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4" d="100"/>
          <a:sy n="84" d="100"/>
        </p:scale>
        <p:origin x="63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14:40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29 1728,'1'-1'421,"0"0"1,-1 0-1,1 0 0,-1 0 1,1 0-1,-1 0 0,1 0 1,-1 0-1,0-1 0,1 1 1,-1 0-1,0 0 1,0 0-1,0-1 0,0 1 1,0 0-1,0 0 0,0-1 1,-1-4 3086,-8 14-3641,2 3 184,1 1 0,1-1 0,0 1-1,-6 19 1,6-15 116,-13 44 458,3 2-1,-13 104 1,16-80-339,-17 202 583,30-221 683,3-72-1419,0 2-58,0-3-4,-1 0 0,-1 0-1,1-1 1,-1 1 0,0-1 0,2-11-1,-1 5-58,29-203 143,-22-62-411,-10 265 263,0 1 1,2-1 0,-1 0-1,2 1 1,-1-1-1,6-11 1,1-9 30,-6 23 11,0 0 0,0 0 1,7-14-1,-9 22-56,1 1-1,-1 0 1,1-1 0,-1 1 0,1 0-1,-1 0 1,1 0 0,-1 0 0,1 0 0,0 0-1,0 1 1,-1-1 0,1 1 0,0-1 0,0 1-1,0 0 1,0-1 0,-1 1 0,1 0 0,0 0-1,0 0 1,3 1 0,1-1 11,1 1 1,-1 0 0,0 1-1,0-1 1,11 5-1,2 3-50,16 6 56,53 33 0,-78-42-25,0 2 0,-1-1 0,1 1 0,-1 0 0,-1 1 0,0 0 0,0 0 0,-1 1 0,9 15 0,-6-6 45,-2 0 0,0 1-1,8 30 1,8 66 177,-17-77-58,1-1-89,-2 1 1,-2-1-1,-1 1 1,-2 0-1,-5 52 0,3-82-6,-1 0 0,1-1-1,-2 1 1,1-1-1,-5 11 1,5-16-27,1 0 0,-1 1 0,0-1 0,0-1-1,-1 1 1,1 0 0,0 0 0,-1-1 0,0 1 0,1-1 0,-1 0 0,0 0 0,0 0 0,0 0-1,-6 2 1,-18 6 181,-1-2 0,-1 0 0,-46 5 0,-94 1-144,136-12-58,26-1-42,2 0-243,0-1 0,0 0-1,0 0 1,0 0 0,0 0 0,0-1 0,1 1 0,-1-1 0,-7-3 0,12 4 176,-1 0 1,1 0-1,0-1 0,-1 1 1,1 0-1,0 0 0,0-1 1,0 1-1,-1 0 0,1-1 1,0 1-1,0 0 0,0-1 1,-1 1-1,1 0 0,0-1 1,0 1-1,0 0 0,0-1 1,0 1-1,0 0 0,0-1 1,0 1-1,0-1 0,0 1 1,0 0-1,0-1 1,0 1-1,0 0 0,0-1 1,1 1-1,-1 0 0,0-1 1,0 1-1,0 0 0,0-1 1,1 1-1,-1 0 0,0-1 1,0 1-1,1 0 0,-1 0 1,0-1-1,0 1 0,1 0 1,-1 0-1,0 0 0,1-1 1,17-10-3278,7 2 1108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6:47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1059 3808,'-3'6'1235,"9"-4"1439,-1-4-215,-1-3-1848,-1 0 1,0-1 0,0 1 0,3-8 0,3-7 41,62-135 1355,-30 58-1595,62-140-115,60-259-79,-160 488-205,-3 8-32,0-1 1,1 1-1,-1-1 1,0 1-1,0-1 1,1 0-1,-1 1 1,0-1-1,0 1 1,0-1-1,0 0 1,0 1-1,0-1 1,0 1-1,0-1 1,0 0-1,0 1 1,0-1-1,0 0 1,0 1-1,0-1 1,0 1-1,-1-1 1,1 1-1,0-1 1,-1 0-1,1 1 11,0-1 0,0 1-1,-1 0 1,1 0 0,0 0-1,0 0 1,0 0-1,0 0 1,0 0 0,0 0-1,-1 0 1,1 0-1,0 0 1,0 0 0,0 0-1,0 0 1,-1 0 0,1 0-1,0 0 1,0 0-1,0 0 1,0 0 0,0 0-1,-1 0 1,1 0-1,0 0 1,0 0 0,0 0-1,0 0 1,0 0 0,0 0-1,-1 0 1,1 0-1,0 1 1,0-1 0,0 0-1,0 0 1,0 0 0,-3 3-13,0-1 1,0 1 0,0 0 0,0 0 0,1 0 0,0 1 0,0-1 0,0 0 0,-3 8 0,-12 36 112,14-38-86,-57 248 515,21 2-52,34-221-404,1 0 0,2 0 1,2 0-1,2 0 0,1 0 1,8 40-1,-8-66 61,1 1 0,0-1 0,0 1 0,1-1 1,1-1-1,8 15 0,-11-23-48,-1 1 0,1-1 0,-1 0-1,1 0 1,0 0 0,0 0 0,0-1 0,1 1 0,-1-1-1,6 3 1,-6-4-35,0 0 0,-1 0-1,1 0 1,0-1 0,-1 1-1,1-1 1,0 0 0,0 0 0,-1 0-1,1 0 1,0 0 0,0-1-1,-1 1 1,1-1 0,0 0-1,-1 0 1,5-1 0,2-3 47,-1 0 1,1-1-1,-1 1 1,0-2-1,14-13 1,34-43 63,83-133 266,-135 191-449,-1 0 0,0 0 0,0 0 1,-1-1-1,1 1 0,-1-1 0,0 0 0,2-10 0,-15 32-526,7-7 524,0 1 0,2 0 0,-1 0 0,1 0 0,0 0 0,1 0 0,0 0 0,1 0 0,0 11 0,2-2 29,0 0 0,1-1 0,1 1 1,7 19-1,-9-31 87,1-1 1,-1 1 0,1 0-1,1-1 1,-1 0 0,1 1-1,0-1 1,1-1 0,-1 1-1,1-1 1,6 6 0,-10-10-70,-1-1 0,1 1 0,-1-1 0,1 0 0,-1 1 0,1-1 0,0 0 0,-1 1 0,1-1 0,0 0 0,-1 0 0,1 1 0,0-1 0,-1 0 0,1 0 0,0 0 0,-1 0 0,1 0 0,0 0 0,0 0 0,-1 0 0,1-1 0,0 1 0,-1 0 0,1 0 0,0 0 0,-1-1 0,1 1 0,-1 0 0,1-1 0,0 1 0,-1-1 0,1 1 0,-1 0 0,1-1 0,-1 1 0,1-1 0,-1 1 0,1-1 0,0-1 0,0-1 41,1 0 0,-1 0 0,0-1 0,1 1 1,-1-1-1,-1 1 0,2-4 0,0-11 17,0 1 0,-1-1 0,-1 1 0,-1-1 0,-4-28-1,3 36-92,0 0-1,-1 0 1,0 0-1,-1 0 1,0 0-1,0 1 1,-1 0-1,0 0 1,-1 0-1,-12-14 1,3 4-164,16 18 176,-1 1-1,0 0 1,1 0 0,-1 0-1,0 0 1,0 0-1,1 0 1,-1-1-1,0 1 1,1 0-1,-1 0 1,0 0 0,1 0-1,-1 0 1,0 0-1,1 0 1,-1 0-1,0 1 1,0-1-1,1 0 1,-1 0 0,0 0-1,1 0 1,-1 0-1,0 0 1,0 1-1,1-1 1,-1 0-1,1 1 1,11 5-91,-11-6 110,8 4 33,1 0 1,0 0-1,0-1 0,0 0 1,1-1-1,14 2 0,-5-3 74,0 0-1,30-3 1,-39 1-376,0 0 1,0-1 0,0-1 0,0 0-1,0 0 1,12-7 0,-22 10 79,-1 0-1,1 0 1,0-1 0,0 1-1,-1 0 1,1-1 0,0 1-1,-1 0 1,1-1 0,-1 1-1,1-1 1,-1 1 0,1-1-1,-1 1 1,1-1-1,-1 0 1,1 1 0,-1-1-1,0 1 1,1-1 0,-1 0-1,0 0 1,1 1 0,-1-1-1,0 0 1,0 1 0,0-1-1,0 0 1,0-1 0,0 1-221,-1 0 1,1 0-1,-1 0 1,1 0-1,-1 0 1,1 0 0,-1 1-1,0-1 1,0 0-1,0 0 1,1 1-1,-1-1 1,0 0 0,0 1-1,0-1 1,0 1-1,0-1 1,0 1-1,0 0 1,-1-1-1,-16-5-3293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1:23.7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280 655 2912,'15'-4'1599,"-14"4"-1460,-1-1-1,1 1 0,0 0 0,0-1 0,0 1 0,0 0 0,0 0 0,0-1 0,0 1 0,0 0 0,-1 0 0,1 0 0,0 0 0,0 0 0,12-3 10947,-21 4-10497,-8 7-179,1 0 0,-1 1 0,1 1 0,0 0 0,-16 15 0,12-9-169,-6 4-22,1 1 1,1 1 0,1 1-1,-38 52 1,56-69-162,0 0 0,1 0 1,0 0-1,0 1 0,0-1 0,0 1 0,1-1 1,0 1-1,1 0 0,-2 13 0,3-19-33,0 0-1,0 0 0,0 0 1,0 0-1,0-1 1,0 1-1,0 0 0,1 0 1,-1 0-1,0 0 1,1 0-1,-1 0 0,0-1 1,1 1-1,-1 0 1,1 0-1,-1 0 0,1-1 1,0 1-1,-1 0 1,1-1-1,0 1 0,-1-1 1,1 1-1,0-1 1,0 1-1,0-1 0,-1 1 1,1-1-1,0 0 1,0 1-1,0-1 0,0 0 1,0 0-1,0 0 1,0 0-1,-1 0 0,1 0 1,0 0-1,2 0 1,2-1 39,1 1 0,-1-1 0,1-1 0,-1 1 1,6-3-1,23-9 89,-1-2 1,-1-1 0,35-23-1,-49 27-125,0-1 0,-1-1 0,-1 0 1,0-1-1,-1-1 0,18-25 0,-26 32 60,-1 0 0,10-9 0,-19 23-77,0 0 0,0 0 0,1-1 0,0 1 0,0 1 0,1-1 0,-1 0 0,1 0-1,-1 10 1,0-5 25,1 0 0,1 1 0,-1-1 0,2 1 1,1 11-1,-1-16-13,0-1 1,0 0-1,1 1 1,0-1-1,0 0 1,0 0-1,1 0 1,0-1-1,0 1 0,0-1 1,0 1-1,1-1 1,-1 0-1,1 0 1,7 5-1,-7-7 24,0 1 0,0-1-1,1 0 1,-1 0 0,0 0-1,1-1 1,0 0-1,-1 0 1,1 0 0,0 0-1,-1-1 1,1 1-1,0-1 1,-1-1 0,1 1-1,0 0 1,0-1 0,4-2-1,4 0-9,-1-2-1,0 0 0,0 0 1,-1-1-1,0-1 0,0 0 1,0 0-1,-1-1 0,16-15 1,5-10 129,37-48-1,-62 74-137,0-1-16,0 0 1,0 0-1,-1-1 1,0 0-1,7-17 1,-10 17-250,-2 10 203,0 0 26,0 0-1,1 0 1,-1 0 0,1 0-1,-1-1 1,0 1-1,1 0 1,0 0 0,-1 0-1,1 0 1,-1 0 0,2 0-1,2 4-1,0 0 1,0 0-1,-1 1 0,0-1 0,0 1 1,3 9-1,11 39 24,-6-16-4,-8-27-8,1-1 1,1 0 0,-1 0-1,1 0 1,7 9 0,-9-15 12,0 0 0,0-1 0,0 0 1,1 1-1,-1-1 0,1 0 1,-1-1-1,1 1 0,0-1 0,0 1 1,0-1-1,1-1 0,-1 1 1,6 1-1,5 1 33,0-1 1,0-1-1,0-1 1,0 0 0,0-1-1,0 0 1,0-1-1,30-6 1,-24 1 0,0 0 1,-1-2-1,1 0 1,-1-1-1,27-17 1,-10 2 36,62-54 1,21-34-16,-103 96-69,157-162 89,-140 139-58,-2-1 0,51-85-1,-78 114-1,0 0 0,0-1 0,-1 1 0,3-17 0,1-1-276,-70 90-426,46-40 662,0-1 0,1 2 0,1 0 0,-18 42 0,12-18-7,-21 75-1,31-84 58,2 0-1,-4 39 0,10-60 28,1 1-1,1 0 0,1 0 0,0 0 0,1 0 0,8 32 0,-8-43-31,0-1 0,1 0-1,-1 1 1,1-1-1,0 0 1,0 0 0,0-1-1,1 1 1,0-1-1,0 0 1,0 0-1,0 0 1,1 0 0,-1-1-1,1 1 1,0-1-1,0-1 1,0 1 0,0-1-1,1 0 1,-1 0-1,1 0 1,-1-1 0,1 1-1,0-1 1,0-1-1,-1 1 1,1-1-1,0 0 1,0-1 0,-1 1-1,9-3 1,-3 0-1,0 0 0,-1-1 0,0-1 1,0 0-1,0 0 0,13-10 0,-2-1-65,31-28-1,-22 10-5,-24 26 8,0 1-1,0 0 1,1 0-1,0 1 1,10-8-1,-16 14 24,-1-1 0,0 1 0,0 0 0,0 0 0,0 0 0,0 0 0,0 0 0,1-1 0,-1 1 0,0 0 0,0 0 0,0 0 0,0 0-1,0 0 1,1 0 0,-1 0 0,0 0 0,0 0 0,0 0 0,1 0 0,-1-1 0,0 1 0,0 0 0,0 0 0,1 0 0,-1 0 0,0 1-1,0-1 1,0 0 0,0 0 0,1 0 0,-1 0 0,0 0 0,0 0 0,0 0 0,0 0 0,1 0 0,-1 0 0,0 0 0,0 1 0,0-1 0,0 0-1,0 0 1,1 0 0,-1 0 0,0 0 0,0 1 0,0-1 0,0 0 0,0 0 0,0 0 0,0 0 0,0 1 0,0-1 0,0 0 0,0 0-1,0 0 1,0 1 0,0-1 0,-1 12-68,1-11 59,-13 83 239,12-77-204,0 1-1,1 0 1,0 0-1,0-1 1,1 1-1,0 0 1,1-1 0,3 15-1,-4-21-5,0 0 1,0 0-1,-1 0 0,1 0 1,0 1-1,0-1 0,0 0 1,0 0-1,0-1 0,1 1 0,-1 0 1,0 0-1,0-1 0,1 1 1,-1 0-1,0-1 0,1 1 0,-1-1 1,0 0-1,1 1 0,-1-1 1,1 0-1,-1 0 0,0 0 1,3 0-1,5-1 7,0 1-1,0-2 1,9-1-1,-6 0-21,61-9 28,0-4 0,-1-3-1,127-50 1,-187 63-36,0-1 1,-1 0-1,22-18 1,-19 14 53,-7 7-40,-6 3-9,0 1 0,0-1 0,0 1 1,-1-1-1,1 0 0,0 1 0,0-1 0,0 0 1,0 0-1,-1 1 0,1-1 0,0 0 1,0-2-1,-2 4-3,1-1 0,-1 0-1,1 0 1,-1 0 0,1 0 0,-1 0 0,0 1 0,1-1 0,-1 0 0,1 1 0,-1-1-1,1 0 1,-1 1 0,1-1 0,0 0 0,-1 1 0,1-1 0,-1 1 0,1-1-1,-1 1 1,1 0-3,-79 79-204,71-73 191,0 2-1,0-1 0,-11 18 1,17-23 45,1 0 0,0-1 0,-1 1 0,1 0 0,0 0 0,1 0 0,-1 0 1,0 0-1,1 0 0,-1 0 0,1 0 0,0 0 0,0 0 0,0 0 0,1 0 0,-1 0 1,1 0-1,1 5 0,-1-7-20,-1 1 1,1-1-1,-1 0 1,1 1-1,0-1 1,0 0-1,0 0 1,-1 0-1,1 0 0,0 0 1,0 0-1,1 0 1,-1 0-1,0 0 1,0 0-1,0 0 1,1-1-1,-1 1 1,0 0-1,2 0 1,0-1-4,0 1 0,0-1 1,0 1-1,0-1 0,0 0 1,0 0-1,0 0 0,-1-1 0,6 0 1,1-1 15,0-1 1,0-1-1,0 1 1,16-10-1,6-7-7,-1-2-1,0-1 1,42-44-1,67-86-26,-132 144 19,181-218 261,-153 180-340,55-99 0,-71 109 17,-2 0 1,-1-2-1,16-63 0,-30 94 38,0 2-62,-1-1 0,0 1 0,1-11 0,-20 54-490,-48 100 320,40-88 258,2 1 0,-19 56 0,30-67 82,2 1 0,1 0 0,-6 58-1,15-77 1,0-1 0,1 1 0,6 38 0,-4-49-16,0 1 1,0-1-1,1-1 0,0 1 1,1 0-1,0-1 0,1 0 0,0 1 1,9 11-1,-13-19-52,1 0-1,0 0 1,0 0 0,0 0 0,0 0-1,0-1 1,0 1 0,1-1-1,-1 1 1,0-1 0,1 0 0,-1 0-1,1 0 1,-1 0 0,1-1-1,0 1 1,-1-1 0,1 1-1,0-1 1,-1 0 0,1 0 0,0 0-1,-1 0 1,1-1 0,0 1-1,-1-1 1,1 0 0,0 1-1,-1-1 1,1 0 0,-1 0 0,0-1-1,1 1 1,-1-1 0,3-1-1,3-6 1,1 0-1,-2 0 1,1-1-1,-2 0 1,1 0-1,9-22 1,24-72 22,-37 96-9,1-3-13,2-4-71,-1 0 0,0-1 0,-2 1 0,0-1 0,2-21 0,-5 37 49,0 0 0,0-1 1,0 1-1,1 0 0,-1-1 1,0 1-1,0 0 1,0-1-1,0 1 0,0 0 1,0 0-1,0-1 0,0 1 1,0 0-1,0-1 0,-1 1 1,1 0-1,0 0 0,0-1 1,0 1-1,0 0 0,0-1 1,0 1-1,-1 0 0,1 0 1,0 0-1,0-1 1,0 1-1,-1 0 0,1 0 1,0 0-1,0-1 0,-1 1 1,1 0-1,0 0 0,0 0 1,-1 0-1,1 0 0,0-1 1,0 1-1,-1 0 0,1 0 1,-1 0-1,0 1-6,0-1 1,0 1-1,0 0 1,0-1-1,0 1 0,0 0 1,0 0-1,1-1 0,-1 1 1,0 0-1,0 0 0,0 1 1,-8 12 8,1-1 1,1 1-1,0 1 1,-8 24-1,5-6 199,-8 40-1,15-54-107,1-1-1,1 0 0,0 0 1,3 32-1,0-37-77,0 1-1,1-1 0,0 0 1,1 0-1,1 0 1,0-1-1,7 14 0,-10-23-54,4 8 29,0-1 1,12 16 0,-16-24-146,0 0 0,0 0 0,0 0 0,0 0 0,0 0 1,0-1-1,0 1 0,1-1 0,-1 1 0,0-1 1,1 0-1,-1 0 0,1 0 0,0 0 0,-1-1 0,1 1 1,5 0-1,-5-1-709,1 0 0,0 0 0,0-1-1,-1 1 1,1-1 0,4-1 0,4-4-4319,1 1 1627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0:3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60 1568,'8'-13'1312,"-4"5"365,-2 7-981,-2 4-259,0-1 369,0-3-755,0 1-1,0 0 1,0-1 0,0 1-1,0 0 1,0-1 0,0 1-1,0 0 1,0-1 0,0 1 0,0 0-1,0-1 1,1 1 0,-1 0-1,0-1 1,0 1 0,0 0 0,0 0-1,1-1 1,-1 1 0,0 0-1,0 0 1,1-1 0,-1 1-1,0 0 1,1-1 0,0 0 233,-2 7 3227,-2 16-3161,1-10-3,-4 21 176,-12 40 0,1-8-316,-89 321 135,78-311 55,7-23 256,20-50-507,0 0 0,0 0-1,0 0 1,0 0 0,0 0-1,-1 0 1,1 0 0,-2 1-1,3-3-111,0 1 0,0-1 0,0 0 0,0 0 0,-1 0 0,1 0 0,0 0 0,0 0 0,0 0 0,0 0 0,0 1 0,-1-1 0,1 0 0,0 0-1,0 0 1,0 0 0,0 0 0,-1 0 0,1 0 0,0 0 0,0 0 0,0 0 0,0 0 0,-1 0 0,1 0 0,0 0 0,0 0 0,0 0 0,0 0 0,0 0 0,-1 0-1,1 0 1,0-1 0,0 1 0,-3-11 550,5-9-409,0 0 0,0 0 0,8-22 0,-3 9-107,25-139 397,40-161-50,-59 288-363,6-19-3,-19 63-58,0 0-1,0 0 1,1 1-1,-1-1 1,0 0-1,0 0 1,1 0-1,-1 1 1,1-1-1,-1 0 1,1 1 0,-1-1-1,1 0 1,-1 1-1,1-1 1,0 1-1,-1-1 1,1 1-1,0-1 1,-1 1-1,1-1 1,0 1 0,-1 0-1,1-1 1,0 1-1,0 0 1,0 0-1,-1-1 1,1 1-1,0 0 1,0 0-1,0 0 1,0 0-1,-1 0 1,1 0 0,0 0-1,0 1 1,0-1-1,0 0 1,-1 0-1,1 1 1,0-1-1,0 0 1,-1 1-1,2 0 1,3 1-24,-1 1 0,1-1 0,-1 1 0,0 0 0,0 0 0,-1 1 0,6 4 0,4 9 61,-1 0-1,-1 0 1,0 1-1,-2 0 1,0 1-1,11 33 0,49 130 1,-12-33 238,-19-48 70,-19-59 154,-19-41 86,-5-1-1808,0-3-69,-7-14-12570,11 11 11076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0:3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2656,'-3'0'157,"3"0"-108,-1 0 0,1 0 0,-1 0 0,1 0 0,-1 0 0,1 0 0,-1 1 0,1-1 0,0 0 0,-1 0 0,1 0 0,-1 0 0,1 1 0,-1-1 0,1 0 0,0 0 0,-1 1 0,1-1 0,0 0 0,-1 1 0,1-1 0,0 0 0,-1 1 0,1-1 0,0 0 0,0 1 0,0-1 1,-1 2 1183,27-3 5220,0-1-3649,-7 0-1873,29 1 0,77 3-458,-66-3-343,-35 1-56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1:3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3328,'0'0'5696,"14"5"-3568,-6-5-1899,0 0 0,0-1 1,0 0-1,-1 0 0,1-1 1,0 0-1,9-4 0,-13 5-202,0 0-1,-1 1 1,1-1-1,0 0 1,6 1-1,13-2 71,-8 0-105,-1 0-1,1 1 1,-1 1-1,27 2 1,-17 0 35,1 0 127,49 10 1,-24-1 65,0-2 0,61 2 0,102-6 325,50-18-101,-251 13-429,39-6 28,65-16 1,-67 11 118,66-6-1,-12 16-56,-50 2-98,-46 0 149,4 1-279,-10-3 589,-7-1 747,-7-5-1136,10 5-89,0 1-1,0-1 1,-1 1-1,1-1 1,-1 1-1,-5-1 0,-191-51 304,162 42-198,30 9-110,0 0 0,0 1 0,-1 0 0,-12 0 0,15-1 49,6 2-37,-1 0 0,1-1 0,0 1 0,-1 0-1,1 0 1,0 0 0,-1-1 0,1 1 0,0 0 0,-1 0 0,1 0 0,0 0 0,-1 0 0,1 0 0,-1 0 0,1 0 0,0 0-1,-1 0 1,1 0 0,-1 0 0,0 0 0,15 6-169,-1-1 0,23 6-1,134 14 207,-104-16-33,43 7 72,-107-15-80,0-1 1,0 1 0,1 0 0,-1 0-1,0 0 1,0 0 0,0 0-1,0 0 1,3 3 0,-4-4 19,-1 1 1,1-1 0,0 1-1,-1 0 1,1 0 0,-1 0-1,1-1 1,-1 1 0,1 0-1,-1 0 1,0 0 0,1 0 0,-1 0-1,0 0 1,0 0 0,1 0-1,-1-1 1,0 1 0,0 0-1,0 0 1,0 0 0,0 0-1,-1 2 1,0 0 13,0-1 0,0 1 1,0 0-1,-1-1 0,1 1 0,-1 0 0,0-1 0,0 0 1,0 1-1,0-1 0,0 0 0,0 0 0,0 0 0,-4 2 1,-6 4 114,-21 10 0,26-14-89,-7 3-285,4-2 0,0 0 0,-9 7 1,16-10-341,0 1 0,1-1 0,-1 0 0,1 1 1,-1 0-1,1 0 0,0-1 0,0 1 0,0 1 0,-2 3 1,-3 17-2883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1:36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9 3808,'-3'-2'440,"-1"-2"309,4 4-706,0 0 1,0-1-1,0 1 0,0 0 1,0 0-1,0 0 0,0 0 1,0 0-1,0 0 0,0 0 1,0 0-1,0 0 0,0-1 1,0 1-1,0 0 0,0 0 1,0 0-1,0 0 1,0 0-1,0 0 0,0 0 1,0 0-1,0 0 0,0 0 1,1 0-1,-1 0 0,0 0 1,0-1-1,0 1 0,0 0 1,0 0-1,0 0 0,0 0 1,0 0-1,0 0 0,0 0 1,1 0-1,-1 0 1,0 0-1,0 0 0,0 0 1,0 0-1,0 0 0,0 0 1,0 0-1,0 0 0,0 0 1,0 0-1,1 0 0,-1 0 1,0 0-1,0 1 0,0-1 1,0 0-1,4 15 576,-4 20 358,0 41 457,-15 128 0,-6 53-511,8-71-417,11-158-426,2-21-34,0 1 1,-1-1-1,0 1 0,0-1 0,-1 0 1,0 1-1,0-1 0,-5 11 0,2-9-42,4-8 7,1 1 0,-1-1 0,0 1 0,0-1 0,1 1 0,-1-1 1,0 1-1,0-1 0,-1 0 0,1 0 0,0 0 0,0 0 0,-1 0 0,1 0 0,-2 1 1,-6 6 426,9-8-404,0 1-1,0-1 1,-1 1 0,1-1-1,0 0 1,0 1-1,-1-1 1,1 0 0,0 1-1,-1-1 1,1 0-1,0 1 1,-1-1-1,1 0 1,0 0 0,-1 0-1,1 1 1,0-1-1,-1 0 1,1 0-1,-1 0 1,1 0 0,0 0-1,-1 1 1,1-1-1,-1 0 1,1 0 0,-1 0-1,1 0 1,0 0-1,-1 0 1,1-1-1,-1 1 1,1 0 0,-1 0-1,1 0 1,0 0-1,-1 0 1,1-1-1,0 1 1,-1 0 0,0-1-1,1 0 85,0 0 0,-1-1 0,1 1 0,0 0 0,0-1 0,0 1 0,0 0 0,0-1 0,0 1 0,1-3 0,0-10 67,-1 8-186,1 0-1,0 0 1,0 0 0,0 0 0,1 0-1,4-9 1,19-37 86,-9 20-17,35-69-19,-42 87-98,0 0-1,0 1 1,1 0 0,21-20-1,-27 29 32,1 0 0,0 0-1,0 1 1,0-1-1,0 1 1,1 0-1,-1 0 1,1 1-1,0 0 1,-1 0-1,1 0 1,11-1-1,-16 3 8,1 0 0,0 1-1,-1-1 1,1 1-1,-1-1 1,1 1-1,0 0 1,-1-1-1,0 1 1,1 0-1,-1 0 1,1 0 0,-1 0-1,0 0 1,0 0-1,1 0 1,-1 1-1,0-1 1,0 0-1,1 2 1,1 3-8,1 0 1,-1 0-1,4 10 1,-2 0 51,-1 1-1,0-1 1,-1 1 0,-1-1-1,0 1 1,-1 0 0,-1 0 0,-1-1-1,0 1 1,-1 0 0,-1-1-1,0 1 1,-2-1 0,-6 17-1,8-25 61,0-1-1,-1 1 0,0-1 1,-1 0-1,-7 8 0,10-12-55,-1 0 0,0 0-1,0 0 1,0-1-1,0 0 1,0 1 0,-1-1-1,1 0 1,-1-1 0,1 1-1,-1-1 1,0 1-1,-5 0 1,-9 0 22,-1 0-1,1-2 1,0 0 0,0-1-1,-21-4 1,25 2-3,-1-1 0,-15-7 0,9 4-229,32 8 37,1 1 1,-1-2-1,22 0 1,-11 0 95,50 4-54,-42-2 163,34 0 0,-55-3-51,0 1-1,1-2 0,-1 1 0,0-1 0,0-1 0,-1 1 1,18-9-1,-4-1 265,30-20 0,-44 26-218,1-1 0,-1 0 1,0-1-1,-1 0 0,0 0 0,7-10 0,-7 7-41,0 0 0,0 0 0,-1-1 1,-1 0-1,0 0 0,-1 0 0,0-1 0,3-21 0,-4 10 42,-1 0 0,-2-24-1,0 40-64,-1 0 0,0 0 0,0 0-1,-1 0 1,0 0 0,0 0 0,-1 0 0,0 1-1,-7-13 1,9 19-14,0 0 0,1 0 0,-1 1-1,0-1 1,0 0 0,0 1 0,0-1 0,0 1-1,0-1 1,0 1 0,0-1 0,0 1 0,0 0 0,0-1-1,0 1 1,0 0 0,0 0 0,0 0 0,0 0 0,0 0-1,0 0 1,0 0 0,0 0 0,0 0 0,-1 1 0,1-1-1,0 0 1,0 1 0,0-1 0,0 1 0,0-1-1,1 1 1,-1-1 0,0 1 0,0-1 0,0 1 0,-1 1-1,-1 3-16,0 0 0,1 1 0,0-1 0,0 0 0,0 1 0,0 0 0,-1 8 0,1-3-9,-5 27-123,2 1-1,0 72 1,5-91 109,1 1 1,5 28-1,-4-41 84,0 0 0,0 0-1,1 0 1,0 0 0,0-1-1,0 1 1,1-1 0,9 12-1,-11-16 2,0-1 0,1 1 0,-1-1 0,1 0 0,0 1 0,0-1 0,0-1 0,0 1 0,0 0 0,0-1 0,0 1 0,1-1 0,-1 0 0,0 0 0,1-1 0,-1 1 0,1-1 0,-1 1 0,1-1 0,-1 0 0,1 0 0,-1-1 0,1 1 0,4-2 0,8-2 97,-1 0 0,-1-2 0,1 0 0,15-8 0,-24 11-103,26-15-9,-2-1 0,51-41-1,-12 8-72,-45 35 33,-9 5 44,29-15 0,-38 24-45,0 0 0,0 1 0,0-1 0,0 2-1,0-1 1,1 1 0,-1 0 0,0 0 0,8 0 0,-9 2 31,-1 0 0,1 0-1,0 0 1,0 0 0,-1 1 0,1 0 0,7 4 0,-9-4 16,1 1 74,-3-2 219,-3-11 266,2 9-576,-6-8 77,-1-1 1,-10-11 0,14 19-94,0-1 1,0 0 0,0 1-1,0 0 1,0 0 0,-1 0-1,1 0 1,0 0-1,-1 1 1,0-1 0,-4 0-1,6 2 5,1 0 1,-1 0-1,1 0 0,-1 0 0,1 0 0,-1 0 0,0 0 0,1 1 0,-1-1 1,1 1-1,-1-1 0,1 1 0,0 0 0,-1 0 0,1-1 0,-1 1 0,1 0 0,0 0 1,0 0-1,0 0 0,0 0 0,-1 1 0,0 1 0,-3 3-80,1 0 0,-1 1 0,-3 9 0,4-8 62,1 0 0,0 0 0,1 0 0,-1 1 0,2-1 0,-1 1 0,1 0 0,0-1 0,1 1 0,0 0 0,1 0 0,0-1 0,0 1 0,0 0 0,1-1 0,4 11 0,-4-13 45,1 1 0,-1-1 0,1 0 0,0 0 0,1-1 0,-1 1 0,1-1 0,0 1 0,1-1 0,-1-1 0,1 1 0,0 0 0,0-1 0,0 0 0,1-1 0,-1 1 0,1-1 0,0 0 0,0 0 0,0 0 0,1-1 0,6 2 0,-8-4 4,-1 1 0,1-1 1,-1 0-1,1 0 0,0 0 1,-1-1-1,1 1 0,-1-1 1,1 0-1,-1 0 0,0-1 1,1 1-1,-1-1 0,6-4 1,4-2 103,-1-2 0,22-19 0,-28 23-86,6-5 18,-1-2 0,-1 1 1,0-2-1,17-27 0,-11 13-33,19-49 1,-36 77-33,0-1 0,1 1 0,-1 0 0,0-1 0,0 1 0,0-1 0,0 1 0,0 0 0,0-1 0,0 1 0,0-1 0,0 1 0,0 0 0,0-1 0,0 1 0,0 0 0,0-1 0,0 1 0,0-1 1,0 1-1,0 0 0,-1-1 0,1 1-1,0 0 1,0 0-1,0 0 0,0 0 1,0 0-1,-1 0 1,1 0-1,0 0 1,0 0-1,0 0 1,0 0-1,-1 0 1,1 0-1,0 0 1,0 0-1,0 0 1,0 0-1,0 0 1,0 0-1,-1 0 1,1 0-1,0 0 1,0 1-1,0-1 1,0 0-1,0 0 0,0 0 1,0 0-1,-1 0 1,1 0-1,0 0 1,0 1-1,0-1 1,0 0-1,0 0 1,0 0-1,0 0 1,0 0-1,0 1 1,0-1-1,0 0 1,0 0-1,0 0 1,0 0-1,0 0 1,0 1-1,-3 9-28,1 0 0,0 0-1,1 0 1,0 0 0,0 0 0,1 1-1,1-1 1,0 0 0,0 0 0,1 0 0,0 0-1,5 15 1,-5-20 28,1-1 0,0 1 0,0-1 0,0 0-1,0 1 1,1-1 0,-1-1 0,1 1 0,0 0 0,0-1 0,1 0-1,-1 0 1,1 0 0,-1-1 0,1 1 0,0-1 0,0 0 0,0 0 0,6 1-1,-5-2 50,0 0 0,0 0-1,0 0 1,-1 0 0,1-1-1,0 0 1,0 0 0,0-1 0,0 0-1,0 0 1,-1 0 0,1-1-1,0 0 1,-1 0 0,1 0-1,9-6 1,-11 5-25,0 0 0,0-1 0,0 0 0,-1 0 0,0 0 0,1 0 0,-1 0 0,0-1 0,-1 1 0,1-1 0,-1 0 0,0 0 0,0 0 0,-1 0 0,1 0 0,-1 0 0,0 0 0,-1 0 0,1-1 0,-1 1 0,0 0 0,0-1 0,-1 1 0,0 0 0,1 0-1,-2-1 1,1 1 0,-1 0 0,1 0 0,-1 0 0,-1 1 0,1-1 0,-4-5 0,2 4-63,0 0 0,-1 1-1,1-1 1,-1 1 0,-10-8-1,13 12 46,-1-1 0,1 0 0,-1 1 0,1-1 0,-1 1 0,0 0 0,1 0-1,-1 0 1,0 0 0,0 1 0,0-1 0,0 1 0,0 0 0,0-1 0,0 1 0,-4 1 0,-1 0-11,1 1 0,-1 0 0,0 0 0,1 1-1,-1 0 1,1 0 0,0 1 0,0 0 0,0 0 0,1 0 0,-1 1 0,1 0 0,0 1 0,1-1 0,-1 1 0,-7 11 0,13-17 9,0 0 1,0 0-1,0 1 1,0-1-1,0 0 1,0 0-1,0 0 1,1 1-1,-1-1 1,0 0-1,0 0 1,0 0-1,0 1 0,0-1 1,0 0-1,1 0 1,-1 0-1,0 0 1,0 1-1,0-1 1,1 0-1,-1 0 1,0 0-1,0 0 0,0 0 1,1 0-1,-1 0 1,0 0-1,0 0 1,1 1-1,-1-1 1,0 0-1,0 0 1,0 0-1,1 0 1,-1 0-1,0-1 0,13 3-33,-13-2 36,11 1-24,-1-1 0,0 0 1,1-1-1,-1 0 1,15-3-1,50-19-19,-48 15 116,6-4-166,-20 7 72,-1 0 0,1 1 1,0 1-1,0 0 1,21-1-1,-31 3 8,-1 1 0,0 0 0,0 1 0,1-1 0,-1 0 0,0 1-1,0-1 1,1 1 0,-1 0 0,0-1 0,0 1 0,0 0 0,0 0 0,0 1 0,0-1 0,0 0 0,0 1 0,-1-1-1,1 1 1,0-1 0,-1 1 0,1 0 0,-1 0 0,0 0 0,1 0 0,0 2 0,1 5 20,-1-1 1,1 0-1,-2 0 1,1 1 0,0 14-1,0-3 68,-2-12-46,0 0 0,0-1 0,-1 10 0,-1 11 101,3-27 279,2-3-156,6-12-74,9-21-127,-11 22-10,4-9-303,23-35-1,-34 56 257,0 1-1,0 0 0,0 0 1,0 0-1,0-1 0,0 1 1,0 0-1,1 0 1,-1 0-1,0 0 0,0-1 1,0 1-1,0 0 0,1 0 1,-1 0-1,0 0 0,0 0 1,0 0-1,1-1 0,-1 1 1,0 0-1,0 0 1,0 0-1,1 0 0,-1 0 1,0 0-1,0 0 0,0 0 1,1 0-1,-1 0 0,0 0 1,0 0-1,1 0 0,3 8-92,0 14 21,-4-20 88,3 26-5,-1 38 0,-2-55-30,0-11 30,0-1-1,0 1 0,0 0 0,0 0 0,0 0 1,0 0-1,1 0 0,-1 0 0,0-1 1,0 1-1,0 0 0,0 0 0,1 0 1,-1 0-1,0 0 0,0 0 0,0 0 0,0 0 1,1 0-1,-1 0 0,0 0 0,0 0 1,0 0-1,1 0 0,-1 0 0,0 0 0,0 0 1,0 0-1,0 0 0,1 0 0,-1 0 1,0 0-1,0 0 0,0 0 0,1 0 1,-1 0-1,0 1 0,0-1 0,0 0 0,0 0 1,0 0-1,1 0 0,-1 0 0,0 1 1,0-1-1,0 0 0,0 0 0,0 0 0,0 0 1,0 1-1,0-1 0,0 0 0,0 0 1,0 0-1,0 0 0,1 1 0,-1-1 0,0 0 1,0 0-1,0 0 0,0 1 0,-1-1 1,1 0-1,0 0 0,0 0 0,0 0 1,0 1-1,0-1 0,0 0 0,12-12 284,-12 10-298,18-18-15,26-24 1,-43 43 5,0 0-1,0 0 1,0 0-1,1 0 1,-1 1-1,0-1 1,1 0 0,-1 1-1,0-1 1,1 1-1,-1 0 1,1-1 0,-1 1-1,0 0 1,1 0-1,-1 0 1,1 0-1,-1 0 1,1 0 0,-1 0-1,1 1 1,-1-1-1,0 0 1,1 1 0,-1-1-1,1 1 1,-1 0-1,2 1 1,5 2-24,-1 1-1,-1 0 1,1 1 0,5 6-1,6 3-33,-10-9 99,0-1 0,0 0 1,0-1-1,1 0 0,0 0 0,0-1 1,0 0-1,0-1 0,1 0 0,11 1 0,-12-2 9,-1 0 0,1-1 0,0 0-1,-1-1 1,0 0 0,1 0 0,-1-1 0,1 0-1,-1 0 1,0-1 0,13-6 0,-17 7-14,1-1-1,-1 1 1,0-1 0,0 0 0,0-1 0,0 1 0,-1 0 0,1-1 0,-1 0 0,0 0 0,0 0 0,0 0-1,-1 0 1,3-6 0,-1-1 10,-1 0-1,0 0 1,-1-1-1,2-18 0,-3 22-26,-1 0 0,0 1 0,-1-1 0,0 0 0,0 0 0,0 1 0,-6-15 0,6 19-5,0 0 0,-1 0 1,0 0-1,1 1 0,-1-1 0,0 1 1,0-1-1,0 1 0,-1-1 0,1 1 0,-4-3 1,5 5-7,0-1 1,1 1-1,-1-1 1,0 1 0,0 0-1,1-1 1,-1 1 0,0 0-1,0 0 1,0-1-1,0 1 1,1 0 0,-1 0-1,0 0 1,0 0-1,0 0 1,0 0 0,1 0-1,-1 0 1,0 1-1,0-1 1,-1 0 0,0 1-9,0 0 1,0 0 0,1 1-1,-1-1 1,0 0-1,1 1 1,-1-1-1,-2 4 1,-1 1-26,1 0-1,-1 1 1,-5 12-1,6-9-6,-1 0-1,2 0 1,0 1-1,0-1 1,1 1 0,0 0-1,0-1 1,1 1 0,1 18-1,1-22 37,0 0-1,0 0 1,0-1-1,1 1 1,0 0 0,0-1-1,1 1 1,0-1-1,0 1 1,0-1-1,1 0 1,0-1 0,0 1-1,0-1 1,11 10-1,-4-5 88,0-1-1,1 0 1,1-1-1,-1 0 1,16 6-1,-24-12-43,0 0 1,0 0-1,1-1 0,-1 1 0,1-1 1,-1 0-1,1 0 0,0-1 0,-1 1 1,1-1-1,0 0 0,0-1 0,-1 1 1,1-1-1,0 1 0,-1-1 1,1-1-1,-1 1 0,7-3 0,-7 1 1,-1 0-1,1 0 1,-1 0-1,1 0 1,-1 0-1,0-1 0,0 1 1,0-1-1,-1 0 1,1 0-1,1-5 1,3-5 93,8-27 0,-14 38-113,15-50-84,15-92 0,-25 131-71,-3 11-33,1 9 21,1 30 17,1 65 0,-4-36 222,0-40-36,-1-1 0,-4 40 0,3-61-6,-1 1 1,1-1-1,-1 1 1,0-1-1,-2 5 1,2-7-27,1-1 0,0 1 0,0 0 1,-1-1-1,1 1 0,-1-1 0,1 1 0,0-1 0,-1 1 1,1-1-1,-1 1 0,1-1 0,-1 1 0,0-1 0,1 0 1,-1 1-1,1-1 0,-1 0 0,0 0 0,1 1 0,-1-1 1,0 0-1,1 0 0,-1 0 0,0 0 0,1 0 0,-1 0 1,0 0-1,1 0 0,-1 0 0,0 0 0,1 0 0,-1 0 1,0 0-1,0-1 0,-5-2 2,0 0 1,1 0-1,-1-1 0,1 0 0,0 0 1,0 0-1,1-1 0,-1 0 1,1 0-1,0 0 0,1 0 0,-1 0 1,-4-9-1,8 14-20,0-1 0,0 1 0,-1-1 0,1 1 0,0 0 0,0-1 0,0 1 0,-1-1 0,1 1 0,0-1 0,0 1 0,0-1 1,0 1-1,0-1 0,0 1 0,0-1 0,0 1 0,0-1 0,0 1 0,0-1 0,0 1 0,0 0 0,0-1 0,1 1 0,-1-1 0,0 1 0,0-1 0,1 1 0,-1 0 0,0-1 0,0 1 0,1-1 0,-1 1 0,0 0 1,1-1-1,-1 1 0,0 0 0,1 0 0,-1-1 0,1 1 0,-1 0 0,1 0 0,-1-1 0,0 1 0,1 0 0,0 0 0,24-5-130,-20 5 137,11-1 0,0 1 1,0 0-1,-1 2 0,1-1 0,29 9 0,12 0-9,-52-8-230,-1-2-520,-5-7-5293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1:3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44 920 2656,'-11'6'817,"5"-2"751,-1 0-1,1 0 1,-7 7 0,15-14-927,0 0 1,0 0 0,0 0 0,0 0-1,1-5 1,17-45 109,-13 33-248,-5 13-435,10-26 266,10-44 0,-16 62-416,-1 9-45,-5 6 121,0 1 0,0-1 0,0 0 0,0 0 0,1 0 0,-1 0-1,0 0 1,0 0 0,0 0 0,0 0 0,0 1 0,1-1 0,-1 0 0,0 0 0,0 0 0,0 0 0,0 1 0,0-1 0,0 0-1,0 0 1,0 0 0,0 0 0,0 1 0,0-1 0,1 0 0,-1 0 0,0 0 0,0 1 0,0-1 0,0 0 0,0 0-1,-1 0 1,1 0 0,0 1 0,7 69 10,-4 0 0,-2 1 0,-12 90 0,-2-46 469,-15 116 446,20-158 516,6-68-660,0-10-194,-1-20 143,1-14-359,5-71 1,16-47-164,22-83-408,22 4 172,-57 220 39,0 0 0,12-20 0,-14 29-29,0 1-1,0 0 1,1 0-1,0 1 0,0-1 1,0 1-1,9-7 1,-13 11 10,1 0-1,-1 0 1,1 0 0,-1 0 0,1 1 0,-1-1-1,1 0 1,0 1 0,-1-1 0,1 1 0,0 0-1,-1 0 1,1-1 0,0 1 0,0 0 0,-1 0-1,1 1 1,0-1 0,-1 0 0,1 1 0,0-1-1,-1 1 1,1-1 0,0 1 0,-1 0-1,1-1 1,-1 1 0,1 0 0,-1 0 0,0 0-1,1 0 1,-1 1 0,0-1 0,0 0 0,1 0-1,0 3 1,2 2 7,0 0 0,0 0 0,-1 0 0,1 0 0,-1 1 0,-1-1 0,4 13 0,-3 0 37,0-1-1,-2 0 0,0 1 1,-1-1-1,0 1 0,-2-1 1,0 0-1,-1 0 0,-1 0 1,-1 0-1,0 0 0,-2-1 1,0 0-1,0 0 0,-2-1 1,0 0-1,-14 20 0,16-29 6,1 0-1,-1 0 1,0 0-1,0-1 1,-11 7-1,15-11-3,0 0 0,0 0-1,0 0 1,0 0-1,0-1 1,0 0-1,-1 1 1,1-1 0,0 0-1,-1-1 1,1 1-1,-1-1 1,1 1-1,-1-1 1,1 0 0,-1 0-1,-6-2 1,10 2-36,0 0 0,0 0 1,0 0-1,0 0 0,-1 0 0,1 0 1,0 0-1,0 0 0,0 0 1,0 0-1,0 0 0,-1 0 0,1 0 1,0 0-1,0 0 0,0 0 1,0-1-1,0 1 0,0 0 0,-1 0 1,1 0-1,0 0 0,0 0 1,0 0-1,0-1 0,0 1 0,0 0 1,0 0-1,0 0 0,0 0 1,0 0-1,0-1 0,0 1 1,0 0-1,0 0 0,0 0 0,0 0 1,0-1-1,0 1 0,0 0 1,0 0-1,0 0 0,0 0 0,0 0 1,0-1-1,0 1 0,8-7-41,13-4-12,-21 11 53,106-43-38,-57 24 20,0-2 0,75-44 0,-80 35 87,-1-2 0,-1-1 0,65-69 0,-35 30-192,-63 64-6,-11 16 30,-3 6 150,-47 143-62,25-81 45,-17 84 1,43-156-16,0-1 0,1 1 0,0-1 1,0 1-1,0 6 0,0-9 10,0 0 0,0 0-1,0-1 1,0 1 0,1 0-1,-1 0 1,0-1 0,0 1-1,1 0 1,-1-1 0,0 1-1,1 0 1,-1-1 0,0 1-1,1 0 1,-1-1 0,1 1-1,-1-1 1,1 1 0,-1-1 0,1 1-1,0-1 1,-1 1 0,1-1-1,0 0 1,-1 1 0,1-1-1,0 0 1,-1 1 0,1-1-1,0 0 1,0 0 0,0 0-1,1-1 32,1 1 0,-1-1-1,0 0 1,0-1-1,0 1 1,0 0-1,0-1 1,0 1 0,-1-1-1,1 1 1,0-1-1,-1 0 1,1 0 0,-1 0-1,0 0 1,2-4-1,3-4-6,-1-1 0,0 0 0,-1-1 0,3-11 0,9-54 108,-8 39-98,-3 12-13,6-23-89,6-75 0,-16 111 0,-1 4-34,0 0-1,1 0 1,4-15 0,-9 55-298,2 35 0,2-49 398,1 1 0,0-1 0,2 0 0,0 0 0,1 0 0,9 24 0,-12-38-4,0 0-1,1 0 0,-1 0 1,1-1-1,0 1 1,-1-1-1,1 1 0,0-1 1,1 0-1,-1 0 0,0 0 1,1 0-1,-1 0 1,1 0-1,0-1 0,-1 1 1,1-1-1,0 0 0,0 0 1,0 0-1,0 0 1,0 0-1,0-1 0,0 1 1,0-1-1,0 0 0,0 0 1,0 0-1,0 0 1,5-1-1,0-2 20,0 1 0,0-1 0,-1 0 0,1-1 0,-1 0 0,0 0 0,9-7 0,47-41 40,-50 40-66,40-37-5,-30 25-71,2 2 1,44-32 0,-66 53 48,0-1-1,-1 0 0,1 1 1,0 0-1,0 0 1,0 0-1,0 0 0,0 0 1,5 0-1,-7 1 11,0 0 1,0 0-1,1 0 0,-1 0 0,0 0 1,0 1-1,1-1 0,-1 0 1,0 1-1,0-1 0,0 1 1,0-1-1,0 1 0,0 0 0,1 0 1,-1-1-1,-1 1 0,1 0 1,0 0-1,0 0 0,0 0 0,0 0 1,-1 0-1,1 0 0,1 2 1,1 5-26,1 0 0,-1 1 0,-1-1 0,1 1 0,1 14 1,0-1 1,7 42 60,-8-38-44,2 0 0,1-1 0,12 35 0,-16-55 50,1 1 1,0 0-1,0-1 0,5 5 1,-7-8-10,0 0 0,0-1 1,1 1-1,-1-1 0,1 1 1,-1-1-1,1 0 0,0 0 1,-1 1-1,1-1 0,0 0 1,0-1-1,0 1 0,0 0 1,3 1-1,-3-2-7,1-1 1,0 1-1,-1 0 1,1 0-1,0-1 1,-1 0-1,1 1 1,-1-1-1,1 0 1,-1 0-1,0 0 1,1-1-1,-1 1 1,0-1-1,0 1 0,0-1 1,0 0-1,0 1 1,0-1-1,0 0 1,0 0-1,-1-1 1,1 1-1,1-3 1,3-7 27,1-1 1,-2 1-1,7-20 1,-10 24-1,163-448 303,-148 399-287,13-71 1,1-64 7,-30 188-74,0-24-208,-1 28 204,0 0 0,0 0 0,0 0 0,0 0-1,0 0 1,0-1 0,1 1 0,-1 0 0,0 0-1,0 0 1,0 0 0,0 0 0,-1 0 0,1-1-1,0 1 1,0 0 0,0 0 0,0 0 0,0 0-1,0 0 1,0 0 0,0-1 0,0 1 0,0 0-1,0 0 1,0 0 0,0 0 0,0 0 0,-1 0-1,1 0 1,0 0 0,0-1 0,0 1 0,0 0-1,0 0 1,0 0 0,0 0 0,-1 0 0,1 0-1,0 0 1,0 0 0,0 0 0,-6 12-337,-6 36 25,-8 71 0,10-58 157,-2 30 94,-3 167 0,37 91 422,-4-243 306,-13-80-604,-3-21 219,0 6-2384,-9-16-2575,-25-36-465,-36-43 1942,-53-56 2133,2 5 3787,114 130-2375,0-1 0,1 0 1,-1 0-1,1 0 0,1-1 1,-1 1-1,1-1 0,-2-7 1,4 11-199,0 1-1,1-1 1,-1 0 0,1 0 0,0 0 0,0 0 0,0 1 0,0-1 0,0 0 0,1 0 0,0 1 0,-1-1 0,1 0 0,0 0-1,0 1 1,0-1 0,1 1 0,-1-1 0,0 1 0,1 0 0,0-1 0,0 1 0,3-4 0,1 1 87,1 0 0,-1 0 0,1 1 0,-1 0 0,1 0 0,14-5 0,50-15 401,-63 22-581,41-11 141,80-11 0,53 7 172,-107 13-995,-30 4-4803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1:41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119 620 2656,'0'0'15,"0"0"0,0 0 0,0 0 1,0 0-1,0 0 0,0 0 0,0 0 0,0 0 1,0 0-1,0 0 0,0 0 0,0 0 0,0 0 0,0 0 1,-1 0-1,1 0 0,0 0 0,0 0 0,0 0 1,0 0-1,0 0 0,0 0 0,0 0 0,0 0 0,0 0 1,0 0-1,0 0 0,0 0 0,0 0 0,0 0 1,0 0-1,0 0 0,0 0 0,0 0 0,0 0 1,0 0-1,-1 0 0,1 0 0,0 0 0,0 0 0,0 0 1,0 0-1,0 0 0,0 0 0,0 0 0,0 0 1,0 0-1,0 0 0,0 0 0,0-1 0,0 1 0,0 0 1,0 0-1,0 0 0,0 0 0,0 0 0,0 0 1,0 0-1,0 0 0,0 0 0,0 0 0,0 0 0,0 0 1,0 0-1,0 0 0,0 0 0,1-8 653,0 7-363,-1-1 0,0 0-1,1 1 1,-1-1 0,0 0 0,0 0 0,0 1 0,0-1 0,0 0 0,-1 1 0,0-3 0,1 3-221,-1 1 1,1-1 0,0 1-1,-1-1 1,1 0-1,-1 1 1,0-1 0,1 1-1,-1 0 1,1-1-1,-1 1 1,0-1 0,1 1-1,-1 0 1,0 0-1,1-1 1,-1 1 0,0 0-1,0 0 1,1 0-1,-2 0 1,0 0-36,0 0-1,0 0 1,-1 0-1,1 1 1,0-1 0,1 1-1,-1 0 1,-3 0 0,2 1-40,-1 0 1,1 0-1,-1 0 1,1 0-1,0 1 1,0-1 0,0 1-1,0 0 1,-3 4-1,3-3 5,-3 5 45,0 0-1,0 0 0,1 0 0,0 0 1,0 1-1,1 0 0,-3 12 0,7-20-26,0 0 0,-1 0 0,1 0 0,0-1 0,1 1 0,-1 0 0,0 0 0,0 0 0,1 0 0,-1 0 0,1-1 0,0 1 0,-1 0 0,1 0 0,0-1 0,0 1 0,0 0 0,0-1-1,0 1 1,0-1 0,1 0 0,-1 1 0,1-1 0,-1 0 0,1 0 0,-1 1 0,1-1 0,-1-1 0,1 1 0,0 0 0,0 0 0,2 0 0,1 1 140,0-1 0,0 0 1,0 0-1,0 0 0,0-1 0,0 0 1,1 0-1,-1 0 0,0-1 0,10-1 1,-11 1-51,-1 0 0,1-1 0,0 1 1,-1-1-1,1 0 0,-1 0 1,0 0-1,4-3 0,-5 4-75,-1 0-1,0 0 1,0 0-1,0 0 1,0 0-1,-1-1 1,1 1-1,0 0 1,0 0-1,-1-1 1,1 1-1,-1-1 0,1 1 1,-1 0-1,1-1 1,-1 1-1,0-1 1,0 1-1,0-1 1,0 1-1,0-1 1,0 1-1,0-1 1,0 1-1,-1-3 1,-2-2-21,1 0 1,-1 0-1,0 1 0,0-1 1,-1 1-1,1 0 0,-1 0 1,0 0-1,-1 0 0,1 1 1,-1 0-1,0 0 0,0 0 1,0 0-1,-8-3 0,11 6-93,0 0-1,1 0 0,-1 1 1,0-1-1,0 1 0,0 0 1,0-1-1,1 1 0,-1 0 1,0 0-1,0 0 0,0 0 1,0 1-1,0-1 1,0 0-1,1 1 0,-1-1 1,0 1-1,0 0 0,0 0 1,1-1-1,-4 3 0,5-3 67,0 1-3,0-1 0,-1 0 0,1 0 0,0 0 0,0 1 0,0-1 0,-1 0 0,1 0 0,0 1 0,0-1 0,0 0 0,0 1 0,0-1 0,0 0 0,0 0 0,0 1 0,0-1 0,0 0 0,0 1 0,0-1 0,0 0 0,0 1 0,0-1 0,0 0 0,0 0 0,0 1 0,0-1 0,0 0 0,0 1 0,0-1 1,0 0-1,1 0 0,-1 1 0,0-1 0,0 0 0,0 0 0,1 1 0,9 9-80,-8-10 90,0 1 0,0-1 0,0 1 0,0-1 0,0 0 0,0 0-1,0 0 1,0 0 0,1 0 0,-1 0 0,0 0 0,3-2 0,28-9 285,-22 6-157,4-2 93,1 0 1,-2-1-1,1-1 1,-1-1-1,-1 0 1,1 0-1,-2-2 1,16-16-1,-12 10-83,-1-1-1,-1-1 0,13-24 0,28-63 144,-39 73-203,47-111 407,-9 19-187,-44 112-826,-10 14 511,0 0 0,0 0 0,0 0 0,0 0 0,1-1 0,-1 1 0,0 0 0,0 0 0,0 0 0,0 0 0,1 0 0,-1 0 0,0 0 0,0 0 0,0 0 0,0 0 0,1 0 0,-1 0 0,0 0 0,0 0 0,0 0 0,0 0 0,1 1 0,-1-1 0,0 0 0,0 0 0,0 0 0,0 0 0,0 0 0,0 0 0,1 0 0,-1 0 0,0 1 0,5 10-160,0 10 86,4 30 0,0 60 71,-6 134 1,-29 23-52,19-212 125,-60 309 196,62-346-176,-1 0 0,-12 27 0,15-39 7,-1-1-1,0 1 0,0-1 1,0 0-1,-1 0 0,0 0 1,0 0-1,0-1 0,-7 5 1,10-8-53,0-1 0,-1 0 0,1 1 1,-1-1-1,1 0 0,-1 0 0,1-1 1,-1 1-1,0 0 0,1-1 0,-1 0 1,0 1-1,0-1 0,1 0 0,-1-1 0,0 1 1,1 0-1,-1-1 0,0 1 0,-4-3 1,3 2-11,1-1 0,0 1 0,0-1 1,0 0-1,0 0 0,0 0 0,0 0 0,1 0 1,-1-1-1,1 1 0,0-1 0,-1 0 1,1 1-1,0-1 0,1 0 0,-3-5 0,2 3-2,1 1-1,-1 0 1,1-1-1,0 0 1,1 1-1,-1-1 1,1 1-1,0-1 1,0 0-1,1-5 1,1 1-6,0 0 0,0 1 0,1 0 0,7-17 0,-1 8-29,0 1 0,2 0-1,0 0 1,17-18 0,-7 12-4,1 0 1,48-34-1,56-25-98,-106 71 136,0 0 1,1 1 0,23-5 0,-9 2-1240,-25 9 55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1:4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91 2976,'0'-2'198,"1"0"0,0 0-1,-1 0 1,1 0 0,0 0 0,0 0 0,0 1 0,0-1-1,0 0 1,1 0 0,-1 1 0,1-1 0,-1 0 0,1 1-1,-1 0 1,1-1 0,0 1 0,-1 0 0,1 0 0,3-2-1,-2 2 190,-1 0 0,0-1-1,1 1 1,-1-1-1,0 1 1,0-1 0,3-4-1,7-4 1199,-38 65 57,12-29-1447,-54 111 517,-78 226 195,36-30 714,101-310 608,12-36-1928,1 1-1,0 0 1,10-22 0,8-18-160,24-101 76,-25 80-189,125-358-129,-76 258 32,-70 172 55,1 0 1,-1 0 0,0 0 0,1 1-1,-1-1 1,1 0 0,-1 0 0,1 1-1,-1-1 1,1 1 0,-1-1 0,1 0-1,-1 1 1,2-2 0,-1 2 7,-1 0-1,1 0 1,-1 0 0,0 0 0,1 0-1,-1 0 1,1 0 0,-1 0 0,1 0-1,-1 0 1,0 0 0,1 0 0,-1 0 0,1 0-1,-1 0 1,0 0 0,1 1 0,-1-1-1,1 0 1,-1 0 0,1 1 0,2 1-13,-1 0 0,1 1 0,-1 0 1,0-1-1,4 6 0,1 2 30,4 3-29,-1 1-1,0 1 0,-1 0 0,-1 0 0,0 1 1,11 33-1,18 105 91,-27-104-61,72 289 267,-31-109 708,-50-210-578,-1-13 24,0-8 72,0-1-784,-1-1 0,0 1 0,0-1 0,0 1 0,0 0 0,0-1-1,0 1 1,-1 0 0,-1-3 0,-4-5-1287,4 2-497,-1 0-1,0 1 0,-1 0 0,0 0 0,-6-7 0,4 5-1017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1:4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54 3136,'-1'0'176,"0"0"0,0-1 0,0 1 0,0 0 0,0 0 0,0 0 0,1 0 0,-1 0 0,0 0 0,-15 1 12591,36-1-12452,-11 1-210,-3-1 0,0 0 0,0 0 1,0-1-1,0 1 0,11-4 0,-13 3-65,0 0-1,0 0 1,1 1-1,6-1 1,19-3 125,16-5 19,1 2 0,88-3 0,-109 9-203,18 2 264,0 1 0,60 11 0,-88-11-132,2-2 308,-16 0 171,-12-5-2005,-40-15-11173,35 12 8506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1:4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27 4160,'0'-17'1333,"3"8"203,-3 9-1512,0 0 0,0 0 0,0 0 1,0 0-1,0 0 0,0 0 0,0 0 1,0 0-1,0 0 0,0 0 0,0 0 1,0 1-1,0-1 0,0 0 0,0 0 1,0 0-1,0 0 0,0 0 0,0 0 1,0 0-1,0 0 0,0 0 0,0 0 1,0 0-1,0 0 0,0 0 0,0 0 1,0 0-1,0 0 0,1 1 0,1-1 1806,-2 5-598,-1 2-960,0 0-1,0 0 0,-1 0 1,-3 11-1,-3 11 383,3 7-233,3-24-357,1 0 0,-2 0 0,1 0 0,-2 0 0,-4 12 0,4-15 64,1 1 0,0-1 0,-3 19 0,4-20 182,2-7-239,-1 0 1,1 0 0,0 0-1,-1 0 1,1 0 0,-1 0-1,0 0 1,1-1 0,-1 1-1,0 0 1,-1 1-1,2-2-181,-1 1 0,1-1-1,-1 1 1,1-1-1,0 1 1,-1-1 0,1 1-1,-1-1 1,1 1-1,0-1 1,0 1 0,-1-1-1,1 1 1,0-1-1,0 2 1,2-2-1111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1:44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4320,'1'19'5695,"6"62"-3044,-7 24-1381,0-103-1252,0-1 1,0 1 0,1 0 0,-1 0 0,0-1 0,1 1-1,-1 0 1,2 2 0,-1-2-274,-1-2 138,0 1 0,0-1 1,0 0-1,1 0 0,-1 1 0,0-1 0,0 0 0,1 0 0,-1 0 0,0 0 0,1 0 1,-1 1-1,0-1 0,1 0 0,-1 0 0,0 0 0,0 0 0,1 0 0,-1 0 1,0 0-1,1 0 0,-1 0 0,0 0 0,1 0 0,-1 0 0,0 0 0,1 0 0,-1 0 1,0-1-1,0 1 0,1 0 0,-1 0 0,1 0-468,13-4-3474,4 0 1302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1:24.1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51 109 9152,'-50'-20'4128,"50"12"-3584,5-1-160,8 1-320,5-7-1728,9-2 928,-4-3-3456,4 9 2336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1:44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4800,'0'0'1557,"6"10"299,3 8-171,-5-9-1058,1 1 0,-2-1-1,4 13 1,0 2-302,-5-16-234,0 0-1,0 0 1,1 10 0,-1 1 21,1 0 0,5 19 0,-7-31 19,1 0 0,-2 0 0,1 0 0,-1 8 0,0-12-285,0-1-806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1:45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5056,'0'9'2304,"9"24"-2016,-4-15 2176,6 3-1408,-2 8 160,5 1-768,-4 3-64,-1-3-256,0-5 64,1 1-96,-1-5 224,1 0-192,-6-9 512,1 5-352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1:5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64 2656,'-2'-16'791,"0"5"1177,1 21 2643,-13 296 2274,-4-176-5594,17-122-1189,0-6 2,0 0 0,1 1 0,-1-1 0,1 0 0,0 1 0,0-1 0,0 1 0,0-1 0,0 1 0,1-1-1,0 4 1,1-28 1368,62-268-1748,-63 284 270,29-91-276,-25 84 260,1 0 1,0 1-1,1 0 1,0 0 0,13-16-1,-19 27 17,-1-1 1,1 1-1,0 0 0,0 0 0,0-1 0,1 1 1,-1 0-1,0 0 0,0 0 0,0 1 1,1-1-1,-1 0 0,1 0 0,-1 1 1,0-1-1,1 1 0,-1-1 0,1 1 0,0 0 1,-1-1-1,1 1 0,-1 0 0,1 0 1,-1 0-1,1 0 0,-1 0 0,1 1 1,-1-1-1,3 1 0,-1 0 31,-1 1 0,1 0 0,0 0-1,-1 0 1,0 0 0,1 1 0,-1-1 0,0 1 0,0-1-1,0 1 1,-1 0 0,1 0 0,2 5 0,11 28 534,16 65 0,-20-62-320,24 98 410,-13-48-522,-15-40-4,-5-36 148,0 0-1,5 20 1,-6-26 403,-5-12-2161,-7-14-3927,10 15 4280,0 0-1,0 0 0,1 1 1,-1-1-1,1 0 1,0 0-1,0 0 0,0-5 1,5-4-1363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1:5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4736,'2'-6'363,"3"-9"2426,-5 15-2763,0 0 0,0 0 0,0 0 0,0 0 0,0 0 0,0 1 235,0-1-235,0 0 0,0 0 0,0 0 0,0 0 0,0 0 1,0 0-1,0 0 0,0 0 0,0 0 0,0 0 0,0 0 0,0 0 0,0 0 0,1 0 0,-1 0 0,0 0 0,0 0 0,0 0 1,0 0-1,0 0 0,0 0 0,0 0 0,0 0 0,0 0 0,0 0 0,0 0 235,0-1-235,0 1 0,0 0 0,0 0 0,0 0 0,0 0 0,0 0 0,0 0 0,0 0 0,0 0 0,0 0 1,1 10 1247,1 57 1122,3 0 1,18 87-1,-21-147-2229,-1-1 1,1 1-1,0-1 1,0 0-1,1 1 0,0-1 1,0 0-1,1-1 0,-1 1 1,1-1-1,9 10 0,-11-13-46,1 1-1,0-1 1,0 0-1,0 0 0,0 0 1,0-1-1,0 1 1,0-1-1,1 0 1,-1 1-1,0-2 0,1 1 1,-1 0-1,1-1 1,-1 1-1,1-1 0,-1 0 1,1 0-1,0-1 1,-1 1-1,1-1 0,-1 1 1,0-1-1,5-2 1,-2 1 7,1-1 0,-1 0 1,0 0-1,0 0 0,0-1 1,-1 0-1,1 0 0,-1-1 1,5-5-1,-2 1-45,0 0 1,-1-1-1,0 0 1,9-17-1,-3-1-67,-2-1 1,16-60-1,-20 65-182,-2-1 0,-1-1 0,0 1 0,-2 0-1,-1-1 1,-4-38 0,3 62-143,-1 0-1,1 0 1,-1 0-1,0 0 1,0 0-1,0 0 1,0 0-1,-2-3 1,3 5 179,0 0 0,0 0 1,0-1-1,-1 1 0,1 0 1,0-1-1,0 1 0,0 0 0,-1 0 1,1-1-1,0 1 0,0 0 0,0 0 1,-1-1-1,1 1 0,0 0 0,-1 0 1,1 0-1,0 0 0,-1-1 0,1 1 1,0 0-1,-1 0 0,1 0 0,0 0 1,-1 0-1,1 0 0,0 0 0,-1 0 1,1 0-1,0 0 0,-1 0 0,1 0 1,0 0-1,-1 0 0,1 0 0,0 0 1,-1 1-1,1-1 0,0 0 0,0 0 1,-1 0-1,1 0 0,0 1 0,-1-1 1,1 0-1,0 0 0,0 1 0,0-1 1,-1 0-1,1 0 0,0 1 0,0 0 1,-6 22-5833,6-18 4558,-1 12-1486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1:5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3 5888,'-2'-1'228,"0"1"1,0-1-1,0 1 1,0-1-1,0 1 1,0 0 0,0 0-1,0 0 1,0 0-1,0 1 1,0-1-1,0 0 1,0 1-1,0 0 1,0-1-1,0 1 1,0 0-1,0 0 1,-2 2-1,-18 17 2507,13-13-2119,1 0 0,1 1 1,-9 10-1,-2 10 177,0 2 1,2 0-1,-15 43 0,19-45-332,-10 45-1,19-59-268,0 0 1,1 0-1,0 0 0,1 1 1,2 18-1,-1-30-123,0 0 1,1 0-1,-1 0 1,1 0-1,0 0 1,0 0-1,0 0 1,0 0-1,0 0 1,1 0-1,-1-1 0,1 1 1,0-1-1,0 1 1,0-1-1,0 1 1,0-1-1,0 0 1,1 0-1,-1 0 0,1-1 1,0 1-1,-1 0 1,1-1-1,0 0 1,0 0-1,0 0 1,0 0-1,0 0 0,0 0 1,0-1-1,4 1 1,2-1-7,-1 1 1,1-2 0,0 1-1,0-1 1,-1-1 0,1 1-1,-1-1 1,1-1 0,-1 0-1,13-6 1,-11 4-212,0-1 0,15-12-1,16-20-3710,-23 19-622,-1-2-1,18-26 0,-21 25 1981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1:54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12 5888,'2'-11'1996,"-3"18"56,-1-1-1609,1 0 0,0 1 0,0-1 0,0 9 0,-1 9 328,1-15-503,-44 545 5885,45-537-6091,-2 395 1535,2-384-1409,1 16 361,1-1 0,11 57 0,-13-92 35,-2-8-244,-5-12-699,5 4-1752,0 0 0,0-1 0,1 1 0,1-1 0,0-11 0,2 7-273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1:56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1 324 3328,'20'4'3930,"29"3"1,-39-8-3468,0 1 1,0-2-1,0 1 1,-1-1-1,1 0 0,-1-1 1,1 0-1,-1-1 1,0 0-1,-1-1 1,1 1-1,10-8 0,-14 7-355,1 1-1,-1-1 1,1 0-1,-2 0 0,1 0 1,0 0-1,-1-1 0,0 0 1,0 0-1,-1 0 0,0 0 1,0-1-1,0 0 1,-1 1-1,0-1 0,0 0 1,1-9-1,-3 13-101,0-1-1,0 1 1,-1-1 0,1 1 0,-1-1-1,0 1 1,0-1 0,0 1-1,0 0 1,0 0 0,-1-1-1,0 1 1,1 0 0,-1 0 0,0 1-1,-1-1 1,1 0 0,0 1-1,-1-1 1,1 1 0,-5-3-1,5 3 2,-1 0 0,1 1 0,-1-1 0,0 1 0,0-1 0,0 1-1,0 0 1,1 0 0,-1 0 0,-1 1 0,1-1 0,0 1 0,0-1 0,0 1-1,0 0 1,0 0 0,0 1 0,0-1 0,0 1 0,0-1 0,0 1 0,0 0-1,0 0 1,0 0 0,-3 2 0,-1 2 57,1-1-1,0 1 1,1 0 0,-1 0-1,1 1 1,0-1-1,0 1 1,1 0 0,-7 13-1,2-2 136,0 1-1,-8 28 1,11-27 43,0 1 0,2-1-1,0 1 1,-1 34 0,5-44-153,0 1 0,0-1 0,2 1-1,-1-1 1,1 1 0,0-1 0,1 0 0,1 0 0,-1 0 0,10 16 0,-10-21 20,0 0-1,0 1 1,1-1 0,0-1 0,0 1 0,0 0 0,8 5 0,-9-8-70,-1 0 0,1-1 1,0 0-1,0 1 0,0-1 1,0 0-1,0 0 0,0-1 0,0 1 1,0-1-1,0 1 0,0-1 1,0 0-1,0 0 0,0 0 1,0-1-1,6-1 0,10-2 24,-1-2 0,0 0 1,0-2-1,0 0 0,-1-1 0,30-20 0,-10 2-28,58-56 0,2-24-35,-57 59 0,-36 44 1,22-30-88,-25 33 73,0-1 0,0 1-1,0 0 1,0-1 0,0 1-1,-1-1 1,1 0-1,0 1 1,-1-1 0,1 1-1,-1-1 1,0 0 0,0 1-1,0-1 1,0 0-1,0 1 1,0-1 0,0 0-1,0-1 1,0 3 12,0 0 1,0 0-1,0-1 1,0 1-1,0 0 1,-1 0-1,1 0 1,0 0-1,0 0 1,0 0-1,0 0 1,0 0-1,0 0 1,0 0-1,0 0 1,0 0-1,0 0 1,0-1-1,0 1 1,0 0-1,0 0 1,0 0-1,0 0 1,0 0-1,0 0 1,0 0-1,0 0 1,-1 0-1,1 0 1,0 0-1,0 0 1,0 0-1,0 0 1,0 0-1,0 0 1,0 0-1,0 0 1,0 0-1,0 0 1,0 0-1,0 0 1,-1 0-1,1 0 1,0 0-1,0 0 1,0 0-1,0 0 1,0 0-1,0 0 1,0 0-1,0 0 1,0 0-1,0 0 1,0 1-1,0-1 1,0 0-1,0 0 1,0 0-1,0 0 1,-1 0-1,1 0 1,0 0-1,0 0 1,-5 4-21,-1 0 0,1 1 0,0 0 0,0 0 0,1 0 0,-1 0 0,1 1 0,-5 8 0,-24 52-74,33-65 97,-5 10-42,0 0 0,1 1 1,1 0-1,0-1 1,0 1-1,-1 24 1,4-31 51,0 1 1,0-1 0,1 1 0,-1 0 0,1-1 0,0 0 0,1 1 0,0-1 0,0 0 0,0 1 0,0-1 0,1 0 0,-1-1 0,1 1-1,1 0 1,-1-1 0,5 5 0,-4-5 38,0 0 0,1 0-1,-1-1 1,1 0 0,0 1 0,0-2-1,0 1 1,0-1 0,9 4-1,-10-5-30,-1 0 0,1-1 0,0 1-1,-1-1 1,1 0 0,-1 0 0,1 0-1,0 0 1,-1-1 0,1 0 0,-1 1-1,1-1 1,-1 0 0,1-1 0,-1 1-1,5-3 1,-3 1 9,0-1 0,0 0-1,-1 0 1,1 0 0,-1-1-1,0 1 1,0-1 0,0 0 0,-1 0-1,0 0 1,5-10 0,-1-1 133,-1 0 0,8-32 0,-11 31-181,0 0-1,-1 0 0,-1 0 1,0-1-1,-1 1 1,-5-27-1,5 40-4,-1 0 0,0 0 0,0 0-1,0 0 1,-1 0 0,1 1 0,-1-1 0,0 0 0,0 1-1,0-1 1,0 1 0,-1 0 0,0 0 0,1 0-1,-1 0 1,-5-3 0,6 4 11,-1 1 1,1-1-1,-1 1 1,1 0-1,-1 0 0,0 0 1,0 0-1,0 1 0,1-1 1,-1 1-1,0-1 1,0 1-1,0 0 0,0 0 1,0 0-1,0 1 1,0-1-1,1 1 0,-1-1 1,0 1-1,0 0 1,-3 2-1,-33 18 30,39-21-15,0 0 0,0 0 1,0 0-1,1 0 0,-1 1 0,0-1 1,0 0-1,0 0 0,0 0 0,0 0 1,0 0-1,1 1 0,-1-1 0,0 0 1,0 0-1,0 0 0,0 0 0,1 0 1,-1 0-1,0 0 0,0 0 0,0 0 1,1 0-1,-1 1 0,0-1 0,0 0 1,0 0-1,1 0 0,-1 0 0,0 0 1,0-1-1,0 1 0,1 0 0,-1 0 1,0 0-1,0 0 0,0 0 0,1 0 1,11 0 13,16 1 52,0-2-1,0-1 1,40-8 0,-51 5-51,1 1 0,-1 1 0,1 1 0,0 1 0,0 0 0,25 3 0,-39-2-12,0 1 1,-1-1 0,1 1 0,-1 0 0,1 0-1,-1 1 1,1-1 0,-1 1 0,0-1 0,0 1 0,0 0-1,0 1 1,0-1 0,0 0 0,0 1 0,3 4 0,-3-3-5,-1 0 1,1 0 0,-1 1 0,0-1 0,0 1 0,-1 0-1,1-1 1,-1 1 0,0 0 0,0 10 0,0 1 65,-2-1 0,0 1 0,-1 0 1,0 0-1,-2-1 0,-7 24 0,-21 67 761,30-98-690,3-8 124,7-16 141,6-12-234,59-106 1,-64 120-228,1 0 1,0 1 0,0 1 0,2 0 0,-1 0 0,1 1 0,17-12 0,-28 22 44,1 0-1,-1 1 1,0-1 0,0 0 0,1 1 0,-1-1-1,0 0 1,1 1 0,-1 0 0,0-1-1,1 1 1,-1 0 0,1 0 0,-1 0 0,0 0-1,1 0 1,-1 0 0,1 0 0,-1 0-1,1 0 1,-1 1 0,0-1 0,1 1 0,-1-1-1,0 1 1,1-1 0,-1 1 0,0 0-1,0 0 1,0-1 0,1 1 0,-1 0 0,0 0-1,0 0 1,0 0 0,-1 0 0,3 3-1,2 4-48,-1 0 0,1 0-1,-1 1 1,5 15-1,-4-11 122,-4-8-48,8 17 116,18 35 1,-23-51-80,-1 0 1,1-1 0,0 1 0,0-1 0,1 0 0,-1 0 0,1-1 0,0 0 0,1 1-1,-1-1 1,7 3 0,-10-6-24,1 0 0,-1 0 1,0 0-1,1 0 0,-1-1 0,1 1 0,-1-1 0,1 1 0,-1-1 0,1 0 1,0 0-1,-1 0 0,1 0 0,-1-1 0,5 0 0,-3-1 1,-1 1 0,1-1 0,0 0 0,-1 0 0,0 0 0,1 0 0,-1-1 0,0 1 0,3-4 1,2-3 29,0-1 1,-1 1 0,0-1-1,0-1 1,7-16 0,85-226 226,-89 231-224,-7 17-128,-1 0 0,0-1 0,0 1 0,0 0 0,-1-1 0,2-9 0,-3 13-100,1 20-246,8 80 413,-4 181 0,-17-83 681,12-193-629,-1 0 0,1-1 0,0 1-1,-1-1 1,0 1 0,0-1 0,0 1 0,-1 2 0,2-5-33,-1 1 1,1-1-1,0 1 1,-1 0-1,1-1 0,-1 1 1,1-1-1,-1 0 1,1 1-1,-1-1 0,1 1 1,-1-1-1,0 0 0,1 1 1,-1-1-1,0 0 1,1 0-1,-1 1 0,0-1 1,1 0-1,-1 0 0,0 0 1,1 0-1,-1 0 1,0 0-1,1 0 0,-1 0 1,0 0-1,0 0 1,1 0-1,-1-1 0,0 1 1,0-1-1,-2 0 15,0-1 0,0 0 0,0 0 0,0 0 0,1 0 0,-1 0 0,1-1 0,0 1 0,-4-5 0,-17-29 22,17 23-90,-1-1 0,-7-27 1,11 33 23,1 1 0,1-1 0,0 0 0,0-1 0,0 1 0,1 0 0,1-9 0,-1 16 9,0-1-1,1 1 0,-1 0 1,0-1-1,1 1 0,-1 0 0,1 0 1,0-1-1,-1 1 0,1 0 0,0 0 1,0 0-1,0 0 0,-1 0 0,1 0 1,0 0-1,1 0 0,-1 0 1,0 0-1,0 0 0,1 0 0,2 0 0,-1-1 0,0 1 0,0 0 0,1 1 0,-1-1 0,0 0 0,1 1 0,4 0 0,5 0-43,0 1 0,0 1 0,19 5 0,92 34 89,-99-32 3,52 22 388,-72-30-607,5 3 113,-2 3-3060,-3-2 1084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2:0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6 569 3808,'0'0'1227,"-1"-2"-742,0 2-410,1-1 0,0 1 0,-1-1 0,1 1 0,-1-1 0,1 1 0,0-1 0,0 1 0,-1-1 1,1 1-1,0-1 0,0 0 0,0 1 0,0-1 0,-1 1 0,1-1 0,0 0 0,0 1 0,0-1 0,0 1 0,0-1 0,1 0 1,-1 1-1,0-1 0,0 1 0,0-1 0,0 0 0,1 1 0,-1-1 0,0 1 0,1-1 0,-1 1 0,0-1 0,1 1 0,-1-1 0,0 1 1,1-1-1,-1 1 0,2-1 0,7-14 1604,5-21-204,62-144 2737,-53 131-3479,48-73-1,-60 106-586,-1 0-1,-1 0 1,0-1-1,-1-1 1,-1 1-1,7-23 1,-14 38-386,-1 5-9,-4 12-186,-4 25 431,8-15 296,1-1 0,0 1 1,6 26-1,-4-35-145,1-1 1,1 1-1,1-1 0,0 0 1,13 26-1,-10-25 106,1-1-1,0 1 1,2-2 0,17 21-1,-25-32-178,0 0 0,0 0 0,0 0 0,0 0 0,1-1 1,-1 0-1,1 1 0,-1-1 0,1 0 0,0-1 0,0 1 0,0-1 0,0 0 0,0 0 0,0 0 0,0 0 0,0-1 0,1 0 0,-1 1 0,0-2 0,0 1 0,0 0 1,1-1-1,5-1 0,-3-1-28,1 0 0,-1-1 0,0 0 1,0 0-1,0-1 0,0 1 0,-1-2 1,0 1-1,0 0 0,0-1 0,-1 0 0,8-11 1,3-7 19,-1-1 0,12-29 1,-17 33-23,-1 0 0,9-30 0,-15 40-54,-1 1 0,0-1 0,-1 1 1,0-1-1,-1 0 0,0 0 0,-1-10 0,1 19 9,-1 0 0,1 0 0,0 0 0,-1 0 0,1 1 0,-1-1 0,1 0 0,-1 0 0,0 1 0,0-1 0,0 0 0,0 1 0,0-1 1,0 1-1,0-1 0,-3-1 0,3 2-27,0 1 1,-1-1 0,1 1-1,-1-1 1,1 1 0,0-1-1,-1 1 1,1 0 0,-1 0-1,0-1 1,1 1-1,-1 0 1,1 1 0,-1-1-1,1 0 1,-1 0 0,1 1-1,0-1 1,-1 1 0,1-1-1,-1 1 1,-1 1 0,0-1 3,0 1-1,-1-1 1,1 1 0,0 0 0,1 0 0,-1 1 0,0-1 0,1 1 0,-1-1 0,1 1-1,0 0 1,0 0 0,-3 4 0,3-2 13,0 0-1,-1 0 1,2 1-1,-1-1 1,1 1-1,-1 0 1,1 8-1,0 2 35,2-1 0,-1 1-1,2-1 1,0 0 0,6 21-1,-5-22 91,1 0-1,0 0 1,1-1-1,0 0 1,1 0-1,1 0 1,0 0 0,0-1-1,17 20 1,-22-31-76,0 1 0,-1 0 1,1-1-1,0 0 0,0 1 0,0-1 1,0 0-1,0 0 0,0 0 1,0 0-1,0 0 0,0-1 1,0 1-1,0 0 0,1-1 1,2 1-1,-2-2-9,1 1 0,-1 0 1,1-1-1,-1 1 0,0-1 0,0 0 0,1 0 0,-1 0 1,0-1-1,3-1 0,6-5 25,1-1 0,-2 0 0,1 0 0,10-13 1,-16 16-16,21-19-15,1 1 1,1 1-1,1 1 0,54-28 1,-68 41-27,28-14-89,-41 22 87,0 0 0,-1 0 0,1 0 0,0 1 0,-1-1 0,1 0 0,0 1 0,0 0 0,0 0 0,-1 0 0,1 0 0,0 0 0,3 1 0,-4 0 79,-18-1 134,3 0-221,0 1 1,0 1-1,0 0 0,-23 8 0,29-7-8,-1 1-1,1 0 0,0 0 1,1 1-1,-1-1 0,1 1 1,0 1-1,0-1 0,0 1 1,1 0-1,0 1 1,0-1-1,1 1 0,-1 0 1,1 0-1,1 1 0,0-1 1,-4 13-1,5-13 28,0-1 1,1 0-1,0 1 0,0-1 0,1 0 1,0 1-1,0-1 0,0 1 0,1-1 0,0 0 1,0 1-1,1-1 0,0 0 0,0 0 1,0 0-1,1 0 0,0 0 0,0 0 1,0-1-1,1 0 0,0 1 0,0-1 1,9 8-1,-9-9 24,1 0 0,0-1 0,0 0 1,-1 0-1,2 0 0,-1-1 0,0 1 0,1-1 0,-1-1 1,1 1-1,-1-1 0,1 0 0,0 0 0,-1 0 0,1-1 1,0 0-1,0 0 0,-1-1 0,1 1 0,0-1 0,10-4 1,-9 3 6,0 0 1,0-1 0,0 0 0,0-1 0,0 0 0,-1 0-1,0 0 1,0-1 0,0 1 0,0-1 0,-1-1-1,0 1 1,0-1 0,0 0 0,-1 0 0,6-11 0,-6 8-10,0 1 1,-1-1-1,0 0 1,0-1-1,-1 1 1,2-19 0,-3 22-8,-1-1 1,0 1-1,-1 0 1,1-1-1,-1 1 1,-1 0-1,1 0 1,-1 0-1,0 0 1,0 0-1,-1 0 1,-3-6 0,2 5-4,-1 0 0,0 0 0,0 0 1,-1 1-1,0-1 0,-11-8 1,16 14-21,-10-7-79,0 0 1,-15-7-1,22 14 62,1-1 0,0 1 0,-1 0 0,1 0 0,-1 0 0,0 0 0,1 1 0,-1-1 0,0 1 0,1 0 0,-1 0 0,-6 1 0,-3 0-50,10-1 87,10 0 12,119-7-92,-40 2 22,-71 4 41,159-11 46,-160 9 15,-2 1-166,-1 1 0,16-1 0,-25 2 103,0 0 0,0 0 0,0 0 0,0 0 0,0 1 0,0-1 0,0 1 0,0-1 0,0 1 0,0-1 0,0 1-1,-1 0 1,1 0 0,0 0 0,0 0 0,-1 0 0,1 1 0,-1-1 0,1 0 0,1 3 0,-2-2 7,0 1-1,0 1 0,-1-1 1,1 0-1,-1 0 0,1 0 1,-1 0-1,0 0 1,0 0-1,0 0 0,-1 1 1,1-1-1,-1 0 0,0 0 1,-1 3-1,-1 13 5,-5 33 10,-2 19 55,9-61-57,1-1 0,0 1 0,1 0 0,0-1 0,2 13 0,-2-21-5,-1 1 0,0-1 0,1 0 0,-1 1-1,1-1 1,-1 0 0,1 0 0,0 1 0,-1-1 0,1 0 0,0 0 0,0 0 0,0 0 0,0 0 0,0 0 0,0 0 0,0 0 0,0 0-1,0-1 1,1 1 0,0 0 0,0 0 9,0-1-1,0 1 1,1-1 0,-1 0-1,0 0 1,0 0-1,0 0 1,0 0 0,0 0-1,0 0 1,0-1-1,4 0 1,4-4 54,1 1 1,-1-1-1,0-1 0,11-7 0,-15 10-57,61-45 66,-21 14-42,-45 34-41,128-85 204,-9 13-424,-117 69 217,1 1 0,-1-1 1,0 0-1,5-4 1,-8 6-1,1 1 0,-1 0-1,0 0 1,0-1 0,1 1 0,-1 0 0,0-1 0,0 1 0,0 0-1,1-1 1,-1 1 0,0-1 0,0 1 0,0 0 0,0-1 0,0 1 0,0-1-1,0 1 1,0 0 0,0-1 0,0 1 0,0-1 0,0 1-4,-1-1 1,1 1-1,-1 0 1,1-1-1,-1 1 1,1 0-1,-1-1 1,1 1-1,0 0 1,-1 0-1,0 0 1,1-1-1,-1 1 1,1 0-1,-1 0 1,1 0-1,-1 0 1,1 0-1,-1 0 1,1 0-1,-2 0 1,-4 1-6,1-1 0,-1 1 0,0 0 0,0 1 0,1-1 0,-1 1 1,-5 3-1,-41 22-125,32-15 123,2 0-1,0 1 1,-30 28-1,39-31 12,-1 0 0,2 0 0,-1 1 0,1 1 0,1 0 0,0 0 0,-8 20 0,13-28 19,1 1 0,0-1 1,0 0-1,0 1 1,0-1-1,1 1 1,0-1-1,-1 1 1,2 5-1,-1-8-10,0-1-1,1 1 1,-1 0 0,1-1-1,-1 1 1,1 0-1,0-1 1,-1 1-1,1 0 1,0-1 0,0 1-1,0-1 1,0 0-1,0 1 1,1-1-1,-1 0 1,0 0 0,1 1-1,-1-1 1,0 0-1,1 0 1,-1-1-1,1 1 1,0 0 0,-1 0-1,4 0 1,1 0 25,0 0 1,-1-1-1,1 0 1,0 0-1,0 0 0,0 0 1,0-1-1,-1 0 1,1-1-1,0 1 1,-1-1-1,1 0 1,-1 0-1,0-1 0,1 1 1,-1-1-1,8-7 1,5-3 37,-2-1-1,1-1 1,19-24 0,-17 16-24,-1-1-1,-1-1 1,25-51 0,-36 66-92,3-7-143,-9 17 179,1-1 1,-1 1 0,0 0 0,0-1 0,0 1-1,0 0 1,1-1 0,-1 1 0,0-1-1,0 1 1,0 0 0,0-1 0,0 1-1,0-1 1,0 1 0,0 0 0,0-1 0,0 1-1,0-1 1,0 1 0,-1 0 0,1-1-1,0 1 1,0 0 0,0-1 0,0 1-1,-1-1 1,1 1 0,0-1 0,-4 9-131,-29 168-175,-33 112 223,58-262 131,-1 0 0,-1-1 0,-2 0 0,0 0 0,-28 39 0,32-53 71,-1 0 1,0 0-1,-20 17 0,26-25-64,-1 0 0,0-1-1,1 1 1,-1-1-1,0 0 1,0 0-1,0 0 1,0-1 0,-1 0-1,1 1 1,0-1-1,-1-1 1,1 1-1,-1-1 1,1 1 0,-6-1-1,5-1-35,-1 0-1,1 0 0,-1 0 1,1 0-1,0-1 1,-1 0-1,1 0 1,0 0-1,0-1 0,0 1 1,1-1-1,-1-1 1,0 1-1,1-1 1,0 1-1,0-1 1,0 0-1,1-1 0,-1 1 1,1-1-1,0 1 1,-3-7-1,5 9-18,1-1 0,-1 0-1,1 0 1,-1 0 0,1 0-1,0 0 1,0 0 0,0 0 0,0 0-1,1 0 1,-1 0 0,1 1-1,0-1 1,0 0 0,0 0 0,0 0-1,0 1 1,1-1 0,-1 1-1,4-5 1,2-3-39,1 0 0,0 0 0,14-12-1,22-15-39,61-41-1,-43 34-3,139-114 75,-152 118 32,1 2 0,91-51 0,-57 47 34,62-34-63,-144 75 10,-1 0 0,1 0 0,-1 0 1,1-1-1,-1 1 0,0 0 0,0-1 0,0 1 0,0-1 0,2-2 0,-3 4 3,0-1-1,0 1 1,1 0-1,-1 0 0,0 0 1,0-1-1,0 1 0,0 0 1,0 0-1,0-1 0,0 1 1,0 0-1,0 0 1,0 0-1,0-1 0,0 1 1,0 0-1,-1 0 0,1-1 1,0 1-1,0 0 0,0 0 1,0 0-1,0-1 1,0 1-1,0 0 0,-1 0 1,1 0-1,0 0 0,0-1 1,0 1-1,-1 0 0,0 0 0,0-1-1,0 1 0,0 0 0,0 0 0,0-1 0,0 1 1,0 0-1,0 0 0,0 0 0,0 0 0,-3 1 0,-11 2-44,0 0 0,1 1 0,-1 1-1,0 0 1,1 1 0,0 0 0,1 1-1,-1 1 1,-16 13 0,15-10 43,1 1 0,1 0 0,0 1 1,1 1-1,0 0 0,1 0 0,-17 30 0,15-20 6,-18 44 0,29-60 23,-1 0 1,1 0 0,0 0-1,0 0 1,1 0 0,0 1-1,1-1 1,0 0-1,0 1 1,2 11 0,-1-17 14,0 1 0,0-1 0,1 1 0,-1-1 0,3 5 0,-3-8-24,-1 1 0,1 0 0,-1 0 0,1 0 0,-1-1 0,1 1 0,-1 0 0,1-1-1,0 1 1,0 0 0,-1-1 0,1 1 0,0-1 0,0 1 0,-1-1 0,1 1 0,0-1 0,0 0 0,0 1 0,0-1-1,0 0 1,0 0 0,-1 1 0,1-1 0,0 0 0,0 0 0,2 0 0,0-2 3,0 1-1,0-1 1,0 1 0,0-1 0,0 0 0,0 0 0,0-1-1,0 1 1,-1 0 0,5-6 0,22-31 71,-28 37-86,139-216 203,-125 195-239,25-29 0,-20 26-72,-19 25 82,-1 0 0,1 0 0,0 0-1,0 0 1,-1 0 0,1 1 0,0-1 0,0 0-1,0 0 1,0 0 0,0 1 0,1-1 0,-1 1 9,-1 0 0,1 0 0,-1 0 0,1 1 0,-1-1 0,1 0 0,-1 1 0,1-1 0,-1 0 0,1 1 0,-1-1 0,1 1 0,-1-1 0,0 0 0,1 1 0,-1-1 0,0 1 0,0-1 0,1 1 0,-1-1 0,0 1 0,0 0 0,0-1 0,0 1 0,1 0 0,19 61-268,-2-8 198,14 26 359,-31-77-240,1-1-1,-1 1 0,1 0 1,0-1-1,0 1 1,0-1-1,0 0 1,3 3-1,-4-4-25,-1-1 0,1 1-1,0 0 1,0-1 0,0 1 0,0-1-1,-1 0 1,1 1 0,0-1 0,0 0-1,0 1 1,0-1 0,0 0 0,0 0-1,0 0 1,0 0 0,0 0 0,0 0 0,0 0-1,0 0 1,0 0 0,0 0 0,0-1-1,0 1 1,0 0 0,0-1 0,0 1-1,1-1 1,6-6 35,-1 0 0,0 0 0,0 0 0,0-1-1,-1 0 1,-1 0 0,7-12 0,5-6-61,-7 14-73,-1 0 0,2 0 0,22-19 0,-28 27 1,2-3-58,-7 7 142,0 0-1,0 0 0,1-1 1,-1 1-1,0 0 1,0 0-1,0 0 0,0 0 1,1 0-1,-1 0 1,0 0-1,0 0 0,0 0 1,0 0-1,1 0 0,-1 0 1,0 0-1,0 0 1,0 1-1,0-1 0,0 0 1,1 0-1,-1 0 1,0 0-1,0 0 0,0 0 1,0 0-1,0 0 0,1 0 1,-1 1-1,0-1 1,0 0-1,0 0 0,0 0 1,0 0-1,0 0 1,0 0-1,0 1 0,0-1 1,0 0-1,0 0 0,0 0 1,1 0-1,-1 1 1,0-1-1,0 0 0,0 0 1,0 6-20,1 0 0,0 0 1,-1 0-1,0 0 0,-1 0 0,-1 11 1,-1 9 10,-2 10 88,0 16 195,6-44-204,2-9 131,4-15 214,-4 8-396,-1 4-11,3-9-27,1 0 0,1 0 0,1 1 0,-1 0 0,2 0 0,12-14 0,-20 25 16,-1 1-1,0-1 1,1 1 0,-1-1 0,1 1 0,-1-1-1,1 1 1,-1 0 0,1-1 0,-1 1 0,1 0 0,-1-1-1,1 1 1,-1 0 0,1 0 0,-1 0 0,1-1-1,0 1 1,-1 0 0,1 0 0,-1 0 0,1 0 0,-1 0-1,1 0 1,0 0 0,-1 0 0,1 0 0,-1 0-1,2 1 1,-1 0-24,0 0 0,0 0 0,0 1-1,0-1 1,0 0 0,0 1 0,-1-1 0,1 1-1,1 1 1,1 6 22,9 26-5,-11-30 22,0-1 1,0 1-1,0-1 0,1 0 0,0 1 0,0-1 0,0 0 1,0 0-1,1 0 0,-1 0 0,1 0 0,5 5 0,-7-9 2,0 0-1,-1 1 0,1-1 0,0 0 0,0 0 0,0 1 1,0-1-1,0 0 0,0 0 0,0 0 0,0 0 0,0 0 1,0 0-1,0 0 0,0-1 0,-1 1 0,1 0 0,0 0 1,0-1-1,0 1 0,0-1 0,0 1 0,-1-1 0,1 1 1,0-1-1,1 0 0,20-20 78,19-32 100,-27 34-192,0 0 0,34-33 0,-23 28-231,-24 24 227,-1 0-1,0 0 0,0 0 0,0 0 1,1 0-1,-1 0 0,0 0 1,0 0-1,0 0 0,0 0 0,1 0 1,-1 1-1,0-1 0,0 0 0,0 0 1,0 0-1,0 0 0,1 0 0,-1 0 1,0 0-1,0 0 0,0 0 0,0 1 1,0-1-1,0 0 0,1 0 1,-1 0-1,0 0 0,0 0 0,0 1 1,0-1-1,0 0 0,0 0 0,0 0 1,0 0-1,0 1 0,0-1 0,0 0 1,0 0-1,0 0 0,0 0 0,0 1 1,0-1-1,0 0 0,0 0 0,0 0 1,0 0-1,0 1 0,0-1 1,0 0-1,0 15-120,0-11 95,0 18 49,1-1 0,0 1-1,2-1 1,1 0 0,0 0-1,2 0 1,9 22 0,-13-38 4,0 0 1,1 0-1,0 0 0,0-1 1,0 1-1,1-1 1,0 0-1,-1 0 0,1-1 1,1 1-1,-1-1 1,8 5-1,-9-6 9,0-1 0,0 1 0,0-1 1,0 0-1,1 0 0,-1 0 0,0-1 0,1 1 0,-1-1 0,1 0 0,-1 1 0,1-2 1,-1 1-1,0 0 0,1-1 0,-1 1 0,0-1 0,1 0 0,-1 0 0,5-3 0,4-3 33,0-1 0,0 0 0,-1-1 0,18-18-1,-6 6-38,-1-2-1,-1 0 0,31-46 1,-51 65-407,-1 4 388,0 0 0,0 1 0,0-1 0,0 1 0,0-1 0,0 0 0,0 1 0,1-1 0,-1 0 0,0 1 0,0-1 0,0 0 0,0 1 0,0-1 0,0 0 0,1 1 0,-1-1 0,0 0 0,0 0 0,1 1 0,-1-1 0,0 0 0,0 0 0,1 1 0,-1-1 0,1 0 0,6 9-9,-6-8 13,-1-1 0,1 1 0,-1 0 0,1 0 0,0-1-1,-1 1 1,1 0 0,0-1 0,-1 1 0,1-1 0,0 1 0,0-1 0,1 1-1,-1 0-18,1 0-1,-1 0 1,1 0-1,-1 0 0,1 0 1,-1 1-1,0-1 0,0 0 1,0 1-1,0-1 1,0 1-1,0-1 0,0 1 1,0-1-1,0 1 0,-1 0 1,1-1-1,0 1 1,-1 0-1,0-1 0,1 1 1,-1 0-1,0 0 0,0 2 1,0 6-37,0 0 0,-1 0 0,-2 11 1,2-18 41,-1 8 26,-2 0 0,1 0 0,-1 0 0,-10 17 0,7-13 19,2-4-10,-2 1 0,1-1 0,-1 0 0,-1-1 0,0 0 0,-9 9 0,12-14-9,-1 0 1,1-1-1,-1 1 0,1-1 1,-1 0-1,0-1 1,-1 0-1,1 0 1,0 0-1,-1-1 1,0 0-1,-10 3 0,16-5-19,1 0 1,-1 0-1,1 0 0,-1 0 0,1 0 0,-1 0 0,1 0 0,-1 0 0,1 0 0,-1 0 0,0 0 0,1 0 0,-1 0 0,1 0 0,-1 0 1,1 0-1,-1-1 0,1 1 0,-1 0 0,1 0 0,0-1 0,-1 1 0,1 0 0,-1-1 0,0 0 0,1 1-3,0-1 1,0 1-1,0-1 0,0 1 0,0-1 0,1 1 0,-1-1 1,0 1-1,0-1 0,0 1 0,1-1 0,-1 1 0,0-1 1,0 1-1,1-1 0,-1 1 0,0 0 0,1-1 0,-1 1 1,1 0-1,-1-1 0,1 1 0,-1 0 0,0-1 0,1 1 1,0 0-1,2-2 2,0 0 0,0 1-1,0 0 1,0-1 0,0 1 0,0 1 0,0-1 0,0 0 0,1 1 0,-1-1 0,0 1 0,1 0 0,-1 0-1,0 1 1,0-1 0,1 0 0,-1 1 0,0 0 0,0 0 0,0 0 0,0 0 0,0 1 0,0-1 0,0 1 0,5 3-1,-4-2-14,1 0-1,-1 0 0,0 0 0,0 1 0,0 0 0,-1 0 0,1 0 0,-1 0 0,0 1 0,0-1 1,-1 1-1,1 0 0,-1 0 0,0 0 0,2 7 0,-2-5 0,-1 0 0,0 0 0,-1 1 0,0-1 1,0 0-1,0 0 0,-1 1 0,0-1 0,0 0 0,-4 13 0,3-16 26,0 1 0,0-1 0,-1 0 0,1 0 0,-1 1 0,0-2 1,0 1-1,0 0 0,-1-1 0,1 1 0,-1-1 0,0 0 0,1 0 0,-2 0 0,1-1 0,-6 3 0,0-1 54,1 0-1,-2-1 1,1-1-1,0 1 0,0-2 1,-1 1-1,1-2 1,-1 1-1,1-2 1,-1 1-1,1-1 1,-1-1-1,-18-5 1,26 7-66,0-1 0,1 0 1,-1 0-1,1 0 0,-1 0 1,1-1-1,0 1 0,-1-1 1,1 0-1,0 1 0,0-1 1,0 0-1,-2-3 0,3 4 4,1 0-1,-1-1 0,0 1 0,1 0 0,-1 0 1,1-1-1,-1 1 0,1 0 0,0-1 0,0 1 0,-1-1 1,1 1-1,0 0 0,0-1 0,0 1 0,1-1 1,-1 1-1,0 0 0,0-1 0,1 1 0,-1 0 1,1-1-1,-1 1 0,1 0 0,0 0 0,-1-1 1,3-1-1,-1-1-15,2 1 0,-1-1 0,0 1 1,1 0-1,-1 0 0,1 0 0,6-4 1,35-16-35,-7 4 45,5-4 8,65-40-211,-41 12 313,105-102-1,-119 102-113,-34 33 29,18-23 0,-31 35-12,-1-1-1,0-1 1,0 1-1,-1 0 1,0-1-1,6-16 0,-9 22-13,-1-1 0,1 1 0,-1-1-1,1 1 1,-1-1 0,0 0 0,0 1-1,0-1 1,0 1 0,0-1 0,-1 1-1,1-1 1,-1 1 0,1-1-1,-1 1 1,0-1 0,0 1 0,0 0-1,0-1 1,-1 1 0,1 0 0,-3-3-1,2 3-19,0 0-1,-1 0 0,0 0 0,1 0 0,-1 1 0,0-1 0,0 1 1,0-1-1,0 1 0,0 0 0,0 0 0,0 0 0,0 1 1,0-1-1,-5 1 0,4-1 0,1 1 0,-1 0 0,1 1-1,-1-1 1,1 1 0,0-1 0,-1 1 0,1 0 0,0 0 0,-1 1 0,1-1 0,0 1-1,0-1 1,-4 5 0,5-5 24,0 1-1,0 0 1,0 0-1,0 0 1,1 0-1,-1 0 1,1 1-1,0-1 1,0 0-1,-1 1 1,2-1-1,-1 1 1,0-1-1,0 1 1,1 0-1,-1-1 1,1 1-1,0-1 1,0 1-1,0 0 1,1 4-1,1 6 28,1 1 0,0 0 0,1-1 0,1 1 0,0-1 0,1 0 0,0-1 0,1 0 0,0 0 0,10 12 0,3 1-69,1-1-1,1 0 0,34 26 0,-49-43-874,1-1 1,0-1-1,16 10 0,-1-8-4536,-23-7 5214,1 1 1,-1-1 0,1 0 0,0 0 0,-1 0-1,1 0 1,-1 0 0,1 0 0,-1 0-1,1 0 1,0 0 0,-1 0 0,1 0 0,-1 0-1,1 0 1,-1 0 0,1-1 0,0 1-1,-1 0 1,1 0 0,-1-1 0,1 1-1,-1 0 1,1-1 0,-1 1 0,0-1 0,1 1-1,-1 0 1,1-1 0,-1 1 0,0-1-1,1 1 1,-1-1 0,0 1 0,1-1-1,-1 1 1,0-1 0,0 0 0,0 1 0,0-1-1,0 1 1,1-1 0,-1 1 0,0-2-1,0-10-4121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2:0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18 9056,'-32'-9'4096,"17"4"-3552,11 1-160,8 8-320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2:0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12 745 3392,'-9'3'1863,"7"-3"-502,6 0 1116,-2 0-2221,0 0-1,0 0 0,0-1 1,1 1-1,-1-1 1,-1 0-1,1 0 1,0 0-1,0 0 1,0 0-1,0 0 1,0 0-1,-1 0 1,1-1-1,-1 1 1,1-1-1,1-1 1,2-3 143,0-1 1,-1 0 0,8-14-1,80-142 1278,134-181 1,-208 318-1512,-1 0 1,-2-2-1,-1 0 0,14-35 1,-26 52-269,-7 13-92,-11 17-204,15-18 377,-7 13 21,-1 0 0,2 0 0,0 1 0,0 0 0,2 0 0,0 0-1,0 1 1,-2 20 0,-11 128 630,16-134-474,1 0 0,2 1 0,1-1-1,11 54 1,-11-78-56,0 1 0,0 0 0,0-1-1,1 0 1,0 1 0,0-1 0,1 0 0,0-1 0,0 1 0,0 0-1,1-1 1,-1 0 0,1 0 0,8 5 0,-9-7-15,0-1 0,0 1-1,0-1 1,0 0 0,1-1 0,-1 1 0,0-1 0,1 0 0,0 0 0,-1 0 0,1-1-1,-1 1 1,1-1 0,0 0 0,-1 0 0,1-1 0,0 0 0,-1 0 0,1 0 0,-1 0-1,8-3 1,-5 0-53,0 0-1,0 0 1,0-1-1,0 0 0,-1 0 1,0 0-1,0-1 1,0 0-1,-1 0 1,0-1-1,8-11 1,1-5 34,-1-1 0,11-30 0,-20 44-32,17-44 4,-20 49-58,0 0 0,0 0 1,0 0-1,0 0 0,-1 0 0,0 0 0,0 0 0,-1-9 1,-2 7-97,-1 8-36,-5 16-75,8-15 220,-7 20-68,1 0-1,0 0 1,2 1 0,1 0-1,0 0 1,0 34-1,4-47 71,1 0-1,0 0 0,0 0 0,1 0 0,1 0 1,-1-1-1,2 1 0,3 9 0,-4-14 50,-1 0 0,1 0 0,0 0 0,0-1 0,1 1 0,-1-1 0,1 0 0,0 0 0,0 0-1,0-1 1,0 1 0,1-1 0,0 0 0,0 0 0,9 3 0,-13-5 10,1 0 1,0-1-1,-1 1 0,1-1 1,0 1-1,-1-1 1,1 0-1,0 0 0,0 1 1,-1-1-1,1-1 1,0 1-1,0 0 0,-1 0 1,4-1-1,-4 0-29,0 1 1,-1-1-1,1 1 0,0-1 1,0 0-1,-1 1 0,1-1 1,0 0-1,-1 0 0,1 1 1,0-1-1,-1 0 0,1 0 1,-1 0-1,0 0 0,1 0 1,-1 1-1,0-1 0,1-2 1,0-1 7,-1 0 0,0 0-1,0 0 1,0 0 0,-1 0 0,1 0 0,-1 0 0,0 0 0,0 1 0,-3-7 0,-2-3-93,0 2 1,-1-1 0,0 1 0,-1 0 0,0 0 0,-1 1 0,-1 0-1,1 0 1,-1 1 0,-22-14 0,32 23 54,0 0 0,0 0 0,0 0 1,0 0-1,0 0 0,0 1 0,0-1 0,0 0 1,0 0-1,0 0 0,-1 0 0,1 0 0,0 0 1,0 0-1,0 1 0,0-1 0,0 0 0,0 0 0,0 0 1,0 0-1,0 0 0,0 1 0,0-1 0,0 0 1,0 0-1,0 0 0,0 0 0,0 0 0,0 0 1,0 1-1,1-1 0,-1 0 0,0 0 0,0 0 0,0 0 1,0 0-1,0 0 0,0 0 0,0 1 0,0-1 1,2 2-7,-1-1 0,1 1 0,0 0 1,-1-1-1,1 0 0,0 1 1,0-1-1,0 0 0,0 0 1,0 0-1,0 0 0,0 0 1,3 1-1,33 6 67,-26-6 16,23 5 86,46 3 1,-70-9-193,0-1 0,-1 0 0,1 0 0,0-1 0,0-1 0,-1 0 0,1-1 0,17-6 0,-25 8-349,0-1 1,0 0-1,0 1 1,0-1-1,-1 0 1,1-1-1,-1 1 0,1 0 1,-1-1-1,0 1 1,0-1-1,0 0 1,0 0-1,0 0 0,0 0 1,-1 0-1,0 0 1,1 0-1,-1-1 1,0 1-1,-1 0 0,1-1 1,-1 1-1,1 0 1,-1-1-1,0 1 1,0-1-1,-1 1 0,0-6 1,-13-29-3858,0 3 1467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1:24.5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40 160 9568,'-40'-17'4320,"90"9"-3776,-10 1 992,0 2-961,54-10 769,9-1-800,47-4-128,-7 3-256,41-3-64,-8 8-32,4-4-2176,-27 9 1185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2:03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25 6880,'-19'-3'3136,"24"6"-2720,6-3 2016,3 0-1408,19-3 1759,9 3-1567,29-9 288,5 5-896,13-1-480,2 5-128,-7-3 192,-7 6-128,-7-6-3648,-9 3 1921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2:0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92 3328,'-9'-14'1061,"9"14"-1047,0 0-1,0 0 0,0 0 1,0 0-1,0-1 0,-1 1 1,1 0-1,0 0 0,0 0 1,0-1-1,0 1 0,0 0 1,0 0-1,0-1 0,0 1 1,0 0-1,0 0 0,0 0 1,0-1-1,0 1 0,0 0 1,0 0-1,0-1 0,0 1 1,0 0-1,0 0 0,1 0 1,-1-1-1,0 1 0,0 0 1,0-1-1,9-31 1857,-5-7 6014,2 150-4400,1-18-2605,-1 166 337,-1 50 1136,-3-287-1582,0-16-220,3-15 636,8-46-991,-8 31-236,11-31-1,-7 29 59,2 1-1,22-40 1,-28 56-36,0 1 0,1 1 1,0-1-1,0 1 0,0 0 0,1 0 0,0 0 0,0 1 1,1 1-1,0-1 0,14-7 0,-18 11 5,-1 1 0,1-1-1,0 1 1,0 0 0,0 0 0,1 0-1,-1 1 1,0 0 0,0-1 0,0 1-1,0 1 1,0-1 0,1 1 0,-1-1-1,0 1 1,0 0 0,0 1-1,0-1 1,-1 1 0,1-1 0,0 1-1,-1 0 1,1 1 0,-1-1 0,1 1-1,-1-1 1,0 1 0,0 0 0,0 0-1,-1 0 1,1 1 0,-1-1-1,0 0 1,1 1 0,-2 0 0,1 0-1,0-1 1,-1 1 0,2 8 0,0 0 36,-2-1 1,0 1 0,0 0-1,-1 0 1,0 0 0,-1 0-1,-1 0 1,0 0 0,0-1 0,-1 1-1,-1-1 1,1 0 0,-9 15-1,8-17 20,-1 0-1,0 0 1,-1-1-1,0 0 1,0 0 0,-1 0-1,0-1 1,0 0-1,0 0 1,-1 0-1,0-1 1,-1-1-1,1 1 1,-1-1-1,0-1 1,-12 5 0,0-3-50,0-1 1,-1-1 0,1-1 0,-1-1 0,-34 0 0,64 2-6,-2-1 15,5 0-2,0-1 0,0 0 0,0-1 0,1 0 0,14-1 0,1 1-37,-5 0-76,54 2 361,103-8 1,-168 4-209,0-1 0,-1 0 0,1-1 0,-1 0 1,0 0-1,0-1 0,0 0 0,0-1 0,-1 0 0,1-1 0,-1 0 0,-1 0 1,1-1-1,-1 0 0,0 0 0,-1-1 0,0 0 0,0-1 0,0 1 0,7-15 1,-9 14 7,0 1 1,0-2 0,-1 1-1,0 0 1,-1-1 0,0 0-1,3-17 1,-4 10-31,-1 0 0,0 0 0,-3-19 0,2 31-19,0 1 1,-1-1 0,0 1 0,0-1 0,0 1 0,-1-1 0,1 1 0,-1 0-1,0-1 1,0 1 0,0 0 0,-1 0 0,0 1 0,1-1 0,-1 1-1,-1-1 1,-3-3 0,6 6-12,-1 0-1,1 1 1,0-1-1,-1 0 1,1 1-1,-1-1 1,1 1-1,-1-1 1,1 1-1,-1-1 1,0 1 0,1 0-1,-1 0 1,1 0-1,-1 0 1,1 0-1,-1 0 1,0 1-1,1-1 1,-1 0-1,1 1 1,-1-1-1,1 1 1,-1 0-1,1-1 1,0 1-1,-1 0 1,1 0-1,0 0 1,0 0 0,-1 0-1,1 0 1,0 0-1,-1 2 1,-2 2-26,0-1-1,1 1 1,-1 0 0,1 1 0,0-1 0,1 0 0,-4 9 0,-3 16-67,0 1 0,-4 35 0,11-53 122,1 1 0,0-1-1,1 0 1,0 1 0,1-1-1,1 1 1,5 20 0,-6-28 19,1-1 1,0 0 0,0 0 0,0-1-1,1 1 1,-1 0 0,1-1 0,1 0-1,-1 0 1,0 1 0,1-2 0,0 1-1,0 0 1,0-1 0,0 0 0,1 0-1,-1 0 1,1-1 0,0 1 0,0-1-1,0 0 1,0 0 0,0-1 0,0 0-1,0 1 1,0-2 0,1 1 0,-1-1-1,0 0 1,1 0 0,-1 0 0,0-1-1,1 1 1,-1-1 0,0-1 0,6-1-1,2-3 16,-1 0-1,1-1 1,-2 0-1,17-13 1,-9 6 21,12-9 42,46-44-1,22-17-72,-48 43-41,-43 35-28,0 0 0,0 0-1,0 1 1,1 0 0,0 0 0,0 1-1,0 0 1,14-4 0,-19 8 17,0-1-1,0 0 1,0 1 0,0-1 0,0 1-1,0 0 1,0 1 0,0-1 0,0 1 0,0-1-1,0 1 1,0 0 0,0 1 0,-1-1-1,1 1 1,0 0 0,-1 0 0,1 0 0,-1 0-1,0 0 1,1 1 0,-1-1 0,3 5-1,3 3 47,0 1 0,13 22-1,-22-33-33,0 0 0,0 0 0,0 1-1,0-1 1,0 0 0,0 0 0,0 0 0,0 0-1,0 0 1,0 0 0,0 0 0,0 0 0,0 0 0,0 0-1,0 1 1,0-1 0,0 0 0,0 0 0,0 0-1,0 0 1,0 0 0,0 0 0,0 0 0,0 0 0,0 0-1,0 0 1,0 0 0,0 1 0,0-1 0,0 0-1,0 0 1,0 0 0,0 0 0,0 0 0,-1 0-1,1 0 1,0 0 0,0 0 0,0 0 0,0 0 0,0 0-1,0 0 1,0 0 0,0 0 0,0 0 0,0 0-1,-1 0 1,1 0 0,0 0 0,0 0 0,0 0 0,0 0-1,0 0 1,0 0 0,0 0 0,0 0 0,0 0-1,0 0 1,0 0 0,-1 0 0,1 0 0,0 0-1,0 0 1,0 0 0,0 0 0,0 0 0,0-1-1,-13-2 267,-13-8 82,20 8-349,-1 1-1,0 0 1,0 0-1,0 1 1,0 0-1,0 0 0,0 1 1,0-1-1,0 2 1,0-1-1,0 1 0,0 0 1,0 0-1,1 1 1,-1 0-1,0 0 1,1 0-1,-13 8 0,12-7-49,-1 1-1,2 1 0,-1-1 1,0 1-1,1 1 0,0-1 0,0 1 1,1 0-1,0 0 0,0 0 0,0 1 1,1 0-1,-1 0 0,2 0 1,-1 1-1,-2 8 0,5-11 58,0-1 0,0 0 0,0 0 0,1 0 0,0 1 0,0-1 0,0 0-1,0 0 1,1 0 0,-1 1 0,1-1 0,0 0 0,1 0 0,1 6 0,1-4 17,-1 0 1,1 0 0,-1-1-1,2 1 1,-1-1 0,1 0-1,-1 0 1,8 5-1,2 0 21,-1 0-1,1-2 0,1 0 1,0 0-1,0-1 0,25 7 1,-25-9 0,1-1 1,-1-1-1,1 0 1,0-1-1,24 0 0,-30-3 0,1 0 0,-1 0 0,0-1-1,-1 0 1,1-1 0,0 0 0,-1-1-1,1 0 1,15-9 0,-18 8-21,0 0 1,0 0 0,0-1-1,-1 0 1,0 0 0,0-1-1,-1 0 1,1 0 0,-1 0-1,4-9 1,-7 12-17,0 1 0,0-1 1,0-1-1,-1 1 0,1 0 0,-1 0 1,0-1-1,0 1 0,-1 0 0,1-1 0,-1 1 1,0-1-1,0 1 0,0-1 0,-1 1 1,1 0-1,-1-1 0,0 1 0,-1 0 1,1-1-1,-3-3 0,4 7-18,-1 0-1,1 0 1,-1 0 0,1 0-1,-1 0 1,0 0 0,1 1-1,-1-1 1,0 0 0,0 0-1,1 1 1,-1-1 0,0 0-1,0 1 1,0-1 0,0 1-1,0-1 1,0 1-1,0-1 1,0 1 0,0 0-1,0-1 1,-2 1 0,2 0-6,0 0 0,-1 1 0,1-1-1,0 1 1,0-1 0,0 1 0,-1-1 0,1 1 0,0-1 0,0 1 0,0 0 0,0 0 0,0 0 0,0-1 0,0 1 0,-1 2-1,-1 1-40,-1 0-1,1 1 0,1-1 0,-1 1 0,1 0 1,0 0-1,0 0 0,-2 6 0,3-5 64,0 0 0,0 0 0,0 0-1,1 0 1,0 0 0,0 0 0,1 0 0,1 9 0,-1-12-4,0 0-1,0-1 1,0 1 0,1 0 0,-1-1 0,1 1 0,-1-1 0,1 1 0,0-1 0,0 1 0,0-1 0,0 0 0,0 0 0,1 0 0,-1-1 0,0 1 0,1 0 0,4 1-1,1 0 45,0 0-1,0 0 1,0-1-1,0 0 1,0-1-1,0 0 0,1 0 1,-1-1-1,0 0 1,1 0-1,-1-1 0,0 0 1,9-2-1,-10 1-12,0 0-1,0 0 1,1-1-1,-2 1 1,1-2-1,0 1 1,-1-1-1,1 0 1,-1 0-1,0-1 1,0 1-1,-1-1 0,0-1 1,7-8-1,-8 10-36,-2-1 1,1 0-1,0-1 0,-1 1 0,0 0 0,0-1 0,-1 0 0,0 1 0,0-1 0,0 0 0,0 1 0,-1-1 0,0 0 0,0 0 0,-1 1 1,0-1-1,0 0 0,0 1 0,0-1 0,-1 1 0,0-1 0,-3-6 0,3 8-7,0 0 0,-1 0 0,1 0 0,-1 0 0,0 0 0,0 1 0,0-1 0,0 1 0,-1 0 1,1 0-1,-1 0 0,0 0 0,0 0 0,0 1 0,0 0 0,0 0 0,0 0 0,-1 0 0,1 1 0,-1 0 0,1 0 0,-1 0 0,0 0 0,1 1 0,-1-1 0,-8 2 0,6 0 2,0 0 0,0 1 0,1 0 0,-1 0 0,1 1 0,0 0 0,-1 0 0,1 0 0,1 1 0,-1 0 0,-10 8 0,-9 7-216,55-27 443,42-14-185,57-19-36,-111 34-27,0 2 0,28-6 0,-37 10 8,0 0-1,1 0 1,-1 1 0,0 0 0,0 0 0,0 1 0,10 3 0,-15-3 10,0 0 0,-1 1 1,1 0-1,-1-1 0,1 1 0,-1 1 0,0-1 0,1 0 1,-1 1-1,0 0 0,-1 0 0,1 0 0,0 0 0,-1 0 1,0 0-1,0 0 0,3 6 0,-2-3 12,0 0 0,-1 1 0,1-1 0,-1 1 0,-1 0 0,1-1 0,-1 1 0,0 12-1,-1-3 70,0-1-1,-2 0 0,0 0 1,-5 21-1,35-95 534,43-89-603,-64 135 19,1 1 1,15-20-1,-19 27-51,1 0 0,0 0 0,-1 0 0,2 1 0,-1 0 0,0 0 0,12-6 0,-16 10 28,0-1-1,0 1 0,0-1 0,0 1 0,0 0 0,0-1 1,1 1-1,-1 0 0,0 0 0,0 0 0,0 0 1,1 0-1,-1 0 0,0 0 0,0 0 0,0 0 0,1 0 1,-1 1-1,0-1 0,0 1 0,0-1 0,0 1 0,0-1 1,0 1-1,0-1 0,0 1 0,0 0 0,0 0 0,0-1 1,0 1-1,0 0 0,-1 0 0,1 0 0,0 0 1,0 2-1,2 2 13,-1 0 1,0 0-1,0 1 1,0-1-1,2 12 1,-2-1-42,0 0 0,-1 0 1,0 0-1,-4 26 0,-13 62 136,13-89-37,1-5 591,9-26-333,0 2-295,8-21 1,1-5-185,-4 16 166,1 0 0,1 0-1,33-41 1,-45 63-28,0 0 0,-1 0 0,1 0 0,0 0 0,0 1 0,0-1 0,1 1 0,-1-1 0,0 1 0,1 0 0,-1 0 0,0 0 0,1 0 0,-1 0 0,1 1 0,-1-1 0,1 1 0,4-1 0,-5 2 1,0-1 0,0 1 0,1-1 0,-1 1 0,0 0 0,0 0 0,0 0-1,0 0 1,0 0 0,0 0 0,0 0 0,-1 1 0,1-1 0,0 1 0,-1 0 0,1-1-1,-1 1 1,1 0 0,-1 0 0,0 0 0,0 0 0,1 3 0,22 51-71,-19-40 44,2-1 0,11 23 1,-15-33 67,1 0 0,-1 0 1,1-1-1,0 1 1,0-1-1,1 0 0,-1 0 1,1 0-1,0 0 0,10 5 1,-7-6 15,1 1 1,0-1 0,0-1-1,0 1 1,1-2-1,-1 1 1,0-1 0,1-1-1,-1 0 1,1 0-1,-1 0 1,1-2 0,-1 1-1,18-6 1,-22 5-32,1 0 0,-1-1 0,0 1 0,0-1 0,0-1 0,0 1 0,-1-1 0,1 0 0,-1 0 0,0 0 0,0 0 0,0-1 0,4-6 0,-6 8-12,7-9 17,-1 0 0,-1 0 0,0-1-1,-1 0 1,0 0 0,-1 0 0,-1-1-1,0 0 1,-1 0 0,0 0 0,-1 0-1,0 0 1,-2 0 0,1-1 0,-2 1-1,-3-23 1,3 33-42,0-1 1,0 1-1,0-1 0,-1 1 1,1-1-1,-1 1 0,-4-7 1,5 11 15,1-1 1,-1 0 0,1 1 0,-1-1-1,1 0 1,-1 1 0,1-1 0,-1 1 0,0-1-1,1 1 1,-1-1 0,0 1 0,1-1 0,-1 1-1,0 0 1,0-1 0,1 1 0,-1 0-1,0-1 1,0 1 0,0 0 0,0 0 0,1 0-1,-1 0 1,0 0 0,0 0 0,0 0-1,0 0 1,1 0 0,-1 1 0,0-1 0,0 0-1,0 0 1,1 1 0,-1-1 0,0 1 0,0-1-1,1 0 1,-1 1 0,0-1 0,1 1-1,-1 0 1,1-1 0,-1 1 0,1-1 0,-1 1-1,0 1 1,-3 3-19,1 1 0,-1 0 1,1 1-1,1-1 0,-1 0 0,1 1 0,0-1 1,-2 12-1,2-7-16,-1 5 93,0 0 0,2 1 0,0-1 0,1 0 0,0 0 0,2 0 0,0 1 0,5 21 0,-5-33-19,-1 1-1,1 0 1,0-1-1,0 1 1,0-1 0,1 0-1,0 1 1,0-1-1,1-1 1,-1 1-1,1 0 1,0-1 0,0 0-1,0 0 1,6 4-1,-3-3 82,0-1-1,0-1 1,0 1 0,0-1-1,1 0 1,-1-1-1,1 0 1,0 0 0,0-1-1,9 1 1,0-1-408,1-1 0,-1-1 0,1-1 0,-1 0 0,0-1 0,1-1 0,-1-1 0,-1 0 0,24-11 0,-28 9-2899,-4-2-3398,-3 3 2057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2:24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21 4480,'11'-16'1481,"-3"12"3601,-8 4-5021,1 10 834,-1-8-799,1 0 0,-1 1 0,0-1 0,0 0 0,0 0 0,0 0 0,-1 1 1,0 3-1,-3 2 14,0 0 0,-1 0 0,0 0 0,0 0 0,0-1 0,-1 0 0,0 0 0,-8 6 0,-3 5-44,-74 81 728,50-59-868,31-28-486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2:24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6304,'-13'37'2826,"9"-26"-2642,0-2 263,0 1 0,-3 17 1,0 0 373,-1 0 1,-2 0-1,-18 38 1,5-14-444,18-41-279,-5 11 161,10-20-220,0-1-1,-1 1 0,1-1 0,0 1 1,0 0-1,0-1 0,-1 1 0,1 0 1,0-1-1,0 1 0,0 0 0,0-1 1,0 1-1,0 0 0,0-1 0,0 1 1,1 0-1,-1-1 0,0 1 0,1 1 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2:2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624 106 3648,'3'-3'469,"0"1"-1,-1-1 1,0 0 0,1 0 0,-1-1-1,0 1 1,2-5 0,-4 7-308,1 0 0,-1 0 1,0 0-1,1 0 0,-1-1 0,0 1 0,0 0 1,0 0-1,0 0 0,0 0 0,0 0 0,0 0 1,0-1-1,-1 1 0,1 0 0,0 0 1,0 0-1,-1 0 0,1 0 0,-1 0 0,1 0 1,-1 0-1,0 0 0,1 0 0,-1 0 0,0 0 1,0 1-1,1-1 0,-2-1 0,-6-3 76,0-1 0,-1 1 1,1 1-1,-1 0 0,0 0 0,0 0 0,0 1 0,0 1 0,-1-1 0,1 2 0,-1-1 0,-17 0 0,-3 3-119,-1 0-1,-57 11 1,68-8-92,0 0 0,0 2 0,1 0 0,0 1 0,0 1 0,0 1 0,-24 16 0,30-16 12,1 0 0,0 1 1,1 0-1,0 1 0,0 1 1,1-1-1,0 2 0,2-1 1,-1 1-1,-9 21 0,9-14 31,1 0 0,1 1 0,1 0 1,-6 37-1,8-24 66,1 0 1,3 43-1,0-64 25,1 0 0,1 0-1,0 0 1,5 17 0,-5-24-88,0 0 0,1 0 0,-1-1 0,1 1 0,0-1 1,1 0-1,-1 0 0,1 0 0,0 0 0,0-1 0,8 7 0,-3-5 37,0 0 0,1 0 0,0-1 0,1 0 1,-1-1-1,1 0 0,-1-1 0,1 0 0,17 2 0,13 0 162,49 0 0,-88-5-261,45 1 358,82-9 0,-54-6-2523,-71 13 1569,0 0 1,0 0-1,-1 0 0,1-1 1,-1 0-1,1 1 0,-1-1 1,1 0-1,-1-1 0,4-2 1,12-13-2439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2:2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59 4896,'-3'-20'1584,"4"12"-976,1 5-163,-1 0 1,1-1-1,0 1 1,0 0-1,0 0 0,4-4 1,-5 7-328,-1-1 0,0 1 0,1 0 0,-1-1 0,1 1-1,-1 0 1,0-1 0,1 1 0,-1 0 0,1 0 0,-1 0 0,1-1 0,-1 1 0,1 0 0,-1 0 0,1 0 0,-1 0 0,1 0-1,-1 0 1,1 0 0,-1 0 0,1 0 0,-1 0 0,1 0 0,0 1-27,0 0 0,0-1-1,0 1 1,0 0 0,0 0 0,-1 0 0,1-1 0,0 1 0,-1 0-1,1 0 1,-1 0 0,1 0 0,-1 0 0,1 0 0,-1 0-1,1 3 1,9 36 431,-2 2 0,-2-1 0,2 54 0,-6-76-482,-1 1 77,-1 0 1,0-1-1,-2 1 0,-4 26 1,3-36-550,7-4 90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2:2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6304,'0'9'2848,"8"20"-2464,-2-4 1632,-1 1-1184,-5 25 576,0-6-832,0 6-384,3 0-160,3-6 256,-1-3-192,-5-7 288,0-2-256,0-8-96,5-4-64,-5-4-4544,0 1 2496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2:2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13 6304,'-2'-3'650,"-4"-3"297,6 6-919,0 0-1,0 0 0,0 0 1,0 0-1,0 0 1,0 0-1,0 0 0,0 0 1,0-1-1,0 1 0,0 0 1,0 0-1,0 0 1,0 0-1,0 0 0,0 0 1,0 0-1,-1 0 0,1 0 1,0 0-1,0 0 1,0-1-1,0 1 0,0 0 1,0 0-1,1 0 0,-1 0 1,0 0-1,0 0 0,0 0 1,0 0-1,0 0 1,0 0-1,0 0 0,0-1 1,0 1-1,0 0 0,0 0 1,0 0-1,0 0 1,0 0-1,0 0 0,0 0 1,0 0-1,0 0 0,0 0 1,0 0-1,1 0 0,-1 0 1,0 0-1,0 0 1,0 0-1,0 0 0,0 0 1,0 0-1,0 0 0,0 0 1,0 0-1,0 0 1,1 0-1,-1 0 0,0 0 1,1 0 858,13 13 1354,-11-10-2033,0 1-1,0 1 1,0-1 0,-1 0 0,0 1 0,0-1 0,0 1 0,0 0 0,-1-1 0,0 1 0,0 0 0,0 0 0,-1 0 0,1 0 0,-1 0 0,0 0 0,-1 5 0,-2 11 7,0 0 0,-12 36 0,9-38-43,-2 11-24,-24 74-774,30-98 299,-1-1-1,0 1 1,1-1 0,-6 7-1,6-9-370,-1 0 0,1-1-1,-1 1 1,1-1 0,-1 0-1,0 0 1,0 0 0,-5 2-1,-18 11-3758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2:3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59 723 1984,'0'-2'138,"1"0"0,-1-1-1,0 1 1,1 0 0,0 0 0,-1 0 0,1 0 0,0 0-1,0 0 1,0 0 0,0 0 0,1 0 0,-1 0 0,2-1-1,-1 0 167,0 1-1,0-1 1,-1 1-1,1-1 1,-1 0-1,2-4 1,-1 1 95,-1 5-305,-1 1 0,1-1 0,-1 0 0,0 0 0,1 1-1,-1-1 1,0 0 0,0 0 0,0 0 0,1 0 0,-1 1-1,0-1 1,0 0 0,0 0 0,0 0 0,0 0 0,-1 1-1,1-1 1,0 0 0,0 0 0,0 0 0,-1 1 0,1-1 0,-1 0-1,1 0 1,-1 0 0,1 1-84,-1 0-1,1 0 1,-1 0 0,1 0-1,-1 1 1,1-1 0,-1 0-1,1 0 1,-1 0 0,1 1-1,0-1 1,-1 0 0,1 0-1,-1 1 1,1-1-1,0 0 1,-1 1 0,1-1-1,0 0 1,-1 1 0,-1 3 1,-1 0 0,1 0-1,1 0 1,-1 0 0,0 0 0,1 0 0,0 0 0,0 1 0,-1 5 0,-2 12 50,-16 62 1025,-16 168-1,36-243-996,-2 38 207,3-44-180,-1 1 1,0-1-1,1 1 0,0-1 0,0 1 1,0-1-1,0 0 0,0 0 0,1 1 1,3 4-1,-5-7-62,1 0-1,0 0 1,0 0-1,0 0 1,0-1-1,0 1 1,0 0 0,0 0-1,0-1 1,1 1-1,-1-1 1,0 1 0,0-1-1,0 0 1,1 1-1,-1-1 1,0 0 0,1 0-1,-1 0 1,0 0-1,0 0 1,1 0 0,-1 0-1,0 0 1,1-1-1,-1 1 1,0 0 0,2-2-1,4 0 220,0-1 0,-1-1-1,13-7 1,-6 2-148,-1-1 1,-1 0-1,1-1 0,-2 0 1,1-1-1,-1 0 0,15-26 0,-12 17-136,-2-1-1,0-1 0,-2 0 1,9-31-1,-9 32-212,-9 22 212,0-1-1,0 1 1,1 0 0,-1 0 0,0-1 0,0 1-1,0 0 1,0 0 0,1 0 0,-1-1-1,0 1 1,0 0 0,0 0 0,1 0 0,-1 0-1,0-1 1,0 1 0,1 0 0,-1 0-1,0 0 1,0 0 0,1 0 0,-1 0 0,0 0-1,1 0 1,-1 0-8,1 0 0,-1 1 1,0-1-1,1 1 0,-1-1 0,0 1 0,1-1 0,-1 1 1,0-1-1,0 1 0,0-1 0,1 1 0,-1-1 0,0 1 1,0-1-1,0 1 0,0-1 0,0 1 0,0 0 1,2 12-38,1 0 1,0 0-1,1-1 1,0 0 0,1 1-1,1-1 1,0-1-1,0 1 1,9 10 0,-10-15 77,1 1 0,0-1 0,0-1 0,1 1 1,-1-1-1,2-1 0,-1 1 0,1-1 1,-1 0-1,1-1 0,1 0 0,-1 0 1,16 4-1,-20-7 40,0 0 1,0-1-1,0 1 0,0-1 1,0 0-1,0 0 0,0 0 1,0-1-1,0 0 0,0 1 1,0-2-1,0 1 0,-1 0 1,1-1-1,0 1 0,-1-1 1,1 0-1,-1 0 0,0 0 1,0-1-1,1 1 0,-2-1 1,1 0-1,0 0 0,4-6 1,-1 2-8,-1-1 0,-1 0 1,1-1-1,-1 1 0,0-1 0,-1 0 1,0 1-1,0-1 0,-1-1 1,1-11-1,0-31 22,-7-78 1,4 122-6,-2-9-60,0-1-1,-7-21 1,5 20-187,5 17-483,3 5 272,12 10 162,-9-7 195,0-1-1,0 1 1,11 5 0,-15-10 43,0 0 0,1 0 0,-1 0 0,1 0 0,-1 0 0,1-1 0,-1 0 0,1 1 0,0-1 0,-1-1 0,1 1 0,-1 0 0,1-1 0,-1 0 0,1 0 0,-1 0 0,1 0 0,-1-1 0,0 1 0,0-1-1,0 0 1,5-3 0,7-10 146,0-2-1,15-22 1,5-6-16,-17 23 17,0-1 0,-2-1 0,21-41 0,-29 49-96,-2-1 0,0 0-1,0 0 1,-2-1 0,0 0-1,2-35 1,-4 4-122,-6-66 1,2 97 12,-7-26 0,3 19-164,6 23 176,-5-16-162,5 18 186,0-1 1,0 1-1,0 0 1,0-1-1,0 1 1,0 0-1,0 0 0,0-1 1,-1 1-1,1 0 1,0 0-1,0 0 1,0-1-1,0 1 1,0 0-1,-1 0 0,1 0 1,0-1-1,0 1 1,-1 0-1,1 0 1,0 0-1,0 0 1,0-1-1,-1 1 1,1 0-1,0 0 0,-1 0 1,1 0-1,0 0 1,0 0-1,-1 0 1,1 0-1,0 0 1,0 0-1,-1 0 0,1 0 1,0 0-1,-1 0 1,1 0-1,0 0 1,0 0-1,-1 0 1,1 1-1,0-1 0,0 0 1,-1 0-1,1 0 1,0 0-1,0 0 1,0 1-1,-1-1 1,1 0-1,0 1 0,-1 0-22,-1 1-1,1 0 0,0 0 0,0 0 1,0 0-1,1 0 0,-1 0 0,0 0 1,1 0-1,-1 0 0,1 0 0,0 0 1,0 3-1,-1 2-4,-21 286-57,9-76-32,5-128 253,-41 305 1226,46-380-670,4-16-325,6-26-210,-2 11-141,5-14 21,1 1-1,1 0 1,2 1-1,1 0 1,1 1-1,2 0 1,0 2-1,37-41 0,-51 64-54,-1-1 0,1 1-1,0-1 1,0 1-1,0 0 1,0 1-1,0-1 1,1 1-1,-1 0 1,6-2 0,-8 3 14,0 1 0,0 0 0,0-1 1,0 1-1,0 0 0,0 0 1,0 0-1,1 0 0,-1 0 1,0 1-1,0-1 0,0 1 0,0-1 1,0 1-1,0 0 0,0 0 1,0 0-1,-1 0 0,1 0 0,0 0 1,0 0-1,-1 1 0,1-1 1,-1 0-1,1 1 0,-1 0 0,2 1 1,2 5 19,0-1-1,0 1 1,-1 0 0,6 17 0,10 39-114,-13-40 71,5 23 36,-6-23 80,12 33 0,-16-50-38,1-1 0,0 0 0,0 0 0,1 0 0,0-1 0,0 1 0,0-1-1,1 0 1,9 9 0,-13-13-17,1 1 0,0-1-1,-1 0 1,1 0-1,0 0 1,0 0 0,0 0-1,-1-1 1,1 1-1,0 0 1,0-1 0,0 1-1,0-1 1,0 0-1,0 0 1,0 0 0,0 0-1,0 0 1,0 0-1,0 0 1,4-1 0,-3-1 13,0 1 1,1-1 0,-1 0-1,0 0 1,0 0 0,-1 0-1,1 0 1,0-1 0,-1 1-1,0-1 1,4-4-1,3-7 41,-1 1-1,-1-1 0,0-1 0,7-18 0,43-140-250,-52 165 0,-3 12 96,0 13 17,3 89-251,-2-59 309,-2-35 34,1 0 1,0-1-1,1 1 1,0-1-1,1 0 0,0 0 1,0 0-1,8 13 0,-11-23-10,-1 0 0,1 0-1,-1 0 1,1 0 0,0 0-1,-1-1 1,1 1 0,0 0-1,0 0 1,-1-1 0,1 1-1,0 0 1,0-1 0,0 1-1,0-1 1,0 1 0,0-1-1,0 1 1,0-1 0,0 0-1,2 1 1,-1-1 12,-1 0 1,1 0-1,0 0 0,0-1 0,-1 1 0,1-1 0,0 1 1,-1-1-1,1 1 0,0-1 0,-1 0 0,3-1 0,2-2 28,0-1-1,0 0 0,0 0 0,-1-1 1,8-8-1,33-46 163,-17 20-340,2 1-1,63-60 1,-82 88 151,0 0 0,18-22 1,-49 62-79,0 0 0,-24 55 0,38-73-7,1 1-1,0 0 1,1 1-1,0-1 1,-2 24 0,5-33 58,0 0 1,0 0 0,0 1 0,1-1-1,-1 0 1,1 0 0,0 0 0,-1 1-1,1-1 1,1 0 0,-1 0 0,0 0-1,1-1 1,0 1 0,0 0 0,-1-1-1,1 1 1,1-1 0,-1 1 0,0-1-1,1 0 1,-1 0 0,1 0 0,0 0-1,-1 0 1,1-1 0,6 3 0,-5-2 13,1-1 0,-1 0 0,1 0 0,-1 0 0,1 0 0,-1-1 0,1 0 0,-1 0 0,1 0 0,0 0 0,-1-1 0,9-2 0,-3 1 2,0-2 0,-1 0 0,0 0 0,15-9 0,-15 7-5,0-1 0,0 0-1,-1 0 1,1-1 0,-1 0-1,-1-1 1,7-8 0,3-9 24,18-34 0,126-307 350,-147 332-399,-2 0 0,-2 0 0,11-61 0,-21 91-35,0 3 7,0 0-1,0 0 1,1 0-1,-1 0 1,1 0-1,-1 0 1,2-4-1,-5 32-329,-2 23 294,-9 52-136,-40 243 200,31-182 125,20-133-45,2-19 52,-1 1-1,1-1 1,-4 11 0,10-42 177,6-36 1,-9 37-316,1 1-1,2-1 1,0 1 0,11-28 0,-15 44-24,1 0 0,0 0 0,-1 0 1,1 0-1,1 0 0,-1 0 0,0 0 1,5-4-1,-5 7 14,-1-1 0,0 0 0,0 0 1,1 1-1,-1-1 0,0 1 0,1-1 1,-1 1-1,1 0 0,-1-1 0,0 1 0,1 0 1,-1 0-1,1 0 0,-1 0 0,1 0 0,-1 0 1,1 0-1,-1 1 0,0-1 0,1 1 1,-1-1-1,2 1 0,7 5-15,0 0 0,-1 0-1,0 1 1,0 0 0,0 0 0,13 17-1,8 5 118,10 5-17,-13-11-122,41 44 1,-49-49-1179,-10-10-830,-4-2-2720,-13-15 171,-5-4 1500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2:31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29 5888,'-44'-16'2688,"35"7"-2336,4 6 0,10 6-256,1-3-160,2 0 0,12 0-2720,8 9 1536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1:25.3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393 8 3328,'1'-1'265,"0"0"1,0 1-1,0-1 1,0 0 0,0 1-1,0-1 1,0 1-1,0-1 1,0 1-1,0-1 1,1 1-1,-1 0 1,0 0-1,0 0 1,0-1-1,0 1 1,1 0-1,9 1 9822,-30 0-5972,14 1-3982,0 0 0,1 0 0,-1 1 0,1-1 0,-1 1 0,1 0 0,0 1 0,-5 4 0,6-5-93,-120 97 546,-54 49-25,169-141-458,0 0 0,1 0 1,0 1-1,1 0 1,-9 15-1,14-22-77,1 0 0,-1-1-1,0 1 1,1 0 0,-1 0 0,1-1 0,-1 1-1,1 0 1,0 0 0,0 0 0,0 0-1,0 0 1,0-1 0,0 1 0,1 0-1,-1 0 1,1 2 0,0-2 0,1-1 0,-1 1-1,0 0 1,1-1 0,-1 0 0,0 1-1,1-1 1,0 0 0,-1 1 0,1-1 0,0 0-1,0 0 1,-1-1 0,1 1 0,0 0-1,0-1 1,0 1 0,0-1 0,4 1 0,5 0 61,-1 0 1,1-1 0,-1 0-1,1-1 1,-1-1 0,1 1-1,-1-1 1,20-8 0,-18 6-82,-1-1 1,0 0-1,0-1 1,0 0-1,-1-1 1,0 0-1,0-1 0,-1 0 1,0 0-1,0-1 1,13-18-1,0-4-1,-2-1-1,24-51 1,-35 70-88,-9 13 83,1 0-1,-1 0 1,0 0 0,0 0-1,0 0 1,0 0-1,1 0 1,-1 0 0,0 0-1,0 0 1,0 0-1,0 1 1,1-1 0,-1 0-1,0 0 1,0 0-1,0 0 1,0 0 0,0 0-1,0 0 1,1 0-1,-1 1 1,0-1 0,0 0-1,0 0 1,0 0-1,0 0 1,0 0 0,0 1-1,0-1 1,0 0-1,0 0 1,0 0 0,0 0-1,0 1 1,0-1-1,0 0 1,0 0 0,0 0-1,0 0 1,0 1-1,0-1 1,1 33 99,-2-22-29,1 1 9,-1 6 82,2 1 1,0 0 0,1-1 0,7 34 0,-7-47-141,0 1 0,0-1-1,0 1 1,1-1 0,0 0 0,0 0 0,0 0 0,1 0 0,-1-1 0,1 1 0,0-1 0,1 0 0,-1 0 0,1-1 0,0 1 0,-1-1 0,1 0 0,1 0 0,-1-1 0,8 3 0,13 2-1105,1-1 0,0-1 0,54 2 0,-17-3-1263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2:3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2 449 2912,'-1'1'1319,"3"3"961,-2-3-2163,0-1 0,1 1-1,-1-1 1,0 0 0,1 1 0,-1-1 0,0 1-1,1-1 1,-1 0 0,1 1 0,-1-1-1,1 0 1,-1 0 0,1 1 0,-1-1-1,1 0 1,-1 0 0,1 0 0,-1 0-1,1 1 1,-1-1 0,1 0 0,0 0-1,-1 0 1,1 0 0,0-1 0,2 1 124,0-1 1,0 1-1,0-1 1,0 0 0,0 0-1,0-1 1,0 1-1,-1 0 1,1-1 0,-1 0-1,1 1 1,-1-1-1,1 0 1,-1 0 0,0-1-1,0 1 1,0 0-1,0-1 1,2-4 0,24-36 909,32-67-1,-25 42-966,59-89 328,-86 143-490,-7 11-46,0 1 1,1-1 0,-1 1 0,0 0-1,1-1 1,-1 1 0,1 0-1,0 0 1,0 0 0,0 0 0,0 1-1,0-1 1,3-1 0,-5 2 14,1 1-1,-1 0 1,1 0 0,-1 0-1,1 0 1,0 0 0,-1 0-1,1 0 1,-1 0 0,1 0-1,-1 0 1,1 0 0,-1 1-1,1-1 1,-1 0 0,1 0 0,-1 1-1,1-1 1,-1 0 0,1 0-1,-1 1 1,1-1 0,-1 0-1,0 1 1,1-1 0,-1 1-1,0-1 1,1 0 0,-1 1-1,0-1 1,1 1 0,-1-1 0,0 1-1,1 0 1,5 21-15,-5-20 22,11 55 110,-8-31-90,2 0 1,0 0-1,2-1 1,1 0-1,12 24 0,-18-44 27,-1-1-1,1 0 0,0 0 0,1 0 0,-1-1 0,7 7 1,-9-9-15,0 0 1,0 0-1,0-1 1,1 1 0,-1 0-1,0 0 1,1-1-1,-1 1 1,0 0-1,1-1 1,-1 0-1,1 1 1,-1-1 0,1 0-1,-1 0 1,1 1-1,-1-1 1,1 0-1,-1-1 1,1 1 0,-1 0-1,1 0 1,-1-1-1,0 1 1,3-1-1,0-3 63,0 1 0,0-1 0,0 1 0,0-1-1,-1 0 1,1-1 0,-1 1 0,0-1-1,0 1 1,-1-1 0,5-9 0,-3 5 36,29-65 188,-21 45-375,1 1 1,22-36-1,-35 64 49,0 0 1,0 0-1,0-1 0,0 1 0,0 0 0,0 0 1,0-1-1,1 1 0,-1 0 0,0 0 1,0 0-1,0-1 0,0 1 0,1 0 1,-1 0-1,0 0 0,0 0 0,0-1 0,1 1 1,-1 0-1,0 0 0,0 0 0,1 0 1,-1 0-1,0 0 0,0 0 0,1 0 1,-1 0-1,0 0 0,1 0 0,-1 0 0,0 0 1,0 0-1,1 0 0,-1 0 0,0 0 1,0 0-1,1 0 0,4 12-141,0 28 90,-4-32 31,0 28 27,-2 0 0,-5 45 0,4-67 34,-1 1-1,-1-1 1,-8 21-1,3-8 126,7-20-64,-1 0 1,0 0-1,0 0 1,-8 12-1,11-18-76,-1 1 0,0-1 0,0 0 0,-1 1 0,1-1 0,0 0-1,0 0 1,-1 0 0,1 0 0,-1 0 0,1 0 0,-1 0 0,1 0 0,-1-1 0,1 1 0,-1 0 0,0-1-1,1 0 1,-1 1 0,0-1 0,1 0 0,-1 0 0,0 0 0,0 0 0,-2 0 0,4 0-19,-1 0 1,1 0 0,-1-1-1,1 1 1,-1 0-1,1 0 1,-1 0 0,1 0-1,-1-1 1,1 1-1,0 0 1,-1-1 0,1 1-1,-1 0 1,1-1-1,0 1 1,-1 0 0,1-1-1,0 1 1,-1-1 0,1 1-1,0 0 1,0-1-1,0 1 1,-1-1 0,1 1-1,0-1 1,0 1-1,0-1 1,0 1 0,0-1-1,0 1 1,0-1-1,0 1 1,0-1 0,0 1-1,0-1 1,0 1-1,0-1 1,0 1 0,0-1-1,0 1 1,1-1 0,-1 1-1,0-1 1,2-2-15,-1-1 0,1 1 0,0 0 0,0 0 0,3-3 0,-2 2-59,1-1 0,0 1 0,1 1 0,-1-1 0,1 0 0,-1 1 1,1 0-1,0 0 0,0 1 0,1-1 0,-1 1 0,0 0 0,1 1 0,7-2 0,5 0-542,0 2-1,0 0 1,23 2-1,-26 0 143,0-1-1,0 0 0,0-1 0,0 0 1,24-6-1,-25 3-1545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2:33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 5472,'-28'-8'2496,"33"8"-2176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2:3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84 3648,'0'-2'191,"0"0"0,0 0 0,0 0 0,1 0 1,-1 0-1,0 0 0,1 0 0,-1 0 0,1 0 0,0 0 1,-1 0-1,1 0 0,0 0 0,0 1 0,0-1 0,1 0 0,-1 1 1,2-3-1,-2 3-79,0 1 1,-1-1-1,1 1 1,-1-1-1,1 1 1,0-1-1,-1 0 1,1 1-1,-1-1 1,0 0-1,1 0 1,-1 1-1,0-1 1,1 0-1,-1 0 1,0 1 0,0-1-1,1 0 1,-1 0-1,0 0 1,0 0-1,0 1 1,0-1-1,0 0 1,0 0-1,0 0 1,-1 0-1,1 1 1,0-1-1,0 0 1,-1 0-1,1 0 1,0 1-1,-1-1 1,1 0-1,-1 1 1,1-1-1,-1 0 1,1 1-1,-2-2 1,0 0 77,0 1 0,-1-1 0,1 1 0,0-1 0,-1 1 0,1 0 0,-1 0 0,0 0 0,1 0 0,-4 0 1,-1 0-122,1 1 1,-1 0 0,1 0 0,-1 1 0,1 0 0,0 0 0,-1 0 0,1 1 0,0-1 0,0 2-1,0-1 1,-7 4 0,-6 5 42,0 1 0,-19 15-1,33-23-90,-12 9-29,0 2 0,1-1 0,1 2 0,1 0 0,-15 21 1,10-7 68,0 0 1,-19 43 0,34-64-34,0 1 1,0 1-1,1-1 0,0 0 1,1 1-1,0 0 0,1-1 0,0 1 1,1 17-1,0-26 6,1 1 0,-1-1 0,1 1 0,0-1 0,0 1 0,0-1 0,0 0 0,0 1 0,0-1 0,1 0 0,-1 0 0,1 0 0,0 0 0,-1 0 0,1 0 0,0 0 0,0-1 0,0 1 0,0-1 0,1 1 0,-1-1 0,0 0 0,0 0 0,1 0 0,-1 0 0,1 0 0,-1-1 0,1 1 0,-1-1 0,4 1 0,5 0 86,-1 0-1,1-1 0,0-1 0,-1 1 0,1-2 0,10-2 0,-8 2-35,1-2 1,-1 1 0,0-2-1,0 0 1,0 0 0,-1-2-1,20-11 1,-23 11-38,1-1 1,-1 1-1,-1-2 0,1 1 0,-2-1 1,1 0-1,-1-1 0,0 1 0,-1-1 0,0-1 1,-1 1-1,0-1 0,6-21 0,15-77 316,-23 93-325,-2 0 1,1-1-1,-2 0 1,-3-29-1,3 45-46,0-1 0,0 1-1,0 0 1,-1 0 0,1 0 0,0-1-1,-1 1 1,1 0 0,-1 0 0,0 0 0,1 0-1,-1 0 1,0 0 0,-1-2 0,2 3 4,0 0 0,0 0 1,0 0-1,-1 0 1,1 0-1,0 0 0,0 0 1,0 0-1,-1 0 1,1 0-1,0 0 0,0 0 1,0 0-1,0 0 1,-1 0-1,1 0 0,0 0 1,0 0-1,0 0 1,-1 0-1,1 0 0,0 0 1,0 0-1,0 0 1,0 0-1,-1 0 0,1 0 1,0 0-1,0 1 1,0-1-1,0 0 0,-1 0 1,-4 12-118,0 7 83,2 0 0,1 0-1,0 0 1,2 1-1,0-1 1,1 0 0,1 0-1,0 0 1,6 20-1,-4-26 75,0-1-1,0 1 0,1-1 0,1 1 0,0-1 1,0-1-1,1 0 0,1 0 0,17 20 0,-23-29-10,-1-1-1,0 0 0,0 0 0,1 1 0,-1-1 0,0 0 0,1 0 0,-1 0 0,1-1 0,-1 1 0,1 0 1,0 0-1,-1-1 0,1 1 0,0-1 0,-1 0 0,1 1 0,0-1 0,0 0 0,-1 0 0,1 0 1,0 0-1,0-1 0,-1 1 0,1 0 0,0-1 0,-1 1 0,1-1 0,0 1 0,-1-1 0,1 0 0,-1 0 1,1 0-1,-1 0 0,3-1 0,2-4 31,0 0 0,-1 0 0,0 0 0,0 0 0,0-1 1,4-7-1,38-75-18,-35 65-85,0 1 0,1 0 0,1 0 0,33-38 0,-43 56 42,12-9 1,-15 13 5,0 1 0,-1 0 0,1 0 0,0-1 0,-1 1 0,1 0 0,0 0 0,0 0 0,-1 0 0,1 0 0,0 0 0,0 0 0,-1 0 0,1 0 0,0 0 0,-1 0 0,1 0 0,0 1 0,0-1 0,-1 0 0,1 0 0,0 1 0,-1-1 0,1 1 0,-1-1 0,1 0 0,1 2 0,0 0 0,0 0 0,0 1 0,-1-1 0,1 0 0,-1 1 0,1-1 0,-1 1 0,0 0 0,0 0 0,0-1 0,0 1 0,0 0 0,-1 0 0,1 6 0,0 5 0,-1 27 0,-1-29 0,0 6 3,0 11 12,1 30-1,0-39 89,0-16-56,0-1 0,0 0-1,0 0 1,0 0 0,0 0 0,1 1 0,-1-1-1,1 0 1,2 5 0,-3-7-36,0-1-1,0 0 1,1 0 0,-1 1-1,0-1 1,0 0 0,0 0-1,0 0 1,0 0-1,1 1 1,-1-1 0,0 0-1,0 0 1,0 0 0,1 0-1,-1 0 1,0 0 0,0 0-1,0 1 1,1-1-1,-1 0 1,0 0 0,0 0-1,1 0 1,-1 0 0,0 0-1,0 0 1,0 0 0,1 0-1,-1 0 1,0 0 0,0 0-1,1 0 1,-1-1-1,10-5 220,12-18-12,-17 17-158,37-43-11,-24 27-119,34-33 0,-48 52 53,1 0-1,-1 0 1,1 1-1,5-4 0,-8 6 9,0 1-1,0-1 0,-1 0 0,1 1 0,0-1 0,0 1 0,0-1 0,0 1 0,-1 0 1,1 0-1,0 0 0,0 0 0,0 0 0,0 0 0,0 1 0,3 0 0,1 2-4,1 0 0,-1 0-1,0 0 1,0 1-1,0 0 1,0 0-1,9 9 1,34 42 28,-20-22 34,-18-20 166,1-1-1,1-1 1,0 0-1,0 0 1,19 9-1,-27-17-262,-1-1 1,1 0-1,1 0 0,-1 0 0,0 0 0,0-1 0,1 0 0,8 1 0,-10-2-331,0 0 0,0-1-1,-1 1 1,1-1 0,-1 0-1,1 0 1,0 0 0,-1 0-1,1 0 1,-1-1 0,0 0-1,0 0 1,0 0 0,4-2-1,10-9-2397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2:4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4224,'0'0'1365,"6"4"1136,-3-2-2335,0-1 0,0 1 0,0-1-1,0 0 1,0 0 0,0-1-1,0 1 1,0 0 0,0-1-1,0 0 1,0 0 0,0 0 0,1 0-1,-1 0 1,0-1 0,5-1-1,3-1 266,-1-1 0,1 0-1,13-8 1,-10 4-261,1 0 145,0 0 1,-1-2-1,0 1 1,0-2-1,20-20 1,-32 30-268,-1-1-1,0 1 1,0-1 0,0 1-1,0-1 1,0 0 0,0 1-1,0-1 1,0 0 0,0 0-1,-1 1 1,1-1 0,-1 0-1,1 0 1,-1 0 0,0 0-1,0 0 1,0 0 0,0 0-1,0-3 1,-1 3-10,0-1 1,0 1-1,0-1 0,0 1 1,0 0-1,0-1 0,-1 1 1,1 0-1,-1 0 0,0 0 1,1 0-1,-1 0 0,-4-2 1,3 1-57,-1 0 1,0 0 0,0 1 0,0 0-1,0 0 1,0 0 0,0 0-1,-1 1 1,1-1 0,0 1 0,-1 0-1,1 1 1,-1-1 0,1 1-1,-1 0 1,0 0 0,-7 1 0,8 0-20,0 0 0,0 1 0,0-1 0,1 1 1,-1 0-1,1 0 0,-1 0 0,1 0 0,0 1 1,0-1-1,0 1 0,0 0 0,0 0 1,0 0-1,-2 4 0,2-2 5,0 1 1,0-1-1,1 1 0,0 0 1,0 0-1,0 0 0,1 0 1,0 0-1,0 7 0,0 3 11,1 0 1,1-1-1,1 1 0,0 0 0,1-1 0,0 1 0,7 15 1,-7-21 115,2 1 0,-1 0 1,1-1-1,1 0 1,0 0-1,0-1 1,1 1-1,0-2 1,9 10-1,-14-16-56,1-1 1,-1 1-1,0 0 0,1-1 0,-1 1 0,1-1 1,-1 0-1,1 0 0,0 0 0,0 0 0,-1-1 1,1 1-1,0-1 0,0 1 0,0-1 0,-1 0 1,1 0-1,0 0 0,0-1 0,0 1 0,0-1 1,-1 1-1,1-1 0,0 0 0,0 0 0,-1 0 1,1-1-1,-1 1 0,4-3 0,7-4 63,-1-1-1,0-1 0,-1 0 0,13-15 1,-12 13-20,37-38 109,90-83-99,-132 128-94,-1 0-1,1 1 0,0-1 1,0 1-1,11-5 0,-15 8-17,-1 1-1,1-1 1,0 0-1,-1 1 1,1-1-1,0 1 1,-1 0-1,1 0 1,0 0-1,-1 0 0,1 0 1,0 0-1,0 1 1,-1 0-1,1-1 1,-1 1-1,1 0 1,-1 0-1,5 3 0,8 7 30,-1 0-1,-1 1 1,0 0-1,-1 1 0,13 17 1,26 27 495,-19-23 41,-22-23-449,0 0 0,0-1 0,1-1-1,1 1 1,12 7 0,0-2-5,-16-9 97,1 0 1,18 8-1,-26-13 249,-1-14-10260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2:4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0 5632,'-2'0'160,"0"0"1,1 0 0,-1 0-1,0 1 1,0-1-1,1 0 1,-1 1-1,1-1 1,-1 1 0,0 0-1,1-1 1,-1 1-1,1 0 1,-1 0-1,1 0 1,-2 2-1,-5 2 188,-7 5 513,-1 1 0,2 0 0,0 1-1,-14 14 1,11-10-322,3-1-114,-1 1 0,-22 33 0,-18 40 2,26-41-353,20-32-15,2-1 0,0 1 0,-10 32 0,2-3-599,7-27-2068,7 2 688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2:4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240 579 3392,'0'0'1088,"5"-7"480,-6 8-1072,3-2-255,-2 1-188,0 0 0,0 0 0,0 0 0,0 0 0,1 0 0,-1 0 0,0 0 1,0-1-1,0 1 0,0 0 0,0 0 0,0 0 0,0 0 0,0 0 1,0 0-1,0-1 0,0 1 0,0 0 0,0 0 0,0 0 0,0 0 0,0 0 1,0-1-1,0 1 0,0 0 0,0 0 0,0 0 0,0 0 0,0 0 0,0-1 1,0 1-1,0 0 0,0 0 0,0 0 0,0 0 0,0 0 0,0-1 0,0 1 1,0 0-1,-1 0 0,1 0 0,0 0 0,0 0 0,0 0 0,0 0 0,0 0 1,0 0-1,-1-1 0,1 1 0,0 0 0,0 0 0,0 0 0,0 0 0,0 0 1,-1 0-1,0 0 51,0 0 0,0 0 0,0 0 0,0 0 0,0 1 0,0-1 0,0 0 1,1 0-1,-1 1 0,0-1 0,0 1 0,0-1 0,0 1 0,0-1 0,0 1 0,1-1 1,-2 2-1,-23 17 634,17-14-577,-8 8-13,0 0 0,1 1 0,0 0 1,1 1-1,1 1 0,0 0 0,1 1 0,-12 24 0,21-36-124,-32 62 351,32-59-298,0-1 0,0 1-1,1 0 1,0 0 0,0 0 0,1 0 0,-1 8 0,3-13-52,-1 0 0,1-1 0,-1 1 0,1 0 0,0 0 1,0-1-1,0 1 0,0-1 0,0 1 0,1-1 0,-1 1 1,1-1-1,0 0 0,0 0 0,3 4 0,-1-2 28,0-1-1,1 1 0,-1-1 1,1 0-1,-1 0 0,1 0 1,8 2-1,-8-3-20,0-1 0,0 1 0,1-1 0,-1-1 0,0 1 0,0-1 0,1 1 0,-1-2 0,0 1 0,1-1 0,-1 1 0,0-1 0,0-1 0,0 1 0,0-1 0,0 0 0,0 0 0,0 0 0,0-1 0,-1 0 0,1 0 0,-1 0 0,8-7 0,4-6 86,0-2 0,0 0 0,-2 0 0,14-24 0,-11 16-68,1 0 32,1 1-1,2 1 1,0 1 0,1 0 0,29-22-1,-40 36 49,6-4-201,-17 13 74,0 1-1,0-1 0,-1 0 1,1 0-1,0 0 0,0 0 1,0 0-1,0 1 0,0-1 1,0 0-1,0 0 0,0 0 1,0 0-1,0 1 1,0-1-1,0 0 0,0 0 1,0 0-1,0 0 0,0 1 1,0-1-1,0 0 0,1 0 1,-1 0-1,0 0 0,0 1 1,0-1-1,0 0 0,0 0 1,0 0-1,0 0 0,0 0 1,1 0-1,-1 0 1,0 1-1,0-1 0,0 0 1,0 0-1,0 0 0,1 0 1,-1 0-1,0 0 0,0 0 1,0 0-1,0 0 0,1 0 1,-1 0-1,0 0 0,0 0 1,0 0-1,0 0 1,1 0-1,-1 0 0,0 0 1,0 0-1,0 0 0,0 0 1,1 0-1,-1 0 0,0 0 1,0 0-1,0 0 0,0 0 1,0-1-1,1 1 0,-1 0 1,0 0-1,-9 47 146,3-22-89,2 1-1,-2 34 1,6-52-51,0-1 1,0 0-1,1 1 0,0-1 0,0 0 1,1 1-1,0-1 0,0 0 1,1 0-1,0 0 0,0-1 1,7 12-1,-8-16 14,0 1 1,0-1-1,0 0 0,0 0 1,0 0-1,0 0 0,0-1 0,1 1 1,-1-1-1,1 1 0,-1-1 1,1 0-1,-1 0 0,1 0 1,0 0-1,0 0 0,-1-1 0,1 1 1,0-1-1,0 0 0,0 0 1,0 0-1,0 0 0,-1 0 1,1-1-1,0 1 0,0-1 0,0 0 1,3-1-1,4-2 21,0 0 0,-1-1 0,1 0 0,-1-1 1,0 0-1,11-10 0,20-20 123,35-42 0,-34 34 30,-16 16-136,-1-1 1,-1-1-1,-1-2 1,-2 0 0,-1-1-1,-2-1 1,-2 0-1,0-1 1,-3-1-1,-1 0 1,-1-1 0,-2 0-1,3-42 1,-9 60-48,0-1 0,-2 1 1,-3-38-1,3 58-16,0-1-1,0 0 1,0 0 0,0 0-1,0 0 1,-1 0 0,1 1-1,0-1 1,0 0 0,0 0 0,0 0-1,0 0 1,0 0 0,0 0-1,-1 1 1,1-1 0,0 0-1,0 0 1,0 0 0,0 0-1,-1 0 1,1 0 0,0 0-1,0 0 1,0 0 0,0 0-1,-1 0 1,1 0 0,0 0-1,0 0 1,0 0 0,0 0 0,-1 0-1,1 0 1,0 0 0,0 0-1,0 0 1,0 0 0,-1 0-1,1 0 1,0 0 0,0 0-1,0 0 1,0-1 0,0 1-1,-1 0 1,1 0 0,0 0-1,0 0 1,0 0 0,0 0-1,0-1 1,0 1 0,0 0 0,0 0-1,-1 0 1,1 0 0,0 0-1,0-1 1,0 1 0,0 0-1,0 0 1,0 0 0,0-1-1,0 1 1,0 0 0,0 0-1,0 0 1,-9 14-115,-2 13 90,1 0 0,-6 31 0,-10 63-107,6-29 61,10-43 31,2 1-1,1 0 1,3 0-1,3 0 1,1 0-1,11 80 1,-8-113 136,0-1 0,1 1 0,0-1 0,1 1 0,1-2 0,16 30 0,-21-43-65,1 0 1,-1 0-1,1 0 0,-1-1 1,1 1-1,0-1 1,0 1-1,0-1 1,0 0-1,0 1 1,0-1-1,0 0 0,0 0 1,1 0-1,-1-1 1,0 1-1,1-1 1,-1 1-1,0-1 1,1 0-1,-1 0 0,1 0 1,-1 0-1,0 0 1,1 0-1,-1-1 1,0 1-1,1-1 1,-1 1-1,0-1 0,1 0 1,-1 0-1,0 0 1,0 0-1,4-3 1,4-5 57,-5 5-18,-1 0 0,1 0 0,-1 0 0,6-9 0,12-11-168,-17 19 115,0 0 0,-1-1 0,1 1 0,-1-1 0,7-12 0,-5 5 83,-1-1 0,0 0 0,-1 0 1,-1 0-1,3-17 0,-5 24-98,-1 0 0,1 1-1,-1-1 1,0 0 0,-1 0 0,1 0 0,-2 0-1,1 1 1,-1-1 0,0 0 0,0 1 0,0 0-1,-6-10 1,7 14 1,0 0 0,0 1 0,0-1 0,0 1 0,0 0-1,0-1 1,-1 1 0,1 0 0,0 0 0,-1 0 0,1-1-1,-1 2 1,1-1 0,-1 0 0,0 0 0,1 0 0,-1 1-1,0-1 1,1 1 0,-1-1 0,0 1 0,0 0 0,1 0-1,-1-1 1,0 1 0,-2 1 0,1 0-9,1-1 1,-1 1 0,1 0-1,-1 1 1,1-1-1,0 0 1,-1 1-1,1 0 1,0-1-1,0 1 1,0 0-1,0 0 1,0 0-1,1 0 1,-1 0-1,1 0 1,-3 4-1,-2 7-21,0 0 0,0 1 0,1-1 0,1 1 0,0 0 0,1 1 0,0-1 0,2 0 0,-1 1 0,2 0 0,0-1 0,0 1 0,2-1 0,0 1 0,4 15 0,-4-23 16,0-1 0,0 0 0,0 1 0,1-1 0,0 0 0,1-1 0,-1 1 0,1-1 0,0 1 0,0-1 0,1 0 0,0 0 0,5 3 0,-3-3 26,0 0 0,0 0-1,1-1 1,0-1-1,0 1 1,0-1 0,0-1-1,0 1 1,9 0 0,5 0 43,0-1 0,0-2-1,0 0 1,0-1 0,-1-1 0,41-10 0,-44 9-15,0-2 0,-1 0 0,0-1 0,0-1 0,-1 0 0,1-1 0,-2-1-1,16-11 1,-15 7 12,0-1-1,0 0 0,18-24 0,37-54-43,-14 16-83,-2 15 208,-60 67-83,0 0 1,1 1 0,0 0 0,0-1-1,-2 9 1,-20 47-102,21-49 99,-61 171-172,60-166 111,0 0-1,1 1 0,1 0 0,-3 35 0,7-53 20,0 0-1,0 0 0,0 1 1,0-1-1,0 0 0,0 0 1,1 0-1,-1 1 0,0-1 1,1 0-1,-1 0 0,1 0 1,-1 0-1,1 0 0,0 1 1,-1-1-1,1 0 0,0-1 1,0 1-1,0 0 0,1 1 1,0-1 12,-1 0 0,1-1 0,-1 1 0,1-1 0,0 1 0,-1-1 0,1 0 0,-1 1 1,1-1-1,0 0 0,-1 0 0,1 0 0,0 0 0,-1-1 0,1 1 0,2-1 0,0 0 4,-1-1 0,0 1 0,0-1 0,0 1 0,0-1 0,0 0-1,-1 0 1,1 0 0,-1-1 0,1 1 0,-1 0 0,0-1 0,4-5 0,2-4 42,11-25 0,-16 32-57,57-147 91,-26 61 21,-17 49-118,41-107 8,-45 107 112,15-76 0,-15 31-96,3-148 1,-16 222-21,0-1 0,-1 1 0,-1-1 0,0 1 0,0 0 0,-9-24 1,11 36-20,-1 0 0,1 1 1,0-1-1,-1 0 1,1 1-1,0-1 1,-1 0-1,1 1 1,-1-1-1,1 0 1,-1 1-1,1-1 0,-1 1 1,0-1-1,1 1 1,-1-1-1,0 1 1,1-1-1,-1 1 1,0 0-1,1-1 1,-1 1-1,0 0 0,0 0 1,0-1-1,1 1 1,-1 0-1,0 0 1,0 0-1,0 0 1,1 0-1,-1 0 0,0 0 1,0 1-1,-1-1 1,0 1-9,0 0 0,0 0 0,1 0 0,-1 1 0,0-1-1,0 0 1,1 1 0,-1-1 0,1 1 0,0-1 0,-1 1 0,1 0 0,-2 3 0,-2 7 4,-1-1 0,2 1 0,0 1 0,-4 16 0,-6 54-5,9-38 34,1 1-1,4 59 1,2-77 4,1 0 1,1 0 0,2 0-1,17 50 1,53 94 511,-50-118-448,18 30-2859,-27-56 1088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2:43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30 4736,'-55'8'2592,"50"-6"-998,9-1-644,10 0-236,93-8 2187,17-2-1311,304-17-230,-326 31-995,-4-1-3407,-92-3-36,-2 1 972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2:4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4384,'-19'3'2016,"24"-3"-1760,4 0-128,10 9-128,14 0-352,5-2 192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2:4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63 2304,'0'-1'39,"0"-5"876,0-1 0,0 1 0,1-1 0,-1 1 0,1-1 0,1 1 1,3-11-1,-14 37 2998,-14 44-3138,18-49-632,-11 24 0,-5 12-35,2 24 228,18-74-372,1 0-1,0-1 0,0 1 1,0 0-1,0-1 1,0 1-1,0 0 1,0-1-1,0 1 1,0 0-1,0-1 0,0 1 1,0 0-1,0-1 1,0 1-1,1 0 1,-1-1-1,0 1 0,0-1 1,1 1-1,-1 0 1,0-1-1,1 1 1,-1-1-1,1 1 0,-1-1 1,2 1-1,6 7-645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2:4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5056,'0'0'89,"0"0"1,-1-1-1,1 1 1,-1 0 0,1 0-1,0 0 1,-1 0-1,1 0 1,-1 0-1,1 0 1,0 0-1,-1 0 1,1 1 0,-1-1-1,1 0 1,0 0-1,-1 0 1,1 0-1,0 1 1,-1-1-1,1 0 1,0 0-1,-1 1 1,1-1 0,-1 1-1,-8 12 1283,-3 21 106,10-29-1152,-12 34 1008,-23 41 1,-4 10-706,35-73-470,0 0 1,1 0-1,-4 25 1,9-38-428,0-1 1,-1 0-1,2 1 1,-1-1-1,0 1 1,1-1-1,-1 0 1,1 1-1,0-1 1,0 0-1,0 0 1,1 1-1,-1-1 1,1 0-1,0 0 1,0-1-1,0 1 1,2 3-1,14 10-1849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1:26.4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4 6048,'2'-3'5505,"0"12"-3278,2 15-743,-5 0-849,-2 0 1,-1 1 0,-12 42 0,-1 5-2156,15-60-1503,5 0 863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2:4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12 206 5824,'-5'-22'1866,"0"17"-48,5 5-1787,0 0 1,0 0-1,0 0 0,0 0 0,0 0 0,0 0 0,1 0 1,-1 0-1,0 0 0,0 0 0,0 0 0,0 0 1,0 0-1,0 0 0,0 1 0,0-1 0,0 0 0,0 0 1,0 0-1,-1 0 0,1 0 0,0 0 0,0 0 0,0 0 1,0 0-1,0 0 0,0 0 0,0 0 0,0 0 0,0 0 1,0 0-1,0 0 0,0 1 0,0-1 0,0 0 0,0 0 1,0 0-1,0 0 0,0 0 0,0 0 0,0 0 0,0 0 1,-1 0-1,1 0 0,0 0 0,0 0 0,0 0 0,0 0 1,0 0-1,0 0 0,0 0 0,0 0 0,0 0 0,0 0 1,0 0-1,0 0 0,3 4 242,-1 1 1,1-1-1,-1 1 0,0 0 1,0 0-1,0 0 0,1 10 1,45 284 2557,-11-56-2153,-28-204-528,-6-28 268,0 1 1,-1-1-1,1 16 1,-16-164 637,3 52-1046,-14-142-171,19 182 184,0 3 198,0-77 1,5 105-167,2 0 0,-1 0 0,2 0 0,0 0-1,1 0 1,0 1 0,1-1 0,1 1 0,9-17 0,-11 23-17,0 0 0,0 1 0,1 0 0,-1 0 0,2 0 0,6-7-1,-10 12-42,0 0-1,0-1 0,0 1 1,-1 0-1,1 0 0,0 0 1,0 1-1,1-1 0,-1 0 1,0 1-1,0 0 0,0-1 1,0 1-1,0 0 0,1 0 1,-1 0-1,0 0 0,0 1 1,0-1-1,0 0 0,1 1 0,-1 0 1,0-1-1,0 1 0,0 0 1,0 0-1,2 2 0,1 0 26,-1 0-1,1 0 1,-1 1-1,0-1 0,0 1 1,-1 0-1,1 0 1,-1 0-1,0 0 0,0 1 1,0 0-1,0-1 1,-1 1-1,0 0 0,0 0 1,0 0-1,-1 0 1,0 1-1,0-1 0,1 8 1,-1-2 9,-1-1 0,-1 1 0,1 0 0,-2-1 0,1 1 1,-1-1-1,-1 0 0,0 1 0,-6 12 0,-36 65 366,36-68-345,3-9-90,1 0 0,1 0 1,-4 14-1,7-22 36,1 0 0,-1 0-1,1 1 1,-1-1 0,1 0-1,0 0 1,1 1 0,-1-1 0,0 0-1,1 0 1,0 1 0,0-1-1,0 0 1,0 0 0,0 0 0,3 4-1,3 4-12,1 0-1,1 0 0,0-1 0,0-1 0,17 14 1,59 38 81,-55-42-32,36 31 0,-65-49-29,13 12 22,0 0-1,15 19 1,-26-28-14,0 0 1,0 0 0,0 1-1,-1-1 1,1 1 0,-1 0-1,0-1 1,-1 1 0,1 0-1,-1 0 1,0 0-1,0 0 1,0 7 0,-1-10 3,-1 1 0,1-1 0,0 1 1,-1-1-1,0 1 0,1-1 0,-1 0 1,0 1-1,0-1 0,-1 0 1,1 1-1,0-1 0,-1 0 0,1 0 1,-1 0-1,0 0 0,-3 2 0,-2 2 57,0-1-1,-1 0 0,-12 7 1,-19 5 168,-1-1 0,-73 19 0,83-27-176,17-4-401,-1-1 1,-26 2-1,-2-4-3208,26-1 1582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2:4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51 3328,'-9'-13'1061,"9"12"-1046,0 1 1,-1 0-1,1 0 0,0 0 0,0 0 1,0-1-1,0 1 0,0 0 0,0 0 1,0 0-1,0-1 0,0 1 0,-1 0 1,1 0-1,0-1 0,0 1 0,0 0 0,0 0 1,0 0-1,0-1 0,0 1 0,1 0 1,-1 0-1,0-1 0,0 1 0,0 0 1,0 0-1,1-7-169,0 5 491,-1 0-1,0-1 0,1 1 1,0 0-1,-1 0 1,1 0-1,2-4 0,-3 6-256,1 0-1,-1-1 1,1 1-1,-1 0 1,1-1-1,-1 1 1,1 0-1,-1-1 1,1 1-1,-1 0 1,1 0-1,-1 0 0,1 0 1,0-1-1,-1 1 1,1 0-1,-1 0 1,1 0-1,-1 0 1,1 0-1,0 0 1,-1 0-1,1 1 1,-1-1-1,1 0 1,-1 0-1,1 0 1,0 1-1,-1-1 1,1 0-1,-1 1 1,1-1-1,-1 0 1,0 1-1,1-1 1,-1 0-1,1 1 1,0 0-1,1 1 97,0 0 0,-1 0 0,1 0 0,0 0 0,-1 1 1,1-1-1,-1 0 0,0 1 0,1-1 0,-1 1 0,0 0 0,0 4 0,7 37 656,-7-39-716,9 121 447,-2-14 96,-7-76-143,-1-22-1520,0-11-282,0-10-2252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2:47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5056,'0'-9'2304,"11"21"-2016,-6-3 1184,4 8-864,-1 8 1024,3 8-928,-6 18 224,-1-1-576,-4 5 96,5-5-288,-5 1 64,9-5-128,1-4 352,4-8-224,0-4-2080,0-5 992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2:50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1195 2496,'-21'11'1421,"13"-4"-270,8-7-1107,0 0 0,0 0 1,0 1-1,0-1 0,0 0 1,0 0-1,0 0 0,-1 0 0,1 0 1,0 0-1,0 1 0,0-1 0,0 0 1,0 0-1,0 0 0,0 0 1,0 0-1,0 1 0,0-1 0,0 0 1,0 0-1,0 0 0,0 0 0,0 0 1,0 1-1,0-1 0,0 0 0,0 0 1,0 0-1,0 0 0,2 2 1473,0-4-912,0 0-1,-1 0 1,1-1-1,-1 1 1,0-1 0,2-3-1,-1 2-276,3-6 63,-1 0-1,0-1 1,3-14 0,35-137 1507,-33 133-1706,3 1 0,0 0 0,1 0 0,2 1 0,1 1 0,1 0 0,1 1 0,1 1 0,2 1 0,0 1 0,1 1 0,1 0 0,33-21 0,-54 40-187,0 1-1,0 0 1,0 0-1,0 0 1,0 0-1,0 0 1,1 1-1,-1-1 1,0 1 0,0-1-1,3 1 1,-4 0-5,-1 0 1,1 0 0,0 0-1,-1 0 1,1 0 0,0 1-1,-1-1 1,1 0-1,-1 0 1,1 1 0,0-1-1,-1 0 1,1 1 0,-1-1-1,1 0 1,-1 1 0,1-1-1,-1 1 1,1-1 0,-1 1-1,1-1 1,-1 1 0,1-1-1,-1 1 1,0 0 0,0-1-1,1 1 1,-1-1 0,0 1-1,0 0 1,0-1-1,1 1 1,-1 0 0,0-1-1,0 1 1,0 0 0,0-1-1,0 2 1,-2 16 16,0 0-1,-2 0 1,-9 31 0,6-23-15,-7 28 86,-9 85 0,22-134-47,0 0 0,1 1 0,0-1 0,0 0 0,1 1 0,-1-1 0,1 0 0,3 11-1,-4-16-29,0 1 1,0-1-1,0 1 0,1-1 0,-1 1 0,0 0 0,0-1 0,0 1 0,1-1 0,-1 1 0,0-1 0,1 0 0,-1 1 0,1-1 0,-1 1 1,0-1-1,1 0 0,-1 1 0,1-1 0,-1 0 0,1 1 0,-1-1 0,1 0 0,-1 0 0,1 1 0,-1-1 0,1 0 0,-1 0 0,1 0 0,0 0 1,-1 0-1,1 0 0,-1 0 0,1 0 0,-1 0 0,1 0 0,0 0 0,-1 0 0,1 0 0,-1 0 0,2-1 0,2-2 86,1 1 0,0-1 0,-1 0 0,6-6 0,-8 8-92,24-23 274,23-29 1,-9 10-146,172-164-150,-212 206 11,1 1-1,-1-1 1,1 1-1,-1-1 1,1 1-1,-1-1 1,1 1-1,-1 0 1,1-1-1,-1 1 1,1 0-1,-1-1 1,1 1-1,0 0 1,-1 0-1,1 0 1,-1-1-1,1 1 1,0 0-1,-1 0 1,1 0-1,0 0 1,-1 0-1,1 0 1,1 0-1,-2 1-6,1-1-1,-1 1 0,1 0 0,-1-1 0,1 1 0,-1-1 0,0 1 0,1 0 0,-1-1 0,0 1 0,1 0 0,-1-1 0,0 1 0,0 0 0,1-1 0,-1 1 0,0 0 0,0 0 0,0 7-46,1-1-1,-2 1 1,0 8-1,1-16 63,-10 72-24,4-41 112,-2 54-1,9-80-67,-1-1 0,1 0 0,-1 1 0,1-1 0,0 1 0,1-1 0,3 8 0,-5-11-12,0 0 1,1 0-1,-1-1 1,1 1-1,-1 0 0,1 0 1,-1-1-1,1 1 1,-1 0-1,1-1 0,0 1 1,-1-1-1,1 1 0,0 0 1,-1-1-1,1 0 1,0 1-1,0-1 0,-1 1 1,1-1-1,0 0 0,0 0 1,0 1-1,0-1 1,0 0-1,-1 0 0,1 0 1,0 0-1,0 0 0,0 0 1,0 0-1,0 0 1,0-1-1,-1 1 0,1 0 1,0 0-1,0-1 1,0 1-1,-1-1 0,1 1 1,0 0-1,0-1 0,-1 1 1,1-1-1,0 0 1,-1 1-1,1-1 0,0-1 1,9-8 93,-1 0 0,-1-1 0,1 0 0,-2-1 0,7-12 0,7-11-143,-6 11-27,20-27 28,-25 40 35,-6 10-144,-3 2 113,-1 0-1,1 1 1,-1-1 0,0 1-1,0-1 1,0 1-1,0-1 1,0 1 0,0-1-1,0 2 1,-1 12-12,-1 46-28,1 26 60,1-75 24,1-1 0,1 0 0,0 0-1,1 0 1,6 17 0,-9-27 14,1 1-1,-1-1 1,1 1-1,-1-1 1,1 1-1,0-1 1,0 0-1,-1 1 1,1-1-1,0 0 1,0 0-1,0 0 1,1 0 0,-1 0-1,0 0 1,0 0-1,0 0 1,1 0-1,-1 0 1,1-1-1,-1 1 1,3 0-1,-1-1 1,-1 0-1,0 0 1,1-1-1,-1 1 0,0-1 1,1 0-1,-1 0 1,0 0-1,0 0 0,0 0 1,0 0-1,0 0 0,0-1 1,0 1-1,2-3 1,21-18 77,32-41 0,-40 45-50,26-29 6,3 1 1,77-59 0,-114 99-83,-6 6-22,-10 12-64,-2 3 60,-5 15 15,2 0-1,-15 62 1,24-81 43,1 1-1,0 0 1,1-1-1,0 1 1,1 0-1,0 0 1,1-1-1,0 1 1,1 0-1,1-1 1,6 19-1,-8-25 27,1 0 0,1-1-1,-1 0 1,1 0 0,0 1-1,0-2 1,0 1 0,5 5-1,-7-8-12,1 0-1,0 1 0,0-1 1,-1 0-1,1 0 1,0 0-1,0 0 0,0 0 1,0-1-1,0 1 1,0 0-1,0-1 1,0 0-1,0 1 0,1-1 1,-1 0-1,0 0 1,0 0-1,0 0 0,0-1 1,4 0-1,0-1 0,0 0-1,-1 0 1,1-1-1,-1 0 0,1 0 1,-1 0-1,0-1 1,0 0-1,5-5 1,4-5-7,17-24 1,-21 26-12,78-99-2,-13 33 0,-42 46 22,0 2 103,-19 18-198,-11 10-10,-3 3-36,-8 10 98,1 1 0,0 0-1,0 1 1,2-1 0,-8 23-1,1 7 29,1 1 0,2 0-1,-3 50 1,10-82 29,1 0 0,1 0 0,1 19 1,0-28-29,-1 1 1,0-1 0,1 0 0,-1 1 0,1-1-1,0 0 1,0 1 0,0-1 0,0 0-1,0 0 1,0 0 0,0 0 0,1 0 0,-1 0-1,1 0 1,0 0 0,-1-1 0,1 1-1,0-1 1,0 1 0,0-1 0,3 2 0,-2-2 8,-1-1 1,0 1 0,0-1 0,1 0 0,-1 1 0,0-1 0,0 0-1,1 0 1,-1-1 0,0 1 0,1 0 0,-1-1 0,0 1-1,0-1 1,0 0 0,4-1 0,1-2 41,1 0 0,-1 0-1,12-10 1,25-26 139,59-68-1,-46 46-164,47-55-146,-81 87 155,-1-2-1,-1 0 1,-2-1-1,24-57 1,24-127 76,-54 168-97,22-95-87,-29 111 77,-1-1 0,0-46 1,-5 78-19,0 0 1,0 0-1,0 0 1,-1 0-1,1 1 1,-1-1-1,0 0 0,1 0 1,-3-3-1,3 5-4,0-1-1,0 1 1,-1 0-1,1-1 1,0 1-1,0 0 0,-1-1 1,1 1-1,0 0 1,-1-1-1,1 1 1,-1 0-1,1-1 0,0 1 1,-1 0-1,1 0 1,-1 0-1,1 0 1,0-1-1,-1 1 0,1 0 1,-1 0-1,1 0 1,-1 0-1,1 0 1,-1 0-1,1 0 0,-1 0 1,1 0-1,0 0 1,-1 0-1,1 0 1,-1 1-1,1-1 1,-1 0-1,1 0 0,0 0 1,-1 0-1,1 1 1,-1-1-1,1 0 1,0 1-1,-1-1 0,1 0 1,-1 1-1,-6 7 34,0-1 0,0 2 1,1-1-1,0 1 0,1-1 0,-1 2 0,-3 9 0,-25 73-121,26-70 27,4-9 43,-55 171-35,47-140 29,2 1 0,-4 55 0,13-82 10,0 1-1,2-1 0,0 1 0,2-1 0,0 1 1,8 29-1,-2-23 104,0 0 1,2-1-1,26 45 1,-28-55-68,0-1 0,13 13 0,-18-21 1,0 0-1,1-1 1,-1 0 0,1 0-1,0-1 1,0 1 0,0-1 0,8 4-1,-10-6 10,0-1 0,0 1-1,0-1 1,0 1 0,0-1 0,0 0-1,0 0 1,0 0 0,0 0 0,0-1-1,0 1 1,0-1 0,0 0-1,0 0 1,0 0 0,0 0 0,-1 0-1,1-1 1,0 1 0,2-3 0,4-3 55,0 0 1,0-1 0,13-14 0,-22 22-73,17-18 133,-2-1 1,22-32-1,-32 44-132,-1-1-1,0 0 1,0 0 0,-1 0 0,0 0-1,0-1 1,-1 1 0,0-1-1,-1 1 1,2-14 0,-4 17 3,1 0 0,-1 0 1,1 1-1,-1-1 0,-1 1 0,1-1 1,-1 0-1,-2-4 0,4 8-17,-1-1 0,1 1 1,-1 0-1,0 0 0,1 0 0,-1 0 0,0 0 0,1 0 0,-1 1 0,0-1 1,0 0-1,0 0 0,0 0 0,0 1 0,0-1 0,0 1 0,0-1 0,0 0 0,0 1 1,0 0-1,-1-1 0,1 1 0,0 0 0,0 0 0,0-1 0,-1 1 0,1 0 1,0 0-1,0 0 0,0 0 0,-1 1 0,1-1 0,0 0 0,0 0 0,0 1 1,0-1-1,0 1 0,-2 0 0,-1 1-2,1 0 0,-1 1 1,0 0-1,1-1 0,-1 1 0,1 0 0,0 1 1,0-1-1,0 0 0,1 1 0,-3 4 0,0 0-6,1 0-1,1 0 1,0 1-1,0-1 0,-2 11 1,1 6-4,0 0-1,1 52 1,3-62 42,1-1 0,0 1-1,1 0 1,1 0 0,0-1 0,1 1-1,0-1 1,8 17 0,-10-28-16,-1-1 0,0 1 0,1-1 0,0 0 0,-1 1 0,1-1 0,0 0 0,0 0 0,0 0 0,0 0 0,1 0 0,-1-1 0,0 1 0,4 1 0,-4-3 3,0 1-1,1 0 1,-1-1-1,0 0 0,1 1 1,-1-1-1,0 0 0,1 0 1,-1 0-1,1-1 0,-1 1 1,0-1-1,1 1 0,-1-1 1,0 0-1,0 1 1,3-3-1,21-11 48,0-2 0,-2 0 0,0-2 0,26-25 0,-13 11-21,133-105 14,-116 86-115,-41 38 1,-13 13 65,0 0 0,0-1 0,0 1 0,0 0 0,1 0 0,-1 0 0,0 0 0,0 0 0,0 0 0,0 0 0,0 0 0,0 0 0,0 0 0,0 0 0,1 0 0,-1 0 0,0 0 0,0 0 0,0 0 0,0 0 0,0 0 0,0 0 0,0 0 0,1 0-1,-1 0 1,0 0 0,0 0 0,0 0 0,0 0 0,0 0 0,0 0 0,0 0 0,1 0 0,-1 0 0,0 0 0,0 0 0,0 0 0,0 0 0,0 0 0,0 0 0,0 1 0,0-1 0,4 7-32,-2 10 3,-5 40 66,1-35-19,1 38 0,2-43-65,0-4 17,3 26 1,-3-37 69,-1 1 1,1-1 0,0 1 0,-1 0 0,1-1-1,0 0 1,1 1 0,-1-1 0,0 0 0,1 1 0,-1-1-1,1 0 1,0 0 0,0 0 0,3 3 0,-4-5-26,-1 0 0,1 1 0,-1-1 1,1 0-1,-1 0 0,0 0 0,1 0 0,-1 0 1,1 0-1,-1 1 0,1-1 0,-1 0 1,1 0-1,-1 0 0,1-1 0,-1 1 1,1 0-1,-1 0 0,1 0 0,-1 0 1,1 0-1,-1-1 0,1 1 0,0 0 1,11-13 166,9-22-171,-19 32-29,5-14 55,9-26 0,-11 27 109,10-20 0,-10 23-77,1 2-297,-6 11 221,0 1 0,1-1 1,-1 0-1,0 0 0,1 1 1,-1-1-1,0 0 0,0 1 1,1-1-1,-1 0 0,0 1 1,0-1-1,0 0 0,1 1 1,-1-1-1,0 1 0,0-1 1,0 0-1,0 1 0,0-1 1,0 1-1,0-1 0,0 0 1,0 1-1,0-1 0,0 1 1,0-1-1,0 1 0,9 93-141,-8-65 102,1 0 1,2-1-1,8 29 0,-10-48 89,1 0 0,0 0 0,0-1-1,1 1 1,7 11 0,-10-19-31,0 1 0,1-1 0,-1 1 0,0-1 1,0 1-1,1-1 0,-1 0 0,0 1 0,1-1 0,-1 0 0,1 0 1,0 0-1,-1 0 0,1-1 0,0 1 0,0 0 0,-1-1 0,1 1 0,0-1 1,0 1-1,0-1 0,0 0 0,0 0 0,0 0 0,0 0 0,-1 0 1,1-1-1,0 1 0,0 0 0,0-1 0,0 1 0,-1-1 0,4-1 1,0-1 33,0 0 0,0 0 0,-1 0 0,0-1 0,1 0 0,-1 1 0,7-10 0,23-36 96,-21 30-99,18-27-4,2-5-31,3 2 0,49-53 0,-33 53-68,-45 44 56,-1 0 0,1 0 0,1 0 0,-1 1 0,1 0 0,8-3 0,-14 6-2,-1 1 0,1-1 0,0 1-1,0-1 1,0 1 0,-1 0 0,1 0-1,0 0 1,0 0 0,0 0 0,0 0 0,0 0-1,-1 0 1,1 1 0,0-1 0,0 1-1,0-1 1,1 2 0,-1-1 1,0 1 0,-1 0 0,1-1-1,0 1 1,-1 0 0,0 0 0,1 0 0,-1-1 0,0 2 0,0-1-1,0 0 1,0 0 0,0 0 0,0 3 0,4 11-7,-1 1 1,-1-1-1,2 28 0,-3 53-69,-2-47 298,-7 50 0,6-94-153,0 0 0,-1 0 0,1 0 0,-1 0 1,0-1-1,-3 7 0,5-12-57,-1 0 0,1 1-1,0-1 1,0 0 0,0 1-1,0-1 1,0 0 0,0 1-1,0-1 1,-1 0 0,1 1-1,0-1 1,0 0 0,0 1 0,-1-1-1,1 0 1,0 0 0,-1 1-1,1-1 1,0 0 0,0 0-1,-1 1 1,1-1 0,0 0-1,-1 0 1,1 0 0,0 0 0,-1 0-1,1 0 1,-1 1 0,1-1-1,0 0 1,-1 0 0,1 0-1,0 0 1,-1 0 0,1 0 0,-1-1-1,1 1 1,0 0 0,-1 0-1,1 0 1,0 0 0,-1 0-1,1 0 1,0-1 0,-1 1-1,1 0 1,-1-1 0,-1-1 24,0 0-1,0-1 1,1 1 0,-1-1 0,0 0-1,1 0 1,-2-4 0,-8-26 36,-13-62 1,24 94-67,-11-66-80,10 60 66,1 0 0,0 0 0,0 0 0,1 0 0,-1 0 0,1 0 0,3-8 0,-3 13 7,-1 1-1,1-1 1,0 0-1,0 0 1,0 1-1,0-1 1,0 0-1,0 1 1,0-1-1,1 1 1,-1 0-1,0-1 1,1 1-1,-1 0 1,1 0 0,0 0-1,-1 0 1,1 0-1,0 0 1,0 1-1,-1-1 1,1 0-1,0 1 1,0-1-1,0 1 1,0 0-1,0 0 1,0 0-1,-1 0 1,1 0-1,0 0 1,0 0-1,3 1 1,5 1 2,-1 1 0,1 0 1,-1 0-1,0 1 0,12 7 0,-2 0-224,-1 1 0,17 15 0,-16-12-3491,33 19 0,-15-16-2397,1 2 2021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2:5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1440 76 4064,'-1'0'85,"1"0"0,0 0 0,-1 0 0,1 0 0,-1 0 0,1 0 0,-1 0 0,1-1 0,-1 1 0,1 0 0,0 0 0,-1 0 0,1-1 0,0 1 0,-1 0 0,1-1 0,-1 1 0,1 0 1,0-1-1,0 1 0,-1 0 0,1-1 0,0 1 0,0 0 0,-1-1 0,1 1 0,0-1 0,0 1 0,0-1 0,0 1 0,0 0 0,0-1 0,-1 1 0,1-1 0,0 0 0,0 0 159,-1-1 0,0 1-1,0 0 1,0 0 0,0 0-1,0 0 1,0-1 0,0 2 0,-1-1-1,1 0 1,0 0 0,0 0-1,-3-1 1,3 2 136,-13-8 16,0 1-1,0 1 1,-1 0 0,1 1 0,-1 1-1,0 0 1,-1 1 0,1 1 0,-1 0-1,1 1 1,-26 1 0,-1 3-255,0 2-1,0 2 1,-41 12 0,52-12-2,-115 34 158,117-31-267,0 1-1,2 1 1,-28 16-1,32-14 46,0 1 0,0 1-1,-27 26 1,-119 144 79,54-56 7,78-90-51,2 0 1,2 3 0,-35 58-1,54-76 1,2 0 0,1 1 0,1 0 0,-11 44 0,9-14-52,-6 74-1,13-67 145,4-1 0,11 122-1,-4-151-106,2-1-1,1 0 0,1-1 0,2 0 0,28 54 0,-23-54-31,1-1 0,2-1 0,0-1 0,2-1 0,1-1 0,1 0 0,44 34 0,-17-18 105,3-2 0,77 43 0,-106-71-84,0-1 0,0-1 0,1-1 0,0-1 0,1-2 0,35 5 0,-7-5 79,1-3 0,58-4 1,-80 0-108,1-2 0,-1-1 0,1-2 1,-2-2-1,1-1 0,-1-1 0,0-2 0,-1-1 1,-1-1-1,44-28 0,5-17 132,88-81 1,-144 118-166,40-35 76,70-80 0,-102 98-27,-2-2 0,-1-1 1,41-84-1,-10-17 68,-38 87-69,-1 4-57,3-3-68,-3-2 0,15-66 0,-22 52 116,-3-1-1,2-105 0,-18 8 5,1 142-14,0-1-1,-1 1 1,-17-49-1,18 64-53,-1 1-1,1 0 1,-2 0-1,1 0 1,-1 1-1,-1 0 1,0 0-1,-1 0 1,0 1-1,0 0 1,-1 1-1,0 0 0,-11-8 1,5 6-23,0 1 1,-1 1-1,0 1 1,0 0-1,-18-5 0,2 3-54,-58-8-1,31 11-7,0 2-1,0 3 0,-62 7 1,-175 28-186,128-1 417,50-9-3597,99-22 199,20-2 3192,-1 0 0,0 0 0,0 0 0,0 0 0,0 1-1,0-1 1,0 0 0,0 0 0,0 0 0,0 0 0,1 0 0,-1 0 0,0 0 0,0 1 0,0-1 0,0 0 0,0 0 0,0 0 0,0 0 0,0 0 0,0 0 0,0 1-1,0-1 1,0 0 0,0 0 0,0 0 0,0 0 0,0 0 0,0 1 0,0-1 0,0 0 0,0 0 0,0 0 0,0 0 0,-1 0 0,1 0 0,0 0 0,0 1 0,0-1-1,0 0 1,0 0 0,0 0 0,0 0 0,0 0 0,0 0 0,-1 0 0,1 0 0,0 0 0,0 0 0,0 0 0,0 0 0,0 1 0,0-1 0,-1 0 0,1 0-1,0 0 1,0 0 0,0 0 0,0 0 0,0 0 0,0 0 0,-1 0 0,1 0 0,0 0 0,0-1 0,0 1 0,0 0 0,-1 0 0,12 7-3020,-10-7 2706,21 12-2809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2:5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690 102 3488,'0'-2'803,"0"0"0,0 0 0,0 0 0,-1 1 1,1-1-1,-1 0 0,1 0 0,-1 0 0,-1-2 0,-12-13 2377,8 13-3084,0 0 1,-1 0 0,-12-6 0,8 5 598,-4-2-572,-1 1 1,0 1-1,0 0 0,0 1 1,0 1-1,-1 1 0,-27-1 0,4 2-75,1 2 0,-1 2 0,1 2 0,-54 12 0,79-13-47,-1 0 0,1 0 0,0 2-1,0-1 1,1 2 0,-1 0 0,2 0-1,-21 17 1,26-19 45,1 1 1,0 0-1,0 0 0,1 1 1,0 0-1,0 0 1,1 0-1,0 0 0,0 1 1,0-1-1,1 1 0,0 0 1,1 0-1,0 1 0,0-1 1,-1 12-1,3-10 18,-1 0-1,2-1 0,-1 1 1,1 0-1,1 0 1,0 0-1,0-1 0,1 1 1,0-1-1,0 1 1,1-1-1,1 0 0,-1-1 1,2 1-1,-1-1 1,1 0-1,11 12 0,-4-9 16,0 0 0,1-2 0,0 1 0,0-2 0,1 0 0,20 8 0,-1-3 95,67 16 1,-66-21-132,0-2 0,0-1 1,0-2-1,1-2 0,-1-1 1,1-2-1,37-6 0,45-18-1723,-3-7 416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3:1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50 1984,'0'0'640,"-2"-1"-389,-1-1-308,3 2 107,0 0-1,-1 0 1,1 0-1,0 0 1,-1 0 0,1 0-1,0 0 1,-1 0-1,1-1 1,0 1-1,-1 0 1,1 0-1,0 0 1,-1-1 0,1 1-1,0 0 1,0-1-1,-1 1 1,1 0-1,0 0 1,0-1-1,0 1 1,-1 0 0,1-1-1,0 1 1,0 0-1,0-1 1,0 1-1,0-1 1,0 1-1,0 0 1,0-1 0,0 1-1,0 0 1,0-1-1,0 1 1,0 0-1,0-1 1,0 1 0,0-1-1,0 1 1,1-1-1,-1 0 454,0-1-1,-1 0 0,1 1 1,0-1-1,0 1 0,-1-1 1,1 1-1,-1-1 0,1 1 1,-1 0-1,0-1 0,1 1 1,-1 0-1,0-1 0,-2-1 1,2 2 276,3 2-663,-1 0 492,-1-9 647,0 5-915,0 5 502,0 7-495,-9 79 26,8 24-6,1 96-51,28 199 1247,-24-357-1214,-1 51 0,-1-4-167,4 130 1252,-6-227-1130,-6-5-58,-3-35-38,0 10-123,2-1 0,-4-46 1,-32-489 116,37 476-272,2 42-36,4-74 0,1 47-36,-2 47 191,6-52 1,-5 77-63,1 0 1,0 0 0,0 0-1,0 0 1,0 0-1,0 0 1,1 1-1,-1-1 1,1 1-1,-1-1 1,1 1-1,0-1 1,0 1-1,0 0 1,1 0-1,-1 0 1,0 0-1,1 0 1,-1 1-1,1-1 1,0 1 0,-1-1-1,1 1 1,0 0-1,0 0 1,0 0-1,5 0 1,7-1-47,0 0 1,0 1 0,0 1 0,21 3-1,-20-2 60,12 0 34,0 2 0,0 1 1,0 1-1,46 16 0,-1 10-141,-64-27 89,-1 1 0,0 0 1,0 0-1,-1 1 0,1 0 0,6 7 0,-12-11 17,0 1-1,-1-1 1,1 0-1,0 1 1,-1 0 0,0-1-1,1 1 1,-1 0 0,0 0-1,0 0 1,0-1-1,-1 1 1,1 6 0,-1-1 12,0-1 1,-1 1-1,-2 13 1,3-19-10,-2 8 4,-1 0-1,0-1 1,0 1 0,-1-1-1,-5 10 1,-28 40 9,27-45-8,-17 24-24,-41 41 0,-40 33-2,50-53 228,46-47-190,0 1 1,1 0-1,0 1 0,-8 15 0,18-28-16,0 0-1,1 1 1,-1-1-1,0 1 1,1-1-1,-1 0 1,1 1-1,-1-1 0,1 1 1,0-1-1,-1 1 1,1 0-1,0-1 1,0 1-1,0-1 1,0 1-1,1-1 1,-1 1-1,0-1 1,1 1-1,-1-1 0,1 1 1,-1-1-1,1 0 1,-1 1-1,1-1 1,0 0-1,0 1 1,0-1-1,0 0 1,0 0-1,0 0 1,0 0-1,0 0 1,1 0-1,-1 0 0,0 0 1,0 0-1,1 0 1,-1-1-1,2 1 1,8 3 35,-1 0 0,0-1 1,1 0-1,18 2 1,-15-3-25,185 28 193,-194-29-183,15 2-20,0 2 0,-1 0 0,1 1 0,24 11 0,-40-15-1,0 0 0,0 0-1,0 1 1,0-1 0,0 1 0,-1 0-1,1 0 1,-1 0 0,0 1 0,0-1-1,0 1 1,0 0 0,-1-1 0,1 1-1,-1 0 1,0 1 0,0-1-1,0 0 1,-1 1 0,0-1 0,0 1-1,0-1 1,0 1 0,0 8 0,-2-4 29,0 0 1,0-1 0,0 1-1,-1 0 1,-1-1 0,0 1-1,0-1 1,0 0 0,-7 11-1,1-5 46,1 0 0,-2-1 0,0-1-1,-14 15 1,9-14-37,0-1 0,0 0 0,-1-1 0,-1 0 0,0-2 0,-1 0 0,-22 9 0,-140 42 198,148-52-134,-1-2 0,-1 0 0,-33 0 0,62-6-92,-3 1-30,-1-1 0,1 0 0,0-1 1,-11-1-1,16 2-343,0-1 0,0 0 0,0 0 0,0 0 0,0 0 0,0-1 0,0 1 0,0-1 0,1 0 1,-1 0-1,1 0 0,-1 0 0,-3-4 0,-5-11-2303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3:18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1349 180 1728,'4'-26'1058,"-3"23"-829,0 1-1,-1-1 1,1 1 0,-1-1 0,0 0 0,0 0-1,0 1 1,0-1 0,0 0 0,0 0 0,-1 1 0,1-1-1,-2-4 1,-1 3 20,1-1-1,-1 1 0,0 0 1,0 0-1,0 0 0,-1 0 1,0 0-1,1 1 0,-1-1 1,0 1-1,-1 0 0,1 1 1,0-1-1,-1 1 0,0 0 1,1 0-1,-10-3 0,-6-1 251,-1 1-1,1 1 1,-28-1-1,28 3-229,-1 1 1,1 1 0,0 0-1,0 2 1,0 1-1,0 0 1,0 1-1,0 2 1,1 0-1,0 0 1,0 2-1,-19 11 1,21-9 1,-3 1-54,0 2 0,-36 29 0,-104 97 738,69-72-639,50-38-184,-35 25 157,-86 69 430,145-107-616,2 0 1,0 1-1,1 1 0,0 0 1,2 1-1,0 0 0,1 1 1,-9 23-1,-4 20 348,-21 89 0,33-108-427,0 4 408,-8 60 0,17-72-223,1-1 1,3 0-1,0 1 0,2-1 1,2 0-1,1 0 0,12 38 1,-7-31 11,-1-2 11,2 0 0,22 51 0,-23-66-183,2-1 0,28 40 0,-32-53-32,-1-1 1,2 0 0,0 0-1,0-1 1,0 0 0,1 0-1,16 8 1,46 20 272,1-4 0,78 24-1,-121-46-49,-8-3-15,39 9 0,-51-15-187,1-1 0,-1 0 0,1-1 0,-1 0 0,18-2 0,-2-1 70,-2-1 97,33-7-1,229-59-33,-254 63-142,-2-1 0,0-2 0,0-1 0,31-16 0,-41 16-10,-1-1 1,0-1 0,-1-1-1,-1 0 1,0-1 0,25-28-1,35-42 63,70-81 151,4-16-63,-142 169-147,-1 0-1,0-1 1,-1-1-1,-1 1 0,0-1 1,-1-1-1,-1 1 0,0-1 1,4-21-1,-2-15-5,3-81 0,-8 106-56,-1-11-34,-1 0-1,-7-52 1,3 68 35,0 0 0,-1 1 0,-1 0 0,-1 0 0,-16-32 0,11 30 39,3 4 1,-1 1 1,0 1-1,-18-23 1,-79-94 23,-18-12-292,40 56 115,67 74 120,-1 0 1,0 1 0,-27-16 0,15 16-1,0 0 0,-1 2 0,-1 1 0,-38-8 0,49 15 12,-1 1 0,1 1 0,-1 0-1,0 2 1,0 1 0,1 1 0,-1 0 0,0 2-1,-32 8 1,48-10-141,0 1-1,1 0 1,-1 1-1,0 0 0,1 0 1,0 0-1,0 1 1,0 0-1,0 0 1,0 0-1,1 1 1,0 0-1,0 0 0,0 0 1,0 1-1,1-1 1,0 1-1,-5 11 1,2-3-1968,-10 27 0,5 10-514,10-42 2270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3:1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39 2144,'-24'0'12581,"42"-1"-6839,5-2-4404,38-2-1613,-48 4 285,215-2 375,147-1 222,8-1 514,-104 7-251,-154-3-466,-80-2-289,-33 1-73,0 1 0,1 1 0,12 0 0,-1 0 39,-24 0-84,1 0 1,0 0 0,0 0-1,0 0 1,-1 0 0,1 0 0,0 0-1,0 0 1,0 0 0,-1-1-1,1 1 1,0 0 0,-1-1-1,1 1 1,0 0 0,0-1-1,-1 1 1,1-1 0,-1 1-1,2-2 1,-2 2-156,0 0 0,0 0 0,0 0 0,0-1 0,0 1 0,-1 0-1,1 0 1,0-1 0,0 1 0,0 0 0,0 0 0,0 0 0,0-1 0,0 1 0,0 0 0,-3-2-2055,3 2 2055,0 0 0,-1 0 0,1 0 0,0 0 0,0 0 0,-1 0 0,1 0 0,0 0 0,0 0 0,0 0 0,-1 0-1,1 0 1,0 0 0,0 0 0,-1 0 0,1 0 0,0 0 0,0 1 0,-1-1 0,-8 5-6579,7 6 2279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3:2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83 3904,'0'-1'178,"0"0"1,0 0 0,0 1-1,0-1 1,0 0-1,1 1 1,-1-1 0,0 0-1,0 1 1,1-1-1,-1 0 1,0 1 0,1-1-1,2 0 2448,-5 8-1384,-7 56 4400,5-46-5049,1 0-1,1-1 1,1 1-1,1 19 1,8 69 340,-5-74-600,6 132 1022,-9-160-1271,0-1-19,0 0-1,0 1 1,0-1-1,0 0 1,0 0-1,1 1 1,-1-1-1,1 0 1,-1 0-1,1 0 1,0 0-1,1 4 1,5-29 692,0-24-656,-3 0 1,-2 0-1,-8-86 0,-7 56-130,1 3-57,11 63 113,0 1 1,1-1-1,0 0 0,3-18 1,-2 25-29,0 1 0,0-1 0,0 0 0,0 1 0,1 0 0,-1-1 0,1 1 1,0 0-1,0 0 0,0 0 0,4-4 0,-5 6-1,1-1 0,-1 1 0,1 0 1,-1 0-1,1 0 0,0 0 0,-1 0 0,1 0 0,0 0 0,0 0 1,-1 1-1,1-1 0,0 1 0,0 0 0,0-1 0,0 1 0,0 0 1,0 0-1,0 0 0,0 0 0,0 0 0,3 2 0,3 0 6,-1 0 0,1 1 0,-1 0-1,0 1 1,0-1 0,-1 1 0,1 1 0,-1-1-1,0 1 1,0 0 0,8 10 0,-11-12 0,-1-1 1,0 1-1,0 0 1,0 0-1,0 0 0,-1 0 1,1 0-1,-1 1 1,0-1-1,0 0 1,0 1-1,0-1 1,-1 1-1,1-1 1,-1 1-1,0-1 1,0 1-1,0-1 1,0 1-1,-1-1 1,0 0-1,1 1 1,-1-1-1,0 1 1,-1-1-1,1 0 0,-4 6 1,2-4 63,-1 0 0,0 0 0,0 0 0,-1-1-1,-5 5 1,-11 12 21,8-9-94,11-11 11,-1 0 0,1 1 0,0 0 0,1-1 0,-1 1 0,0 0 0,0 0 0,1 0 0,-1 0 1,1 1-1,0-1 0,-1 0 0,0 4 0,3-2-2,0 1 1,1-1-1,-1 1 1,1-1-1,0 0 1,0 0-1,0 0 1,1 0-1,3 5 1,1 0 9,34 48-171,-28-41 262,0 0 1,15 29-1,-25-39-11,0 1 0,0-1 0,-1 1-1,0 0 1,0-1 0,-1 1 0,0 0 0,0 0-1,0 0 1,-1 0 0,-1 11 0,1-15-66,-1-1 1,1 1-1,-1-1 0,0 0 0,0 0 1,0 1-1,0-1 0,0 0 1,0 0-1,-1 0 0,1 0 1,-1 0-1,0 0 0,1-1 1,-1 1-1,0 0 0,0-1 1,-3 3-1,-4 1 5,0 0-1,0-1 1,-12 4-1,11-4-87,-2 0-595,1-2-1,-1 1 1,0-1-1,0-1 1,0 0-1,-18-2 1,22 1-487,-20 0-1509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1:30.2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7 4160,'3'-7'11134,"-7"17"-9943,-7 13-526,2 1 1,0 0 0,-9 47-1,9-23-615,-1 53 0,9-96-155,1 34 82,0-38-115,0 0-1,0 0 1,0 1 0,0-1 0,0 0-1,1 0 1,-1 0 0,0 0 0,1 0-1,-1 0 1,1 0 0,-1 1 0,1-1-1,-1 0 1,1-1 0,0 1-1,-1 0 1,1 0 0,0 0 0,0 0-1,0-1 1,0 1 0,0 0 0,0-1-1,0 1 1,0 0 0,1 0 0,-1-1-45,0 0 0,0 0 1,0-1-1,-1 1 0,1 0 1,0 0-1,0 0 0,0-1 1,-1 1-1,1 0 0,0-1 1,0 1-1,-1-1 0,1 1 1,0-1-1,-1 1 0,1-1 1,0 0-1,-1 1 0,1-1 1,-1 0-1,1 1 0,-1-1 1,1 0-1,0-1 1,2-3-931,14-14-1297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3:2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2720,'-1'1'310,"1"-1"-1,0 0 1,-1 1 0,1-1-1,-1 0 1,1 1 0,0-1-1,-1 0 1,1 1 0,0-1-1,-1 1 1,1-1 0,0 1-1,-1-1 1,1 0 0,0 1-1,0-1 1,0 1 0,0-1-1,-1 1 1,1 0 0,0-1 0,0 1-1,0-1 1,0 1 0,0 0-1,1 0-43,-1 0 0,1 0 0,-1 1 0,1-1 0,-1 0 0,1 0 0,0 0 0,-1 0 0,1 0 0,0 0 0,1 1 0,3 2 90,0 1 1,1-1-1,6 4 0,-10-7-22,6 4-147,1-1 0,0 1 1,1-2-1,-1 1 1,1-2-1,0 1 1,18 2-1,75 0 113,-72-5-121,323-6 840,-260-3-764,558-39 594,-615 47-754,65 1 332,-9 1-62,-53-2-95,-34 1-228,0 0 0,1 0 0,-1-1 0,0 0 0,0-1-1,9-3 1,4-5-2324,-15 8 900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3:2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75 191 4992,'-7'-7'1327,"4"8"1210,3 16 2146,1-6-4750,-1 10 1498,-1-3-1039,2 0-1,0-1 0,6 36 1,7 31 439,-2-10-62,-3-14-218,1 6 194,-10-66-714,0-1 1,0 1-1,0 0 1,0 0-1,0 0 1,1 0-1,-1 0 1,0 0-1,0 0 1,0 0-1,0 0 1,0 0-1,0 0 1,0 0-1,0 0 1,0 0 0,0 0-1,0 0 1,0 0-1,1 0 1,-1 0-1,0 0 1,0 0-1,0 0 1,0 0-1,0 0 1,0 0-1,0 0 1,0 0-1,0 0 1,0 0-1,0 0 1,1 0-1,-1 0 1,-1-18 235,-4-38 112,3 16-276,-3 1 0,-17-69 0,22 107-102,-30-91-50,13 50-73,-15-58-1,30 93 107,0 0 0,1-1 0,0 0 0,0 1-1,1-1 1,0-7 0,1 11 6,-1 0-1,1 1 0,0-1 1,0 0-1,0 1 0,0-1 1,1 1-1,-1 0 1,1-1-1,0 1 0,0 0 1,0 0-1,1 0 1,-1 1-1,4-4 0,-4 5 0,0-1 0,0 1 0,0 0 0,0 0-1,0 0 1,1 0 0,-1 1 0,1-1 0,-1 1-1,0-1 1,1 1 0,-1 0 0,1 0 0,-1 0-1,1 0 1,-1 0 0,4 1 0,2 1-43,1-1 1,-1 1-1,15 7 0,-12-4 51,-1 0 0,0 1 0,0 1-1,-1 0 1,12 10 0,40 45-202,-57-58 201,0 0 0,-1 0 0,0 1 0,0 0 0,0-1 1,0 1-1,-1 0 0,0 0 0,2 7 0,-3-9 14,0 0 1,-1 1 0,1-1 0,-1 0 0,0 0-1,0 1 1,0-1 0,-1 0 0,1 1 0,-1-1 0,0 0-1,0 0 1,0 0 0,0 1 0,0-1 0,-3 4-1,-2 1 31,0-1 0,0-1 0,0 1 0,-1-1 0,0 0 0,0 0 0,-1-1 0,-15 9 0,10-6-16,0 0-1,-15 14 1,27-21-20,0 0 0,0 0 0,0 0 0,-1 1 1,1-1-1,1 0 0,-1 1 0,0-1 0,0 1 0,0-1 0,1 1 0,-1-1 1,1 1-1,-1 0 0,1-1 0,0 1 0,-1-1 0,1 1 0,0 0 0,0-1 0,0 1 1,0 0-1,1-1 0,-1 1 0,0 0 0,1-1 0,-1 1 0,1-1 0,-1 1 0,1 0 1,0-1-1,0 0 0,0 1 0,-1-1 0,1 1 0,2 0 0,2 5-2,1-1 1,0 0-1,0-1 0,1 0 0,13 9 0,88 57 130,-103-67-87,1 1-1,-1-1 0,8 9 0,-12-12-28,0 1-1,0-1 1,1 0 0,-1 1-1,0-1 1,-1 1-1,1 0 1,0-1-1,0 1 1,-1 0 0,1 0-1,-1-1 1,1 1-1,-1 0 1,0 0 0,0 0-1,0-1 1,0 3-1,-1-1 36,1 0-1,-2 0 0,1 0 0,0 0 0,0 0 1,-1 0-1,0 0 0,0 0 0,1-1 1,-1 1-1,-1-1 0,1 1 0,0-1 0,-1 0 1,1 0-1,-4 2 0,-5 3 47,-1 0 0,-20 8-1,22-11-39,-9 3 22,-1 0 1,-21 3-1,-24 8-6774,53-12 1398,9 2 1744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3:2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19 3552,'10'-13'1707,"-9"12"-1641,-1 1-1,0 0 1,0-1-1,0 1 1,1 0-1,-1-1 1,0 1-1,0 0 1,1 0-1,-1-1 1,0 1-1,1 0 1,-1 0-1,0 0 1,1-1-1,-1 1 1,0 0-1,1 0 1,-1 0-1,1 0 1,-1 0-1,0 0 1,1-1-1,-1 1 1,0 0-1,1 0 1,3 2 3594,-4 1-3373,-1 1 1,0-1-1,0 0 0,0 0 1,0 0-1,-1 0 1,1 0-1,-1 0 1,0 0-1,0 0 0,0-1 1,0 1-1,-5 4 1,-2 4 146,-45 59 1035,-69 114 1,105-151-1347,-96 186 703,114-218-908,0-1 0,0 1-1,0-1 1,0 0 0,0 1 0,-1-1 0,1 1-1,0-1 1,0 0 0,0 1 0,-1-1-1,1 0 1,0 1 0,0-1 0,-1 0-1,1 0 1,0 1 0,-1-1 0,1 0 0,0 0-1,-1 1 1,1-1 0,-1 0 0,1 0-1,0 0 1,-1 0 0,1 0 0,-1 1 0,1-1-1,-1 0 1,-3 1-1374,2 3-965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3:27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 3488,'-20'-5'1115,"19"6"-1032,0-1 0,1 0 0,-1 0 0,0 1 1,1-1-1,-1 0 0,1 1 0,-1-1 1,1 1-1,-1-1 0,1 0 0,-1 1 1,1-1-1,0 1 0,-1-1 0,1 1 1,-1 0-1,1-1 0,0 1 0,0-1 1,-1 1-1,1 0 0,-1 1 797,2 0-432,0 0-1,0 0 1,1 0 0,-1 0-1,0 0 1,0-1 0,1 1-1,-1 0 1,1-1 0,0 1-1,-1-1 1,1 0 0,3 2-1,0 1 507,0 0-579,1-1 1,0 0-1,0 0 0,0 0 0,0 0 0,1-1 1,-1 0-1,0-1 0,12 2 0,8 0 60,30 0-1,-26-2-218,57 0 142,-45-1-274,1 2-1,48 7 0,-87-8-117,1 1-1,0-1 1,0 1 0,-1-1-1,7 5 1,3 5-1508,-13-10 1195,-1 0-1,1-1 1,-1 1-1,1 0 1,-1 0-1,1 0 1,-1 0-1,0 0 1,1 0-1,-1 0 1,0 0-1,0 0 1,0 2-1,0 4-2350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3:2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576 1 4896,'-10'3'604,"-18"4"984,26-6-1598,-114 30 3113,-43 19 348,88-27-2814,-80 21 358,148-43-1189,0-1 1,0 1 0,0-1 0,0 0-1,0 0 1,-4 0 0,6 0 49,1 0 1,-1 0-1,0-1 1,1 1-1,-1 0 1,1 0-1,-1 0 0,1 0 1,-1-1-1,1 1 1,-1 0-1,1-1 0,-1 1 1,1 0-1,-1-1 1,1 1-1,-1 0 0,1-1 1,-1 1-1,1-1 1,0 1-1,-1-1 1,1 1-1,0-1 0,0 1 1,-1-1-1,1 1 1,0-1-1,0 0 0,0 1 1,0-1-1,0 1 1,-1-2-1,5-7-1717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3:28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5632,'3'9'2560,"8"24"-2208,-8-8 2400,8 1-1568,3 19 800,0 2-1184,0 4 32,10-2-481,-10 2 1,5-4-224,-5-2 0,5-11-64,-5-5 224,0-2-160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3:2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18 3072,'3'-3'506,"-2"3"-317,-1-1 1,1 0 0,0 1 0,0-1-1,0 0 1,-1 1 0,1-1-1,0 0 1,-1 0 0,4-6 6230,0 19 2317,0-7-9738,-4 17 2415,-1 0-1471,-7 38 0,-1 5-176,6 83 490,2-65-167,11 285 756,-3-232-252,-5-3-339,2 41 407,1 31-67,-5-175-555,-4 6 64,2-31-71,1 0 0,1 1 0,-1-1 0,1 0 0,0 0 0,0 1 0,1 6 0,0-8-16,0 0 0,-1 0 1,0 1-1,0 7 0,-1 1 222,1-13-222,0 0 0,0-1 0,0 1-1,0 0 1,0 0 0,0 0 0,0 0 0,0 0 0,0-1 0,0 1 0,0 0 0,0 0-1,0 0 1,0 0 0,-1 0 0,1 0 0,0-1 0,0 1 0,0 0 0,0 0 0,0 0-1,0 0 1,0 0 0,-1 0 0,1 0 0,0 0 0,0 0 0,0 0 0,0 0 0,0 0-1,-1 0 1,1 0 0,0 0 0,0 0 0,0 0 0,0 0 0,0 0 0,-1 0 0,1 0-1,0 0 1,0 0 0,0 0 0,0 0 0,0 0 0,-1 0 0,1 0 0,0 0 0,0 0-1,0 0 1,0 0 0,0 1 0,0-1 0,0 0 0,-1 0 0,1 0 0,0 0 0,0 0-1,0 0 1,0 1 0,0-4 41,-1 0-1,0 0 1,1 0 0,-1 0-1,0 1 1,0-1 0,0 0-1,-1 1 1,-2-6-1,-6-11 55,-10-31-88,-16-67-1,25 78-6,9 31-33,-14-46 32,-37-90 0,45 126-115,5 12 71,1 0-1,-1 0 0,-1 0 1,1 0-1,-1 0 0,0 1 0,0-1 1,-7-6-1,11 12 14,-1-1 0,0 1 0,1-1 0,-1 0 0,1 1 0,-1-1 0,0 1 0,0 0 1,1-1-1,-1 1 0,0-1 0,0 1 0,0 0 0,1 0 0,-1 0 0,-1-1 0,2 2 7,-1-1 0,1 1-1,0-1 1,-1 0 0,1 1 0,0-1-1,0 1 1,0-1 0,-1 1-1,1 0 1,0-1 0,0 1 0,0-1-1,0 1 1,0-1 0,0 1 0,0-1-1,0 1 1,0-1 0,0 1-1,0-1 1,0 1 0,1-1 0,-1 1-1,0-1 1,0 1 0,1 0 0,63 187-27,-34-108 38,33 72 359,-51-132-243,-12-19-95,1 0 1,-1 0-1,1 0 0,0 0 1,-1 0-1,1 0 1,0 0-1,0-1 0,0 1 1,0 0-1,0-1 1,0 1-1,0 0 0,0-1 1,0 1-1,1 0 1,1-2 102,0 0 0,0 0 1,0-1-1,0 1 0,0-1 1,0 0-1,4-3 0,-1 0 16,-1-1 0,1 1 0,-2-1 0,1 0 0,6-12 0,-5 8-148,31-53 13,-28 46-35,0 1 0,0 0 0,2 0 0,0 1 0,1 1 0,13-14 0,-15 20-39,1-1 1,-1 2-1,1 0 0,1 0 0,-1 1 1,1 0-1,0 1 0,1 0 0,15-3 1,-15 5-778,0 1 1,0 0-1,0 1 1,0 1 0,19 1-1,16 6-1669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3:35.0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1 380 3072,'0'0'47,"0"0"0,0 0 0,1 0 0,-1-1 0,0 1-1,0 0 1,0 0 0,1 0 0,-1-1 0,0 1 0,0 0 0,1 0 0,-1 0 0,0 0 0,1 0 0,-1 0 0,0 0 0,0 0-1,1 0 1,-1 0 0,0-1 0,1 1 0,-1 1 0,0-1 0,1 0 0,-1 0 0,0 0 0,0 0 0,1 0 0,-1 0 0,0 0 0,1 0-1,-1 0 1,0 1 0,1-1 9,-1 0 0,1 0 0,-1 1 0,0-1-1,1 0 1,-1 0 0,1 0 0,-1 0 0,1 0 0,-1 0 0,0 0-1,1 0 1,-1 0 0,1 0 0,-1 0 0,1 0 0,-1 0-1,0 0 1,1 0 0,-1 0 0,1 0 0,-1-1 0,0 1-1,1 0 1,-1 0 0,0 0 0,1-1 0,-1 1 0,0 0-1,1-1 1,-1 1 0,6-5 103,-4 3 911,0 0-1,0 0 1,1 1-1,-1-1 1,6-2-1,-6 2-903,0 1 0,0-1 0,0 0 0,0 0 0,-1 0 1,1 0-1,0 0 0,-1 0 0,3-5 0,0 1 168,-3 5-289,91-127 2219,-77 111-2053,-5 3 78,22-20 0,-27 30-209,0 0 0,1 0 0,-1 0 0,1 1 0,-1 0 0,1 0 0,0 0 0,7-1 0,-8 2-29,1 0 0,0 1 0,0 0 0,0 0-1,0 1 1,0-1 0,0 1 0,0 1 0,-1-1 0,1 1 0,7 1-1,-5 1-82,0 0 0,0 0 0,0 1-1,-1 0 1,1 0 0,-1 1-1,9 7 1,10 10 187,-1 1-1,0 1 1,-2 1 0,24 35-1,-37-49-1,0 0 0,11 10-1,0 0 126,-15-15-198,0-1 0,1 0 0,0 0 0,0-1 0,1 1 0,9 3 0,16 9 96,-29-14-124,0-1-1,1 0 0,-1-1 0,1 1 0,-1-1 1,1 0-1,0 0 0,-1 0 0,8 0 0,2-1 111,0 0 0,14-3 0,-24 2-136,0 0 1,0 0 0,-1 0 0,1-1-1,0 1 1,-1-1 0,1 0-1,-1 0 1,1 0 0,4-5 0,2-2 74,16-19 0,-25 28-89,9-12 64,0 0-1,-1 0 1,8-15-1,-5 8-30,1 1 0,1 1 0,0 0-1,23-20 1,-25 25-93,1 1 0,0 1 0,0 0 0,1 1 0,1 0 0,0 1 0,0 1 0,0 1 0,30-9 0,-37 13 34,0 0 1,1 1-1,-1 1 0,1-1 0,-1 1 0,1 1 0,10 1 1,-16-2 8,1 1 0,0 0 0,0 0 0,0 0 1,-1 0-1,1 1 0,-1-1 0,1 1 0,-1 0 0,1 0 1,-1 0-1,0 1 0,0-1 0,0 1 0,0-1 1,-1 1-1,5 5 0,-7-7 6,18 29-71,24 56 0,-33-63 98,-3-6-40,1-1 0,0 1 0,1-2 0,17 26 0,-9-17 104,-12-18-40,-1-1 0,1 1 0,0-1 0,8 9 0,-7-10-29,-4-2 12,1-1-1,-1 0 1,1 1 0,-1-1 0,1 0 0,-1 0 0,1 0 0,-1 0 0,1 0 0,0 0 0,0 0 0,-1-1-1,1 1 1,0-1 0,0 1 0,0-1 0,3 1 0,6-1 151,-9 1-172,-1-1 0,0 0-1,0 0 1,0 0 0,0 0-1,1 0 1,-1 0 0,0-1 0,0 1-1,0 0 1,0 0 0,1-1-1,-1 1 1,0-1 0,0 1-1,0-1 1,0 1 0,0-1-1,0 0 1,0 0 0,0 1 0,1-3-1,5-3 84,-2 2-46,-1 0 0,1 0 0,-1 0-1,0-1 1,0 0 0,-1 1 0,1-1 0,3-9 0,11-26-2,73-141 9,-85 171-73,1 1 1,0-1 0,1 1 0,0 1 0,1 0 0,0 0 0,0 0-1,1 1 1,0 1 0,0-1 0,0 2 0,1-1 0,0 1 0,0 1-1,0 0 1,14-2 0,-16 4-1,-1 0 0,1 1 0,0 0 0,0 1 0,0 0 0,0 0 0,0 1 0,0 0 0,-1 1 0,1 0 0,0 0-1,-1 0 1,0 2 0,1-1 0,-1 1 0,0 0 0,-1 0 0,1 1 0,-1 0 0,0 1 0,0-1 0,6 8 0,-7-7 32,0 1 0,0-1 0,-1 1 0,0 0 0,-1 0 0,1 1 0,-2-1 0,1 1 0,-1 0 0,3 9 0,4 11 14,-7-22-34,0 0-1,-1 1 1,0-1-1,0 1 1,1 8-1,-1-2 31,1 0 0,1-1-1,9 25 1,-3-11-6,-7-22-20,-1 1-1,1-1 1,0 1-1,0-1 0,0 0 1,1 0-1,0-1 1,-1 1-1,7 4 1,-1 0 16,-6-6 1,0 0 0,-1 0 0,1 0 0,0 0 0,0-1 0,0 1 1,0-1-1,0 1 0,0-1 0,1 0 0,-1-1 0,0 1 0,1 0 0,-1-1 1,0 0-1,1 0 0,-1 0 0,1 0 0,4-1 0,5-2 40,0 0-1,22-10 0,7-1 81,118-38-58,-35 12-21,-28 8-28,21-1-68,-78 22 107,-27 6-109,1 2 1,-1-1-1,1 2 1,26-2-1,0 4 151,-38 0 614,-3-13-428,-5 5-287,1 0 0,-2 0-1,1 1 1,-1 0 0,0 0-1,-15-11 1,-54-31-77,38 27 143,21 12-28,-1 1 1,-36-14 0,35 13 101,-7-1-105,12 6-155,10 3 116,-1 1-1,0-1 1,0 1 0,0 0-1,-8-1 1,10 2 144,6 0-19,7 0-42,35 16-92,0 2 1,45 25-1,57 28 135,-141-69-119,-1-1-1,1 1 1,0-1 0,0 0-1,0 0 1,0-1 0,0 0-1,7 0 1,-12 0 108,0 0-120,-1 0-1,0 0 0,0 0 0,0 0 0,1 0 0,-1 1 0,0-1 1,0 0-1,0 0 0,0 0 0,1 1 0,-1-1 0,0 0 0,0 0 0,0 0 1,0 1-1,0-1 0,0 0 0,0 0 0,1 1 0,-1-1 0,0 0 1,0 0-1,0 1 0,0-1 0,0 0 0,0 0 0,0 1 0,0-1 0,0 0 1,-1 0-1,1 0 0,0 1 0,0-1 0,0 0 0,0 0 0,0 1 1,0-1-1,-4 10-35,-31 36 12,21-28-50,-21 35 1,-6 9 46,20-32 45,-31 47 225,51-77-280,1 1-1,-1 0 1,1-1 0,-1 1-1,1 0 1,-1-1 0,1 1 0,0 0-1,-1 0 1,1 0 0,0 0-1,-1-1 1,1 1 0,0 0 0,0 0-1,0 1 1,1-2-363,-1 1 1,1-1-1,0 0 1,0 1-1,-1-1 0,1 0 1,0 0-1,0 0 1,0 0-1,-1 0 0,1 0 1,0 0-1,0 0 0,0 0 1,-1 0-1,1 0 1,0 0-1,1-1 0,13-2-7825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3:36.0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 4480,'8'-3'17620,"-7"11"-19475,-1-1 2258,1 1 1,0 0 0,1-1 0,0 0-1,5 12 1,-4-9 69,0 0-1,3 14 1,-5-18-377,1 1 0,0-1 0,1 0 1,0 1-1,0-1 0,7 10 0,-6-9-19,1 0 0,-2 1 0,6 13 0,6 35 150,9 60-1,8 35 401,-7-42-518,-25-109-110,14 84 424,-13-73-346,-1 1 0,0-1 1,-1 0-1,0 0 0,-4 17 1,2-13-30,0-2 38,0-1 0,-1 1 1,-1-1-1,-5 12 0,9-22-65,0 0 0,-1 0 0,1 0 0,0 0 0,-1 0 0,1-1 0,-1 1 0,1-1 0,-1 1-1,0-1 1,0 1 0,0-1 0,0 0 0,0 0 0,0 0 0,0 0 0,0 0 0,0-1 0,0 1-1,-1-1 1,1 1 0,0-1 0,0 0 0,-1 0 0,1 0 0,0 0 0,-1 0 0,1 0 0,0-1-1,0 1 1,0-1 0,-1 1 0,1-1 0,0 0 0,0 0 0,-3-2 0,-3-2 49,0 0 1,1-1 0,-1 0-1,1-1 1,-12-13 0,17 18-63,0-1 1,0 0-1,0 0 0,0 0 1,1 0-1,-1 0 1,1 0-1,0-1 0,0 1 1,0-1-1,0 1 1,0 0-1,1-1 0,0 1 1,-1-1-1,1 1 1,1-1-1,-1 1 0,1-5 1,4-6 67,0 0-1,0 1 1,15-24 0,2-5 170,-5 5-53,2 0-1,2 2 1,2 0 0,0 1-1,3 1 1,0 2 0,41-37-1,-18 28-88,2 3 0,75-41 0,-23 15 43,-41 20-1107,-44 29-1504,21-22 0,-5-1-8207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3:51.089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1174 174 2656,'0'-9'4314,"-2"9"-3706,-19-1 391,-1-2-1,1 0 0,-1-1 0,1-1 0,-30-11 1,43 13-783,-1-1 1,1 1 0,0-1 0,0-1 0,-8-5 0,8 4-126,0 1-1,-1 0 1,1 1 0,-1 0-1,0 0 1,-13-4 0,17 8-93,-1 0 1,1 0 0,0 0 0,-1 1 0,1 0 0,0 0 0,-1 0 0,1 1 0,0-1 0,0 1 0,0 0 0,0 1 0,1-1 0,-7 5 0,-9 6 115,-31 28 1,-32 41 178,80-78-269,0-1-1,0 1 1,0-1 0,-4 8-1,-7 7 83,5-7-64,-1 0 0,0-1 0,-1-1 0,0 0 0,0 0 0,-16 8-1,-49 14 364,54-24-397,1 2-1,-39 21 0,35-15-13,15-10 34,0 1 0,0 1 0,1-1 0,-1 2 0,2-1 0,-1 1 0,1 0 0,-10 14-1,-34 58 48,42-64-47,1 0 0,-14 34 0,6-11-101,7-16 84,1 0 1,-10 38-1,-4 52 194,21-105-167,-5 30 39,-1-1-1,-26 69 0,33-102 54,0 1 0,0-1 0,0 1 0,0 0-1,0 7 1,2-35 1033,0 9-1137,0 0 1,1 0 0,0 1-1,2-1 1,-1 1-1,1-1 1,8-15 0,-1 6-34,1 0 0,1 0 1,17-21-1,17-22-47,71-91 130,-57 87-23,81-73 0,-103 107-154,22-19-11,-49 45 105,-1-1 0,0-1 1,13-16-1,-14 15 8,1 0 1,0 1-1,18-15 1,-18 19 22,10-8-37,0-1 0,-1-1 1,23-26-1,-41 42 53,-1-1 0,1 1 0,-1 0 0,0-1 0,0 1 0,0-1 1,-1 1-1,1-1 0,0 0 0,-1 1 0,0-5 0,0-33-119,-1 19 152,1 16-125,0-1 1,0 1-1,1-1 1,1-6-1,-2 12 54,0-1 0,0 0-1,0 1 1,1-1 0,-1 0-1,0 1 1,0-1 0,1 0-1,-1 1 1,0-1-1,1 1 1,-1-1 0,0 1-1,1-1 1,-1 1 0,1-1-1,-1 1 1,1-1 0,-1 1-1,1 0 1,0-1 0,-1 1-1,1 0 1,-1-1-1,1 1 1,0 0 0,-1 0-1,1-1 1,-1 1 0,1 0-1,0 0 1,-1 0 0,1 0-1,0 0 1,-1 0 0,1 0-1,0 0 1,-1 0-1,1 1 1,0-1 0,-1 0-1,2 1 1,0-1-36,1 1-1,0-1 1,-1 1-1,1-1 1,0 0-1,-1 0 1,5-1-1,10 1-36,-3 2 24,0 1 0,0 0-1,0 1 1,0 0-1,14 8 1,64 35-69,-66-31 106,-1 1-1,-1 1 0,0 1 1,-1 1-1,-2 1 0,0 1 1,23 31-1,-32-37 8,-1 1 0,0 0-1,-1 1 1,11 26 0,-11 2 211,-7-38-231,-1 0 1,0 0-1,0 0 0,0 17 0,-1-15 29,0 0 0,5 18 0,5 6 12,-2 1 0,-2-1 0,-1 1 1,3 67-1,-19 30 568,0-139-116,9 4-446,0 0 1,-1 0-1,1 0 0,0 1 1,1-1-1,-1 0 1,0-1-1,1-3 0,-1 2 2,-16-79 289,-5-37-241,14 63-209,4 33 72,0 0-1,2-1 0,1 1 1,3-36-1,0 53 22,0 0 1,1 0-1,-1 0 1,8-13-1,-9 20 31,0 0-1,-1 0 1,1 0 0,0 0 0,0 0-1,0 0 1,0 0 0,0 1-1,0-1 1,0 0 0,1 1-1,-1-1 1,0 1 0,0-1-1,0 1 1,1 0 0,-1-1-1,0 1 1,1 0 0,-1 0 0,0 0-1,2 0 1,1 0-13,-1 0 0,1 0 1,0 1-1,0-1 0,0 1 0,4 1 0,-2 1 12,0-1 1,-1 1-1,1 1 0,-1-1 0,0 1 0,0 0 0,0 0 0,0 0 0,-1 1 0,0-1 0,6 9 0,-1 0-27,-1 0 0,0 1 1,8 21-1,-12-21 51,0-1 1,-1 1 0,-1 0 0,0 0 0,-1 0-1,-1 0 1,-1 17 0,1-6 50,-5 56-8,2-32-41,1-30-5,0-1-1,-2 0 0,-8 28 1,-23 50 192,24-71-171,-2-1 0,-1 0 0,-1-1 0,-23 29-1,11-15 18,1 1-1,-28 59 0,32-52 20,13-25-34,-1 0-1,-1 0 1,-1-1 0,-19 25-1,13-27 7,0 0 0,0-1 0,-1 0-1,-1-2 1,-1 0 0,0-2 0,-1 0 0,0-2 0,-27 10 0,-39 21-110,27-11 149,25-13 24,-14 7 17,38-22-237,0-3 46,37-9-45,220-93 230,-212 86-82,0-1 0,-1-2 0,57-47 0,-47 29 115,70-82 1,52-56-135,-152 164 122,13-19 1,7-7 127,-30 36-251,7-7 37,-9 9-50,0-1 0,0 1 0,0 0 0,1 0 0,-1 0 0,0-1 0,0 1 0,0 0 1,0 0-1,1-1 0,-1 1 0,0 0 0,0-1 0,0 1 0,0 0 0,0 0 0,0-1 0,0 1 0,0 0 0,0-1 0,0 1 0,0 0 0,0 0 0,0-1 0,0 1 0,0 0 0,0-1 0,0 1 0,0 0 0,0 0 0,-1-1 0,0 1-10,-1 0 0,1 0 0,-1 0 0,1 1 0,-1-1-1,1 0 1,-1 1 0,1-1 0,-1 1 0,1-1 0,0 1 0,-1 0 0,1 0-1,-2 1 1,-27 17-62,-71 70 77,41-35-20,28-26-71,-59 49 536,91-77-447,0 0 1,0 0 0,0-1-1,0 1 1,0 0 0,-1 0-1,1 0 1,0 0 0,0 0-1,0 0 1,0 0 0,0 0-1,0 0 1,0 0 0,0 0-1,0 0 1,0-1 0,0 1-1,0 0 1,0 0-1,0 0 1,0 0 0,0 0-1,0 0 1,0 0 0,0 0-1,-1 0 1,1 0 0,0 0-1,0 0 1,0 0 0,0 0-1,0 0 1,0 0 0,0 0-1,0 0 1,0 0 0,0 0-1,0 0 1,-1 0 0,1 0-1,0 0 1,0 0 0,0 0-1,0 0 1,0 0 0,0 0-1,0 0 1,0 0 0,0 0-1,0 0 1,0 0 0,0 0-1,-1 0 1,1 0 0,0 0-1,0 1 1,0-1-1,0 0 1,0 0 0,5-11 5,11-15-10,3 1 24,0 1 0,2 1 0,42-37 0,-46 45-68,36-23 0,-53 38 46,0 0-1,0 0 0,0 0 0,0 1 1,0-1-1,0 0 0,0 0 1,0 0-1,0 0 0,1 0 0,-1 0 1,0 0-1,0 1 0,0-1 1,0 0-1,0 0 0,0 0 0,0 0 1,0 0-1,0 0 0,0 0 0,0 1 1,0-1-1,0 0 0,0 0 1,0 0-1,0 0 0,0 0 0,0 0 1,0 0-1,-1 1 0,1-1 1,0 0-1,0 0 0,0 0 0,0 0 1,0 0-1,0 0 0,0 0 1,0 0-1,0 0 0,0 0 0,0 1 1,-1-1-1,1 0 0,0 0 0,0 0 1,0 0-1,-13 12-113,-16 21 0,-12 12 124,-44 36 24,-4-4 0,-3-3 0,-142 85 0,139-99 139,94-59-157,-1-1 0,1 1 0,0 0 0,-1-1 0,1 1 0,-1-1 0,1 1 0,-1-1 0,1 0 0,-1 0 1,1 0-1,-1 0 0,-1 0 0,2 0-14,1 0 1,-1 0-1,1-1 1,0 1-1,-1 0 1,1 0-1,-1-1 1,1 1 0,0 0-1,-1-1 1,1 1-1,0 0 1,-1-1-1,1 1 1,0-1-1,-1 1 1,1 0-1,0-1 1,0 1-1,0-1 1,0 1-1,-1-1 1,1 1-1,0-1 1,0 1-1,0-1 1,0 1-1,0-1 1,0 1 0,0-1-1,0 1 1,0-1-1,0 1 1,0-1-1,1 1 1,-1 0-1,0-1 1,0 1-1,0-1 1,1 0-1,1-5-22,1 0-1,-1 0 0,1 1 0,0-1 0,1 1 1,6-9-1,1 0-15,18-25 39,1 2 0,61-57 0,81-54 11,-39 35-171,-93 79 200,45-44 83,-80 73-116,-3 3-6,0 0 0,-1 0 0,1 0 0,0 0 0,-1 0 0,1 0 0,-1 0 0,0 0 0,0-1 0,0 1 0,1-3 0,-2 5-4,0 0 0,0-1 1,0 1-1,0 0 0,0 0 0,0 0 0,0 0 0,0-1 0,-1 1 0,1 0 0,0 0 0,0 0 0,0 0 0,0 0 0,0-1 0,0 1 0,-1 0 0,1 0 1,0 0-1,0 0 0,0 0 0,0 0 0,0 0 0,-1 0 0,1 0 0,0 0 0,0 0 0,0 0 0,-1 0 0,1 0 0,0 0 0,0 0 0,0 0 0,0 0 1,-1 0-1,1 0 0,0 0 0,0 0 0,0 0 0,0 0 0,-1 0 0,1 0 0,0 0 0,0 0 0,0 0 0,0 0 0,0 1 0,-1-1 0,1 0 0,0 0 1,0 0-1,-11 6-100,-7 5-13,-37 17-1,-14 7 69,-3 8 21,3 2-1,-125 107 0,-5 39 81,178-173-1,20-18-50,1 1 0,0-1 1,0 0-1,-1 0 0,1 1 0,0-1 0,0 0 1,-1 0-1,1 0 0,0 1 0,-1-1 0,1 0 1,0 0-1,-1 0 0,1 0 0,0 0 0,-1 0 0,1 0 1,0 0-1,-1 0 0,1 0 0,0 0 0,-1 0 1,1 0-1,0 0 0,-1 0 0,1 0 0,-1 0 1,1-1 2,-1 1 1,1-1-1,0 1 1,0-1 0,0 1-1,0-1 1,-1 1-1,1-1 1,0 1-1,0-1 1,0 1 0,0-1-1,0 1 1,0-1-1,0 0 1,1 1-1,-1-1 1,1-4 9,0-1-1,1 1 1,0 0-1,0 0 1,3-5-1,11-14-69,0 0 0,2 1-1,0 0 1,2 2 0,21-20 0,121-93 106,-90 78 93,215-209-268,-107 65 113,-154 167 15,-21 21-52,-8 11 15,-4 7-1,-59 69-79,24-31 88,-50 39 0,-110 59-256,102-75 224,-180 156 163,270-214-87,-1 1 55,0 0 0,-23 15 0,33-25-73,1 1 0,-1-1 1,0 1-1,1-1 0,-1 1 0,0-1 0,1 0 0,-1 1 1,0-1-1,0 0 0,1 0 0,-1 1 0,0-1 0,0 0 1,1 0-1,-1 0 0,0 0 0,0 0 0,0 0 0,1 0 1,-1 0-1,0 0 0,0-1 0,1 1 0,-2 0 0,1-1-1,1 0-1,0 0 0,-1 1 0,1-1 0,0 0 0,-1 0 1,1 0-1,0 1 0,0-1 0,0 0 0,0 0 0,0 0 0,0 0 1,0 1-1,0-1 0,0 0 0,0 0 0,1-1 0,1-7 27,1 0-1,7-17 1,-6 18-22,1 0 0,-1 0 1,1 0-1,1 1 0,11-13 1,0 4-47,19-14-1,1 0 13,60-50-6,51-45 32,79-113 3,-218 228-3,-7 9-1,-1 0-1,0 0 1,1-1-1,-1 1 0,0 0 1,0-1-1,0 1 1,0-1-1,0 1 1,0-1-1,-1 1 0,1-1 1,0 0-1,-1 1 1,1-1-1,-1 0 1,1-2-1,-2 3-24,-4 4-17,-68 60-199,-97 63 380,94-72-233,-159 110 45,154-116 69,-9 6 5,77-45-21,9-6 22,0 0 0,0-1 0,0 1 0,-1-1 0,1 0 0,-1 0 0,-4 2 0,1-3 51,6-2-42,11-7-37,0 0-6,105-104-90,-69 66 76,332-328 68,-369 366-20,60-61 4,-65 66-35,9-13-58,-12 11-12,-9 3-59,7 2 124,-1 1 0,1-1-1,-1 1 1,1-1 0,0 1 0,-1 0-1,1 0 1,-4 2 0,-17 10-40,1 1 0,-26 21 0,-43 40 29,85-69 25,-253 198 0,35-65 0,134-85 0,15-12 22,63-37 63,14-8-12,17-10-29,-6 8-37,6-4-37,-1 0-1,1-2 1,-1 0-1,-1 0 1,29-27-1,86-101 60,-52 51-68,63-46 48,9-11 40,-142 133-147,-15 14 0,-15 16 12,-3 8 38,0 1 0,-23 37 0,0 1-6,-11 10 20,-88 90-1,10-42 335,36-35-264,83-72-70,12-12 57,0 0 0,0 0 0,0 0 1,-1 0-1,0-1 0,-7 4 0,2-4 107,10-9-23,14-13-13,37-32-57,-36 37-28,0-1-1,-1-1 1,0 0-1,13-20 1,-26 34-38,8-15 50,-7 12-112,-8 8-280,-10 13 204,-25 31-1,34-38 151,-7 9-10,0 1 0,2 1 0,0 0 0,-13 33-1,18-37 4,1 0 0,1 1 0,1 0 0,0-1 0,1 2 0,-1 31 0,3-43 25,1 0-1,1 0 1,-1 1-1,1-1 1,0 0-1,1 0 1,-1 0-1,1 0 0,0 0 1,1 0-1,-1-1 1,1 1-1,0-1 1,1 0-1,-1 1 0,1-1 1,0-1-1,1 1 1,-1-1-1,1 0 1,-1 0-1,1 0 1,6 3-1,11 5 45,1-1-1,0-1 1,1-2-1,47 12 1,-60-17-28,12 1-3,0 0 1,0-1-1,26-1 0,27 3 116,-73-4-122,1-1 0,-1 1 1,0 0-1,0 0 1,0 1-1,0-1 0,-1 1 1,1-1-1,0 1 1,-1 0-1,1 0 0,-1 0 1,4 4-1,-6-3 14,0 0 0,0 0-1,0 0 1,0 0 0,0 1 0,-1-1 0,0 0 0,1 0-1,-1 0 1,-2 3 0,1-3-3,0 0 1,0-1-1,0 1 1,-1-1-1,1 0 0,-1 0 1,0 1-1,1-2 1,-1 1-1,0 0 0,0 0 1,-6 1-1,8-2 1,-4 1 28,-1 0 0,1-1 0,-1 1 0,1-1 1,-1 0-1,0 0 0,-5-1 0,-40-2 114,43 2-149,-56-7 26,1-3-1,0-3 1,-86-29 0,148 42-39,-17-5-11,1-1 0,-33-16 0,45 19 4,0 0 0,0-1 1,1 1-1,-1-1 0,1 0 0,0 0 0,0 0 1,1 0-1,-1-1 0,1 1 0,0-1 0,0 0 0,-4-9 1,3 2 5,0-1 1,1 0 0,1 0 0,0 0-1,0-1 1,1 1 0,1 0-1,0 0 1,1-1 0,1 1 0,0 0-1,0 0 1,1 0 0,7-17-1,2-1 10,1 0-1,2 1 0,1 1 1,32-45-1,70-99 29,-23 22-132,-30 47 121,-33 52-40,-4 7 8,44-53-1,-69 94 1,0 1 4,0 0-1,0 0 1,0-1-1,-1 1 1,0-1 0,1 0-1,-1 1 1,0-1 0,-1 0-1,1 0 1,-1 0-1,2-8 1,-3 12 0,0 0 0,0 0 1,0 0-1,0 0 0,0 0 0,0-1 0,0 1 0,0 0 0,0 0 1,0 0-1,0 0 0,0 0 0,0 0 0,0 0 0,0 0 1,0 0-1,0 0 0,0-1 0,-1 1 0,1 0 0,0 0 1,0 0-1,0 0 0,0 0 0,0 0 0,0 0 0,0 0 1,0 0-1,0 0 0,0 0 0,0 0 0,-1 0 0,1 0 1,0 0-1,0 0 0,0 0 0,0 0 0,0 0 0,0 0 1,0 0-1,0 0 0,0 0 0,-1 0 0,1 0 0,0 0 1,0 0-1,0 0 0,0 0 0,0 0 0,0 0 0,0 0 1,0 0-1,-1 0 0,-7 6-96,-12 11-132,16-13 145,-14 14 41,1 1-1,2 0 1,0 2-1,1-1 1,-13 27 0,-9 12-31,-201 265 25,212-292 36,8-10-17,1 1 1,1 1-1,0 1 1,2 0-1,-17 48 1,26-62 19,0 1-1,1 0 1,1-1 0,0 1 0,1 0 0,0 0-1,0 0 1,1 0 0,1 0 0,0 0 0,1 0-1,0 0 1,1-1 0,0 1 0,1-1 0,7 15-1,-5-16 1,-1-1-1,2 0 1,-1 0 0,2-1-1,-1 0 1,1-1-1,0 1 1,16 10-1,-4-5 37,0-1-1,0 0 1,24 8-1,-3-4 112,1-1-1,0-3 0,1-1 1,53 6-1,-84-16-112,0 0-1,0-2 1,0 1-1,0-1 0,-1-1 1,1 0-1,0-1 1,-1 0-1,1-1 1,-1 0-1,20-11 0,3-5 67,-2-1-1,38-31 0,-68 50-94,20-14 58,-2-2-1,36-38 1,-48 46 15,0-1-1,0 0 1,-1-1 0,0 0-1,-1 0 1,0 0 0,6-23-1,-11 33-64,0 0-1,-1-1 0,1 1 1,-1-1-1,0 1 0,0-1 1,0 1-1,0-1 0,0 1 1,0-1-1,-1 1 0,1 0 1,-1-1-1,0 1 0,-1-4 1,1 4-10,0 1-1,0-1 1,-1 0 0,1 1 0,-1-1 0,1 1 0,-1-1 0,1 1 0,-1 0 0,0-1 0,0 1 0,1 0 0,-1 0-1,0 0 1,0 0 0,0 1 0,0-1 0,0 1 0,0-1 0,0 1 0,-1-1 0,1 1 0,-3 0 0,-5 0-17,0 0 0,1 0 0,-16 3 0,11 0-2,1 0 0,-1 1-1,1 0 1,-16 8 0,-45 28-35,38-19 68,-69 47-91,97-62 65,4-3 51,-1-1-1,1 1 1,-1-1 0,-7 3-1,3-4 33,7-5-141,8-17-115,1 7 179,0 0-1,1 0 1,1 1-1,0 0 1,0 1-1,2-1 1,-1 2-1,21-17 1,6-3-68,64-38 1,-76 54 114,78-49 355,-102 64-376,16-11 25,-17 11-40,0 0 1,0 0-1,0 0 1,0 0-1,0 0 1,0 0-1,0 0 1,1 0-1,-1-1 1,0 1-1,0 0 0,0 0 1,0 0-1,0 0 1,0 0-1,0 0 1,0 0-1,0 0 1,0 0-1,0 0 1,0 0-1,0 0 1,0 0-1,0 0 0,0 0 1,0-1-1,0 1 1,0 0-1,0 0 1,0 0-1,0 0 1,0 0-1,0 0 1,0 0-1,0 0 1,0 0-1,0 0 0,0 0 1,0 0-1,0 0 1,0-1-1,0 1 1,0 0-1,0 0 1,0 0-1,0 0 1,0 0-1,0 0 0,0 0 1,-1 0-1,1 0 1,0 0-1,0 0 1,0 0-1,0 0 1,0 0-1,0 0 1,0 0-1,0 0 1,0 0-1,0 0 0,0 0 1,0 0-1,0 0 1,-1 0-1,1 0 1,0 0-1,-15 2-289,-3 2 286,1 2-1,0 0 0,0 1 1,-18 10-1,-64 43-24,62-35-37,0 1 0,2 2 0,-32 34 0,35-27 31,69-44-96,24-14 167,56-20-95,146-20 153,-164 43 17,141-49-1,-208 56-56,0-1-1,-1-2 0,0-1 0,46-36 0,-68 46-20,0-1 0,-1 0 0,0-1 0,0 0 0,0-1 1,-2 1-1,9-15 0,32-76-138,-47 98 104,6-8-165,-4 14 44,-4 22-2,1-21 117,-1 11-13,-1 0 0,-1 0 0,0 0 0,-1-1 0,-1 0 0,-12 23 0,5-14 27,-1-1 1,-1-1-1,-23 25 0,24-29 41,-5 7 126,18-23-136,0-1-1,0 1 1,-1-1 0,1 1 0,-1-1 0,1 0 0,-1 0 0,0 0 0,1 0 0,-4 1 0,4-1-31,1-1 0,0 0-1,0 0 1,-1 0 0,1 0-1,0 0 1,0 0 0,-1 0 0,1 0-1,0 0 1,-1 0 0,1 0-1,0 0 1,0-1 0,-1 1-1,1 0 1,0 0 0,0 0-1,0 0 1,-1 0 0,1 0 0,0-1-1,0 1 1,0 0 0,-1 0-1,1 0 1,0 0 0,0-1-1,0 1 1,0 0 0,-1 0-1,1-1 1,0 1 0,0 0-1,0 0 1,0 0 0,0-1 0,0 1-1,0 0 1,0-1 0,0 1-1,0 0 1,0 0 0,0-1-1,0 1 1,0 0 0,0 0-1,0-1 1,3-15 75,78-153-59,12-29-186,-89 193 19,-1 9-74,-3-4 221,0 0 0,1 1 0,-1-1-1,0 0 1,0 1 0,0-1 0,1 0-1,-1 1 1,0-1 0,0 0-1,1 1 1,-1-1 0,0 0 0,1 0-1,-1 1 1,0-1 0,1 0 0,-1 0-1,0 0 1,1 0 0,-1 1 0,0-1-1,1 0 1,-1 0 0,0 0 0,1 0-1,-1 0 1,1 0 0,-1 0 0,0 0-1,1 0 1,-1 0 0,1 0 0,-1 0-1,0 0 1,1-1 0,-1 1 0,0 0-1,1 0 1,-1 0 0,0 0-1,1-1 1,-1 1 0,0 0 0,1 0-1,-1-1 1,0 1 0,0 0 0,1-1-1,-1 1 1,0 0 0,0-1 0,1 1-1,3-6 35,0 1 0,-1-1-1,0 1 1,1-1 0,-2 0-1,1 0 1,-1-1 0,0 1-1,0 0 1,-1-1 0,2-10-1,-6 46-258,0 1 0,-12 41 0,5-42 248,-1 0 0,-1 0-1,-1-1 1,-2-1-1,-1 0 1,-27 34 0,-76 95 301,109-145-272,0 0 1,0-1-1,-2 0 0,1 0 1,-1-1-1,0-1 0,-1 0 1,-19 9-1,-12 1-9,-60 18 1,45-16-81,55-19 40,-174 63-121,121-41 91,-61 35 0,87-42 45,-37 13-1,33-15-7,30-12 3,0 0 1,-1-1-1,1 1 1,-8 0-1,11-2-11,0 0-1,0 0 1,0 1-1,1-1 1,-1-1-1,0 1 1,0 0-1,0 0 1,1-1-1,-1 1 1,0-1-1,0 1 1,1-1-1,-1 0 1,0 1-1,1-1 1,-2-2-1,2 3-6,1-1 0,-1 0 0,1 1 0,-1-1 0,1 0 0,0 1 0,-1-1 0,1 0 0,0 0-1,0 1 1,-1-1 0,1 0 0,0 0 0,0 0 0,0 1 0,0-1 0,0 0 0,0 0 0,0 0 0,0 1 0,1-1-1,-1 0 1,0 0 0,0 1 0,1-1 0,-1 0 0,0 0 0,1 1 0,-1-1 0,1 0 0,0 0 0,19-23-216,-14 19 256,32-38-65,19-19 47,-30 37-2,1 1 0,1 1 0,58-34 0,8 3-9,119-77 183,-190 113-179,0-1 0,-1-1-1,0-1 1,-2-1 0,-1-1-1,21-31 1,-13 10 34,-1-1 1,-3-1-1,-2-2 0,-1 0 1,14-55-1,-33 94-28,1-1-1,-1 0 1,-1 0 0,0 0-1,0 0 1,-2-19 0,0 23-11,1 1 0,-1 0 0,-1 0 0,1 0 0,-1 0 0,0 0 0,0 0 0,-1 0 0,1 1 1,-1-1-1,0 1 0,0-1 0,0 1 0,-8-7 0,4 6-13,-1-1 1,1 1-1,-1 1 0,-9-5 0,-25-15 142,-24-19-231,44 27 90,-1 2 0,0 0 0,-1 1 0,0 1 0,-1 1 0,0 2 0,-30-8 0,-8 1-72,0 2 0,-98-7 0,145 20 135,0 0-1,-29 3 1,39-1-85,0 0 0,-1 1 0,1 0 0,0 0 0,0 1 0,0-1 0,1 1 0,-1 1 0,1-1 0,0 1 0,-8 6 0,-4 6-60,-27 34-1,14-16 64,-32 27-188,-6 6 111,23-18 193,3 3-1,-55 84 1,-13 50 197,121-206-240,19-22-41,2 2-1,47-47 1,83-62-123,-71 62 73,-68 62 19,1 1-1,2 2 1,0 1-1,33-22 1,-48 38 19,1-1 0,-1 1 1,1 1-1,0 0 0,0 1 1,0 0-1,0 1 0,23-1 1,-1 2-30,-1 2 0,36 5 0,-28 1 18,-1 2 0,40 13 0,-52-11 26,0 1 0,-1 1 0,36 22 0,-62-34-2,4 2 2,-1-1 0,0 1 0,-1 0 0,1 0 0,0 1 0,-1-1-1,0 1 1,0 0 0,0 0 0,0 0 0,3 7 0,-3-4-27,0 1 0,-1-1 0,1 0 0,-2 1-1,1-1 1,0 15 0,-2 4-17,-1 0 1,-1 1-1,-8 35 0,7-48 84,-5 29 101,-2-1 1,-22 58-1,25-87-113,2-10 61,2-10 132,1-8-184,0-1 0,2 0 0,0 0-1,0 1 1,2-1 0,5-29 0,0 19-141,0 1 0,1-1 0,17-32 0,-14 39 65,-9 16 14,0 0-1,0 0 0,0 0 0,0-1 0,-1 1 0,1 0 1,-1-1-1,1-5 0,-19 31 11,0-3 13,0-2 1,-2 0-1,0-1 1,0-1-1,-2 0 1,-27 14-1,6-7-24,-1-2 0,-60 18-1,92-34 29,0-1-1,0 0 1,0-1-1,-1 0 0,1 0 1,-14-1-1,24-1-14,0 0 0,0 0-1,0 0 1,1 0 0,-1 0-1,0 0 1,0-1 0,0 1 0,0 0-1,0 0 1,0-1 0,1 1-1,-1 0 1,-2-2 0,3 2 2,0 0 0,0 0 1,0-1-1,0 1 0,0 0 1,0 0-1,0-1 0,-1 1 0,1 0 1,0 0-1,0-1 0,0 1 1,0 0-1,0-1 0,0 1 0,0 0 1,0 0-1,0-1 0,1 1 1,-1 0-1,0 0 0,0-1 0,0 1 1,0 0-1,0 0 0,0-1 1,0 1-1,1 0 0,-1 0 1,0 0-1,0-1 0,2-1-2,0 0-1,0 0 1,1 0-1,-1 1 1,0-1-1,1 1 1,-1-1 0,1 1-1,3-1 1,16-6-53,0 2 0,1 1 1,30-4-1,73 0 49,-110 8 7,1 1 0,-1 0 0,0 1 0,0 1 0,29 7-1,-40-7 2,-1-1-1,1 0 1,-1 1-1,0 0 1,0 0-1,0 0 1,0 1-1,0-1 0,0 1 1,-1 0-1,1 0 1,-1 0-1,0 1 1,0-1-1,0 1 1,0 0-1,0-1 0,-1 1 1,0 0-1,0 1 1,0-1-1,0 0 1,-1 1-1,0-1 1,1 5-1,-1 2 23,0 0 0,-1 0 0,0 0 0,-1 0 1,0 0-1,-1 0 0,0 0 0,-1 0 0,0-1 0,-1 1 0,0-1 0,-1 0 0,0 0 1,-7 10-1,12-19-17,0-1 0,0 1 0,0-1 0,0 0 0,-1 1 0,1-1 0,0 0 0,0 1 0,-1-1 0,1 0 0,0 0 0,0 1 0,-1-1 0,1 0 0,0 0 0,-1 1 0,1-1 0,0 0 0,-1 0 0,1 0 1,-1 1-1,1-1 0,0 0 0,-1 0 0,1 0 0,-1 0 0,1 0 0,0 0 0,-1 0 0,1 0 0,-1 0 0,1 0 0,0 0 0,-1 0 0,1 0 0,-1-1 0,1 1 0,0 0 0,-1 0 0,1 0 0,0 0 0,-1-1 0,1 1 0,0 0 0,-1 0 1,1-1-1,0 1 0,-1 0 0,1-1 0,0 1 0,0 0 0,-1-1 0,1 1 0,0 0 0,0-1 0,0 1 0,0 0 0,-1-2 0,-8-24 100,8 26-104,-5-31-5,1 0 0,1 0 1,0-58-1,3 29 40,2-140-90,2 69 106,-3 127-74,0 1 1,1 0-1,-1-1 0,1 1 0,0 0 0,-1 0 0,2-1 0,-1 1 0,0 0 0,0 0 1,1 0-1,0 0 0,0 1 0,0-1 0,0 0 0,2-2 0,-2 4-6,-1 0-1,1-1 0,0 1 0,-1 0 1,1 0-1,0 0 0,0 0 0,0 0 1,0 0-1,0 1 0,0-1 0,0 1 1,0-1-1,0 1 0,0 0 0,0-1 1,0 1-1,0 0 0,0 1 1,0-1-1,0 0 0,0 1 0,0-1 1,0 1-1,0-1 0,3 2 0,17 9 57,0 2 0,26 18 0,11 8-233,-43-30 237,0 2 0,0 0 0,-1 1 0,26 26 0,-32-29-41,-1 1 1,-1 0-1,1 1 0,-2-1 1,1 2-1,-1-1 0,-1 0 1,5 18-1,-7-18 42,-2 0 0,1 0-1,-2 0 1,0 0 0,0 0 0,0 0-1,-2 0 1,1 0 0,-1-1 0,-1 1 0,-4 11-1,3-10 4,-1 0-1,0 0 1,-1 0-1,0-1 1,-1 0-1,0 0 0,-1-1 1,0 0-1,-1 0 1,0-1-1,0 0 1,-1-1-1,0 0 1,-1 0-1,0-1 0,0 0 1,-15 6-1,20-10-30,-1-1 0,1 0 0,-1 0 1,1 0-1,-1-1 0,-7 1 0,-3-2 31,-23-2 1,-51 2 55,33 1-48,1 1-31,-93 15-1,49 6-155,1 4 0,-129 53-1,210-73 111,0 1 0,1 1 0,1 1 0,0 0 0,-18 14 0,27-18 18,1 1-1,0 0 0,0 0 0,1 0 0,-1 1 1,2 0-1,-1 0 0,1 1 0,0 0 1,1-1-1,0 1 0,-4 13 0,6-12 12,0 0 0,0 0-1,1 0 1,0 0 0,1 0-1,0 1 1,0-1 0,1 0-1,0 0 1,1 0 0,0 0-1,1 0 1,0-1 0,1 1-1,0-1 1,0 0 0,1 0-1,0 0 1,0 0 0,1-1-1,0 0 1,1 0 0,9 8-1,-13-14 15,-1 0 0,0 0 0,1-1 0,-1 1 0,1-1 0,-1 0 0,1 1 0,0-1 0,0-1 0,-1 1 0,1 0 0,0-1 0,0 1 0,0-1 0,0 0 0,0 0 0,0 0 0,-1 0 0,1 0 0,0-1 0,0 1 0,0-1 0,0 0 0,-1 0 0,1 0 0,0 0 0,-1-1 0,4-1 0,6-5 13,0 0 0,-1 0 0,0-1 0,13-15 0,-21 22-9,37-39 44,51-44-70,-62 61 96,60-43 16,-69 53-148,-12 8-1,-1 1 0,1 0 0,0 0 0,9-3-1,-18 13 67,1 0 0,-1-1-1,0 1 1,-4 9 0,-1 7-69,6-21 47,0 1 0,0-1 0,0 1 0,-1-1 0,1 1 1,0-1-1,0 1 0,0-1 0,0 1 0,0-1 0,0 1 1,0-1-1,0 1 0,0-1 0,0 1 0,0-1 0,0 1 1,0-1-1,1 1 0,-1-1 0,0 1 0,0-1 0,1 1 0,-1-1 1,0 1-1,1-1 0,-1 1 0,0-1 0,1 0 0,-1 1 1,0-1-1,1 0 0,-1 1 0,1-1 0,-1 0 0,1 0 1,-1 1-1,1-1 0,-1 0 0,1 0 0,-1 0 0,1 0 1,-1 1-1,1-1 0,3 0 1,-1-1 0,0 1 0,1 0 1,-1-1-1,6-1 0,-6 1 22,31-9 68,0-1 1,-2-2-1,1-2 1,57-34-1,-47 20-89,0-1 1,62-61-1,-81 68 17,1 1-1,1 2 1,46-30 0,-69 48-27,1 0 1,-1 1-1,1-1 1,-1 1 0,1 0-1,0 0 1,0 0-1,-1 0 1,1 1 0,0-1-1,0 1 1,0 0-1,4 1 1,-6-1 5,1 1-1,-1-1 1,0 1 0,1 0-1,-1 0 1,0 0 0,0 0-1,0 0 1,0 1 0,0-1 0,0 1-1,0-1 1,0 1 0,0 0-1,-1 0 1,1 0 0,-1 0-1,1 0 1,-1 0 0,0 0-1,2 3 1,-1-1 3,-1 0 0,0-1 0,1 1 0,-1 0 0,0 0 0,-1 1 0,1-1 0,-1 0 0,0 0-1,0 0 1,0 0 0,0 0 0,-1 0 0,0 1 0,0-1 0,0 0 0,0 0 0,-3 5 0,-3 5 46,0-2 1,-1 1-1,-19 21 0,-1 5-51,13-17-63,4-7-419,1 0 0,-13 29-1,14-15-501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1:30.6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126 4 7808,'0'-4'3520,"-4"8"-3040,-1 3 1568,2 4-1216,-14 16 927,4 2-1023,-9 16 320,10 0-608,-5 7-64,4-3-224,1-3-160,7-9-32,2-8-32,6-2 0,2-8-3391,7-5 1887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4:05.262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1307 340 3904,'0'-3'270,"0"-1"1,0 0-1,0 1 1,1-1 0,0 1-1,-1-1 1,1 0-1,1 1 1,-1 0-1,2-5 1,-2 7-191,-1 0 1,1 0 0,-1 0-1,0 0 1,0 0 0,0 0-1,0-1 1,1 1 0,-1 0-1,-1 0 1,1 0 0,0 0-1,0 0 1,0 0-1,-1 0 1,1 0 0,0 0-1,-1 0 1,1 0 0,-1 0-1,1 0 1,-1 0 0,1 0-1,-1 0 1,0 0 0,0 0-1,-1-1 1,0 0 165,-1-1-1,0 1 1,0-1 0,0 1 0,0 0 0,-3-2-1,-2 1 5,1 0 0,-1 1 0,0 0-1,1 0 1,-1 1 0,0 0-1,-10 0 1,-7 1 180,-24 5 0,45-5-360,-17 3 23,0 1 0,0 1-1,1 1 1,0 1 0,0 0-1,1 2 1,0 0 0,1 1-1,0 1 1,0 0 0,1 2-1,0 0 1,1 1 0,1 0-1,-18 23 1,-130 194 590,145-200-473,2 2 1,1 0-1,-20 67 1,23-61-37,2 0 0,2 1 0,1 0 0,-1 70-1,8-101-45,0 1 0,1-1 0,0 0 0,5 17 0,-5-24-80,-1 1 0,1-1 0,0 1 0,0-1 0,0 0 0,0 0 0,1 1 0,-1-1 0,0 0 0,1 0 0,0 0 0,-1-1 0,1 1 0,0 0 0,0 0 0,0-1 0,0 0 0,0 1 0,0-1 0,0 0 0,1 0 0,3 1 0,-5-1-11,1-1-1,0 0 0,0 0 0,0 0 0,0 0 0,-1 0 0,1 0 0,0 0 0,0-1 1,0 1-1,-1-1 0,1 1 0,0-1 0,-1 0 0,1 0 0,0 0 0,-1 1 1,1-2-1,-1 1 0,0 0 0,1 0 0,-1 0 0,0-1 0,2-1 0,1-3 61,1 0 0,-1-1 0,-1 1-1,5-12 1,4-10 41,-2-2 0,12-53 0,2-64 55,12-50-123,-26 159-159,52-164 134,-53 181-75,0 0 0,2 1 1,0 0-1,1 1 0,1 0 0,0 1 0,21-21 1,-22 26-15,1 1 1,1 1-1,0 0 0,0 0 1,24-11-1,37-16 103,-75 38-55,0 0 0,0 0-1,0 0 1,0 0 0,0-1 0,0 1 0,0 0-1,0 0 1,0 0 0,-1 0 0,1 0 0,0 0 0,0 0-1,0 0 1,0 0 0,0 0 0,0 0 0,0 0-1,0 0 1,0 0 0,0 0 0,0 0 0,0-1-1,0 1 1,0 0 0,0 0 0,0 0 0,0 0-1,0 0 1,0 0 0,0 0 0,0 0 0,0 0 0,0 0-1,0 0 1,0 0 0,0 0 0,0 0 0,0-1-1,0 1 1,0 0 0,0 0 0,1 0 0,-1 0-1,0 0 1,0 0 0,0 0 0,0 0 0,0 0-1,0 0 1,0 0 0,0 0 0,0 0 0,0 0-1,0 0 1,0 0 0,0 0 0,0 0 0,-12 3 176,5 0-174,-15 7-61,1 1-1,-1 0 1,2 2-1,-21 16 0,-5 12-130,-58 66-1,-96 106 99,120-131 139,61-63-17,1 1 1,1 1 0,1 1-1,0 0 1,-12 26 0,26-45-26,1 0-1,0 0 1,-1 1 0,1-1 0,1 0 0,-1 1 0,0-1 0,1 1 0,0-1-1,0 5 1,0-7 1,0 0-1,0 0 0,0 1 0,1-1 1,-1 0-1,0-1 0,1 1 1,-1 0-1,1 0 0,-1 0 0,1 0 1,-1 0-1,1 0 0,0 0 1,0-1-1,-1 1 0,1 0 1,0-1-1,0 1 0,0 0 0,0-1 1,-1 1-1,1-1 0,0 1 1,0-1-1,0 0 0,0 1 0,0-1 1,0 0-1,0 0 0,0 0 1,1 0-1,-1 0 0,0 0 0,1 0 1,5 0 54,-1-1 1,1 0 0,-1-1 0,1 0 0,-1 0-1,0 0 1,0 0 0,0-1 0,9-5 0,5-5 51,23-18 0,-4-3-8,-1-1 1,52-63-1,-67 70-60,-2-1 0,-1-1 0,23-46 0,-33 55-41,0 0 1,-1-1-1,-1 0 1,8-40-1,-15 56-15,0 1-1,-1-1 1,1 1-1,-1-1 1,-1 1-1,1-1 1,-1 0-1,0 1 1,-2-9-1,2 12-5,0-1 0,0 0 1,0 0-1,0 1 0,0-1 0,0 0 0,-1 1 0,-1-3 1,2 4 2,0 0 0,0 1 0,0-1 0,0 0 1,0 1-1,0-1 0,0 0 0,0 1 0,0 0 1,0-1-1,0 1 0,0-1 0,0 1 0,0 0 1,-1 0-1,1 0 0,0 0 0,0 0 0,0 0 0,0 0 1,-1 0-1,1 0 0,0 1 0,0-1 0,-1 1 1,-6 1-37,0 1 0,1 1 0,0-1 1,0 1-1,0 0 0,0 1 0,1-1 1,-1 1-1,1 1 0,-7 7 0,-8 11 44,-23 34-1,30-40-8,-40 50-89,-110 104 0,85-87 73,70-73 54,0 0 0,0 1 0,1 1 0,1-1 0,-9 22 0,16-35-27,-6 26 106,6-26-97,0 1 0,0 0 0,-1-1 0,1 1 0,0 0 0,0-1 0,0 1 1,1 0-1,-1-1 0,0 1 0,0 0 0,0-1 0,0 1 0,1 0 0,-1-1 0,0 1 0,1-1 0,-1 1 0,0-1 0,1 1 0,-1-1 0,1 1 0,-1-1 1,0 1-1,1-1 0,-1 1 0,1-1 0,0 0 0,-1 1 0,1-1 0,-1 0 0,1 1 0,0-1 0,-1 0 0,2 1 0,1-1 22,1 0-1,-1 0 1,1 0-1,-1-1 1,1 1-1,-1-1 0,0 1 1,0-1-1,1 0 1,2-2-1,33-17 84,-31 15-80,6-3 39,-1-1 0,0 0 1,-1-1-1,0 0 1,13-15-1,-3-1 63,24-36 0,-20 23-121,-1-2 0,26-62 0,-36 66 25,-1 0 1,11-53-1,-23 84-70,-1 1 0,0-1 0,0 1 0,0-1 1,-1 1-1,0-1 0,0 0 0,-1-8 0,1 13 18,0 0 0,0 1 0,0-1 0,0 0 0,0 1 0,-1-1-1,1 1 1,0-1 0,0 0 0,-1 1 0,1-1 0,0 1 0,-1-1 0,1 1 0,0-1-1,-1 1 1,1-1 0,-1 1 0,1-1 0,-1 1 0,1 0 0,-1-1 0,1 1-1,-2-1 1,1 1 2,1 0 0,-1 0-1,0 0 1,0 1 0,1-1 0,-1 0-1,0 0 1,1 1 0,-1-1-1,0 0 1,1 0 0,-1 1-1,0-1 1,1 1 0,-1-1-1,1 1 1,-2 0 0,-2 3-16,1 0 0,-1 1 0,1-1 0,-3 7 0,-11 18-20,-7 13-7,-49 67 0,-52 28-26,76-87 80,-46 63 0,81-97 7,11-12 4,0-1 1,1 1-1,-1-1 0,-3 9 1,6-12-9,0 0 0,0 0-1,0 0 1,-1 0 0,1 0 0,0 1 0,0-1 0,0 0-1,0 0 1,0 0 0,0 0 0,0 1 0,0-1-1,0 0 1,0 0 0,0 0 0,0 0 0,0 1 0,0-1-1,1 0 1,-1 0 0,0 0 0,0 0 0,0 1-1,0-1 1,0 0 0,0 0 0,0 0 0,0 0 0,0 0-1,1 1 1,-1-1 0,0 0 0,0 0 0,0 0-1,0 0 1,0 0 0,1 0 0,-1 0 0,0 0 0,0 0-1,0 0 1,0 0 0,1 0 0,-1 0 0,0 0-1,0 0 1,0 0 0,0 0 0,1 0 0,-1 0 0,0 0-1,3 0 25,0 0-1,0 0 1,0 0-1,0 0 1,0-1-1,0 0 1,0 0 0,0 0-1,0 0 1,4-2-1,30-17 203,-32 17-200,15-11 81,-1-1 1,0-1 0,-1 0-1,24-29 1,-38 41-110,15-19 3,0 0-1,-1-2 0,-2 0 1,19-37-1,39-112 37,-71 168-38,0 0 7,0-3-39,1 1 1,-1-1-1,-1 0 1,1 1-1,-1-1 1,1-14 0,-3 23 23,0 0 0,0 0 0,0 0 0,0 0 0,0 0 0,0-1 0,0 1 0,0 0 0,0 0 0,0 0 0,0 0 1,0 0-1,0-1 0,0 1 0,0 0 0,0 0 0,0 0 0,0 0 0,0 0 0,0-1 0,-1 1 0,1 0 0,0 0 0,0 0 1,0 0-1,0 0 0,0 0 0,0 0 0,0-1 0,0 1 0,0 0 0,-1 0 0,1 0 0,0 0 0,0 0 0,0 0 1,0 0-1,0 0 0,-1 0 0,1 0 0,0 0 0,0 0 0,0 0 0,-7 5-144,-22 45-85,-14 19 159,-3-2-1,-77 85 1,85-112 116,10-12 26,-27 38-1,33-36-23,-45 70-4,62-88 222,20-28 109,58-55-201,-16 19-96,-5-4-85,75-105-1,-162 195-684,-83 78 468,78-78 276,2 3 1,-50 60-1,-7 37 263,89-124-85,12-27 192,6-6-334,1 0-1,1 1 1,19-24-1,57-60 117,-80 95-199,0 0-1,9-10 24,-1-1 0,25-38 0,-40 54-63,-3 5 20,1 0 1,-1 0 0,1 0 0,0-1 0,-1 1-1,1 0 1,0 0 0,0 0 0,0 0 0,0 0-1,0 1 1,2-2 0,-3 2 1,0 0 0,0 0 0,1 1 0,-1-1 0,0 0 0,0 0 0,0 1 0,0-1 0,0 0 0,0 0 0,0 1 0,0-1 0,0 0 0,0 1 1,0-1-1,0 0 0,0 1 0,0-1 0,0 0 0,0 0 0,0 1 0,0-1 0,0 0 0,0 0 0,-1 1 0,1-1 0,-83 156-392,0 68 628,70-177-305,2 0-1,-10 93 1,21-130 106,-1 1 1,2 0-1,0-1 0,0 1 0,0 0 0,2-1 0,2 11 1,-3-15-2,1 1 1,-1-1 0,1 0 0,1-1 0,-1 1 0,1 0 0,0-1 0,0 0 0,0 0 0,1 0 0,-1 0 0,9 5 0,166 105 403,-99-65-351,-16-16 95,-33-18-42,-28-14-86,1 0 0,-1-1 0,1 0 0,0 0 1,0 0-1,-1 0 0,9 0 0,-11 0-23,0-1 0,-1 0 0,1 0 0,0 0 0,0 0 0,0 0 0,0 0-1,-1-1 1,1 1 0,0 0 0,0 0 0,0-1 0,0 1 0,-1 0 0,1-1 0,0 1-1,0 0 1,-1-1 0,1 1 0,0-1 0,-1 0 0,1 1 0,-1-1 0,1 1 0,-1-1-1,1 0 1,-1 0 0,1 1 0,-1-1 0,1 0 0,-1 0 0,0 1 0,0-1 0,1 0-1,-1 0 1,0 0 0,0 0 0,0 1 0,0-3 0,0-6 48,0-1 1,-1 1-1,-1-1 1,0 1-1,0-1 1,0 1-1,-1 0 1,-1 0-1,1 0 1,-2 1-1,1-1 1,-1 1-1,-6-9 1,-75-97-149,-11-18 284,60 82-323,-3 2 1,-61-60-1,97 105 125,-32-27-183,34 28 151,-1 1 0,0-1 1,0 0-1,0 1 0,0-1 0,0 1 0,0 0 0,0 0 0,0 0 1,-1 0-1,-2 0 0,5 1 21,0 0 0,0 1 0,1-1 0,-1 0 1,0 0-1,1 1 0,-1-1 0,0 0 0,1 1 0,-1-1 1,0 0-1,1 1 0,-1-1 0,1 1 0,-1-1 0,0 1 0,1-1 1,0 1-1,-1 0 0,1-1 0,-1 1 0,1 0 0,-1 0 0,-5 17-117,4 3 78,0 0 0,2-1 0,0 1 1,1 0-1,7 37 0,-3-20 23,6 18 27,-7-36 0,4 32 0,-5-13 0,1-1 0,3 1 0,1-1 0,2 0 0,16 43 0,-16-61 4,24 37 0,-30-51-6,1 2 10,1-1-1,-1 0 1,2 0 0,-1-1 0,1 1 0,10 6 0,49 29 37,-31-21-135,-19-11 125,1 0-1,0-1 0,0-1 0,1-1 1,0 0-1,27 5 0,-22-10-34,-19-2 0,0 0 0,0 0 0,0 1 0,-1-1 0,1 1 0,0 0 0,0 0 0,3 2 0,7 3 2,1-1 0,0-1 0,0 0 0,0 0 0,1-2 0,-1 0 0,18 0 0,-10-2 21,-1-1-1,1-1 0,-1-1 1,29-8-1,-32 7 9,0-2 1,0 0-1,-1-1 0,0-1 0,-1-1 1,23-15-1,51-39 22,-101 70-50,-5 4 6,-20 11 1,-34 9 11,-77 25 0,14-1-229,138-56 193,-1 1 0,1-1 1,-1 1-1,7 1 0,0 0 27,0-1 1,16-1-1,-6-4-3,0 0 0,0-2 0,-1-1 0,0 0 1,-1-2-1,27-15 0,-21 8 4,-1-1-1,-1-1 1,0-1 0,24-27 0,14-21-28,37-38 163,-60 63-109,-28 30-72,1 0 0,0 0 0,1 1 0,1 1-1,27-18 1,32-8 177,22-14-16,-57 29-152,-22 13 6,0-1-1,29-22 0,-26 16 38,-2-1 0,0 0-1,0-1 1,-2-1 0,14-21-1,31-74 271,-40 73-450,-12 24 94,-1-1-1,6-19 1,-12 33-31,-2 7 25,-4 14-17,-7 26-7,5-6 78,-2 0-1,-19 50 0,14-47 15,7-22 5,-1-1 0,-1-1 0,-1 0 0,0 0 0,-16 19 0,13-19 41,-1-1-1,0-1 1,-24 20-1,-52 30-56,60-44 10,0 1 0,-47 45 0,0 19-184,65-70 183,-67 92 181,54-69-160,-46 52 1,63-81-47,2-2 74,0-1 1,0 0 0,-10 7-1,19-20-19,0 0-1,0 0 0,0 0 1,5-6-1,77-130 202,-65 108-196,2 0-1,2 1 1,0 2-1,2 0 0,2 2 1,36-32-1,-8 13-19,68-66 238,-110 100-179,-1-1 1,-1 0-1,0 0 0,-1-1 1,-1-1-1,10-22 1,43-147-308,-29 75 368,-15 61 57,8-27-349,-18 46 82,2-5 110,7-48-1,-17 80-44,3-27-9,1-37 0,-4 33-98,0 23 151,0 1 0,-1-1 0,-3-21 0,0 5 46,3 22-78,-1 0 1,0 0-1,0 0 1,-1 0 0,0 0-1,0 1 1,-5-12-1,-6-7-54,10 19 56,0-1 0,0 1 0,-1 0 1,0 0-1,0 0 0,0 1 0,-1-1 0,-10-8 0,3 5-18,0 1 0,0 1 0,-1 0 0,0 1-1,0 0 1,-1 1 0,-17-4 0,-103-18 79,121 24-16,-10 1-188,0 0 0,-40 4 0,17-1 322,-138 9-466,83-2 314,67-5-30,1 2 0,0 2 0,0 1 0,1 1 0,0 2 0,1 1 0,0 1 1,1 2-1,-44 28 0,43-20-46,1 1 1,1 1-1,-48 55 0,6-6-162,-37 41 272,107-115-59,1 0-1,0 1 0,-1-1 1,1 0-1,0 1 1,-1-1-1,1 0 0,0 1 1,0-1-1,-1 1 1,1-1-1,0 0 0,0 1 1,0-1-1,0 1 0,0-1 1,0 1-1,-1-1 1,1 1-1,0-1 0,0 1 1,0-1-1,1 0 1,-1 1-1,0-1 0,0 1 1,0-1-1,0 1 1,0-1-1,0 1 0,1-1 1,-1 0-1,0 1 1,0-1-1,1 1 0,-1-1 1,0 0-1,0 1 0,1-1 1,-1 0-1,1 0 1,-1 1-1,0-1 0,1 0 1,-1 0-1,0 1 1,1-1-1,-1 0 0,1 0 1,-1 0-1,1 0 1,-1 1-1,1-1 0,-1 0 1,0 0-1,1 0 1,-1 0-1,1 0 0,-1 0 1,1 0-1,-1-1 0,1 1 1,8-2 31,-1-1 0,0 0 0,-1 0 0,1-1 0,12-8 1,1 0-15,97-50-82,371-211 63,-463 256-47,2 2 0,52-22 1,-80 37 48,1 0 1,-1-1 0,1 1 0,-1 0 0,1 0 0,-1 0 0,1-1-1,-1 1 1,1 0 0,-1 0 0,1 0 0,-1 0 0,1 0 0,0 0 0,-1 0-1,1 0 1,-1 0 0,1 0 0,-1 1 0,1-1 0,-1 0 0,1 0-1,-1 0 1,1 1 0,-1-1 0,1 0 0,-1 1 0,0-1 0,1 0 0,-1 1-1,1-1 1,-1 0 0,1 1 0,-1 1-1,0-1 0,1 0 0,-1 1 0,0-1 0,0 1 0,0-1 0,0 1 0,0-1 0,0 1 0,0-1-1,0 1 1,-1-1 0,1 0 0,-1 1 0,0 1 0,-8 19-21,-2 1-1,0-1 1,-2-1 0,-20 27-1,16-24-7,-2 0 0,-30 28 0,-53 38-88,20-24 131,27-23 61,-88 89-1,86-60-133,5-7 168,79-90 40,1 0-1,34-22 1,137-83-191,-151 95 35,-2-3 0,-1-2 0,42-48 0,-87 88 6,14-14-58,-13 13 58,0 1-1,-1-1 0,1 0 1,0 1-1,-1-1 0,1 1 1,0-1-1,0 1 1,0 0-1,-1-1 0,1 1 1,0 0-1,0 0 0,0-1 1,0 1-1,1 0 1,-2 0 0,1 0 1,-1 1 0,0-1 0,0 0 0,0 0 0,1 0 0,-1 1-1,0-1 1,0 0 0,0 0 0,0 0 0,1 1 0,-1-1-1,0 0 1,0 0 0,0 1 0,0-1 0,0 0 0,0 0 0,0 1-1,0-1 1,0 0 0,0 1 0,0-1 0,0 0 0,0 0-1,0 1 1,0-1 0,0 0 0,0 0 0,0 1 0,0-1 0,0 0-1,-1 0 1,1 1 0,0-1 0,-3 8-41,0-1 0,0 0 1,-1 0-1,0 0 0,0-1 1,-1 1-1,-8 9 0,-47 42-116,26-28 127,-41 47 49,3 2-1,4 3 0,-65 103 1,-1 34 35,132-215-72,-5 12 227,9-16-41,8-13-48,6-10-58,45-57 43,183-165-61,4-13-8,-171 174 20,-20 15-177,-44 59-89,-13 10 209,0 0-1,0 0 0,0 0 1,0 0-1,1 0 0,-1 0 1,0 0-1,0 0 1,0 0-1,0 0 0,1 0 1,-1 0-1,0 0 0,0 0 1,0 0-1,0 0 1,1 0-1,-1 0 0,0 0 1,0 0-1,0 0 0,0 1 1,1-1-1,-1 0 1,0 0-1,0 0 0,0 0 1,0 0-1,0 0 0,0 0 1,1 1-1,-1-1 1,0 0-1,0 0 0,0 0 1,0 0-1,0 0 0,0 1 1,0-1-1,0 0 1,0 0-1,0 0 0,0 0 1,0 1-1,0-1 0,0 0 1,0 0-1,0 0 1,0 0-1,0 1 0,0-1 1,0 0-1,0 0 0,0 0 1,0 0-1,0 1 0,0-1 1,0 0-1,0 0 1,-4 9-20,1-1 1,-1 0 0,0 0-1,-1 0 1,-6 9 0,-47 59-133,24-33 126,-230 287 162,-10 20-1,205-249 54,66-96-166,3-5-15,0 0 1,0 0 0,0 0-1,0 0 1,0 0-1,0 0 1,1 0-1,-1 0 1,0 0-1,0 0 1,0 0-1,0 0 1,0 0-1,0 0 1,0 0 0,0 0-1,0 0 1,0 0-1,0 0 1,0 0-1,1 0 1,-1 0-1,0 0 1,0 0-1,0 0 1,0 0 0,0 0-1,0 0 1,0 0-1,0 0 1,0 0-1,0 0 1,0 0-1,0 0 1,0 0-1,0 0 1,0 1 0,0-1-1,0 0 1,0 0-1,1 0 1,-1 0-1,0 0 1,0 0-1,0 0 1,0 0-1,0 0 1,0 0-1,0 0 1,9-7 55,82-79 258,127-146-151,-169 177-247,93-100 38,142-160-11,-283 314 53,60-64-249,-48 56 117,-13 9 127,0 0 0,0 0 0,0 0 1,0 0-1,0 0 0,0 0 0,0 0 0,0-1 1,0 1-1,0 0 0,0 0 0,0 0 1,1 0-1,-1 0 0,0 0 0,0 0 1,0 0-1,0 0 0,0 0 0,0 0 0,0 0 1,0 0-1,0 0 0,1 0 0,-1 0 1,0 0-1,0 0 0,0 0 0,0 0 1,0 0-1,0 0 0,0 0 0,0 0 0,0 0 1,1 0-1,-1 0 0,0 0 0,0 0 1,0 0-1,0 0 0,0 0 0,0 1 0,0-1 1,0 0-1,0 0 0,0 0 0,0 0 1,0 0-1,0 0 0,0 0 0,1 0 1,-1 0-1,-1 3-21,0 0 0,0-1 0,-1 1 0,1-1 0,-1 0 0,1 1 0,-4 3 0,-53 71-99,-43 73 86,-132 147 10,55-112 107,115-121 69,40-36 17,22-28-144,1 1 1,-1 0-1,1-1 1,-1 1-1,1 0 1,0-1-1,-1 1 1,1 0-1,0 0 1,-1-1-1,1 1 1,0 0-1,0 0 1,-1 1 0,2-2-17,-1 0 0,0 0 0,1 0 0,-1 0 0,1 1 0,-1-1 0,0 0 0,1 0 0,-1 0 0,0 0 0,1 0 1,-1 0-1,1 0 0,-1 0 0,0 0 0,1 0 0,-1 0 0,1 0 0,-1-1 0,0 1 0,1 0 0,-1 0 0,0 0 1,1 0-1,-1-1 0,0 1 0,1 0 0,-1 0 0,0-1 0,0 1 0,1 0 0,-1-1 0,23-13 44,-1-1 0,31-29 0,134-161 42,-138 146-88,204-217 268,-5 19-459,-239 247 152,-5 5 2,-1 1 0,1 0 0,0 1 0,1-1-1,-1 1 1,8-5 0,-33 42-239,-67 70 96,-55 98-45,65-89 144,-14 9 215,-155 159 1,110-132 154,135-146-255,-5 7 267,19-16-61,-4 1-210,14-9 15,-1-1 0,24-20 0,13-26-17,76-101 1,-97 114-60,26-28-5,96-89 0,85-48-11,-233 204 54,-2 1-99,0 1 0,0 0 0,16-9 0,-12 12-104,-13 4 187,0 0 0,0 0 0,0 0 1,0 0-1,0 1 0,1-1 0,-1 0 0,0 0 0,0 0 0,0 0 0,0 0 0,0 0 0,0 0 1,0 0-1,1 1 0,-1-1 0,0 0 0,0 0 0,0 0 0,0 0 0,0 0 0,0 0 0,0 1 1,0-1-1,0 0 0,0 0 0,0 0 0,0 0 0,0 0 0,0 1 0,0-1 0,0 0 1,0 0-1,0 0 0,0 0 0,0 0 0,0 1 0,0-1 0,0 0 0,0 0 0,0 0 0,0 0 1,-1 0-1,1 1 0,-20 30-261,-195 279 181,141-203 160,-143 170 101,169-217 288,44-51-229,10-10-106,16-16-45,54-63-74,-4-5-9,47-54 57,73-49-247,-166 164 133,-1 3-30,-17 16-52,-14 16 36,-77 90-257,41-52 281,-49 58 22,-163 149 0,243-246 58,-153 133 61,-10-12 331,167-126-366,-20 11 74,25-16-87,1 1-1,0-1 1,-1 1-1,1-1 1,-1 0 0,1 1-1,0-1 1,-1 0-1,1 0 1,-1 0 0,1 0-1,-1 0 1,1 0-1,0-1 1,-1 1 0,-2-1-1,4 1-11,-1 0 0,1-1 0,0 1 0,0 0-1,-1 0 1,1 0 0,0-1 0,-1 1 0,1 0 0,0 0 0,0-1-1,-1 1 1,1 0 0,0-1 0,0 1 0,0 0 0,-1-1 0,1 1-1,0 0 1,0-1 0,0 1 0,0 0 0,0-1 0,0 1 0,0 0-1,0-1 1,0 1 0,0-1 0,0 1 0,0 0 0,0-1-1,0 1 1,0 0 0,0-1 0,0 1 0,1 0 0,-1-1 0,0 1-1,0 0 1,0-1 0,0 1 0,1-1 0,3-6 8,0-1-1,0 0 1,0 1 0,1 0-1,1 0 1,-1 0 0,1 1-1,10-10 1,66-47-9,-36 29-15,192-155-243,82-79 112,-300 252-26,-15 14 102,-5 5 13,-12 14-33,-22 24 0,-1-3 63,-1-1 1,-3-2-1,0-2 1,-49 31-1,-128 59 75,180-103-78,19-11 13,-212 103 579,224-110-537,0 0 0,0-1 0,0 1 0,-1-1 0,1-1 0,0 1 0,-1 0 0,-5-1 0,10 0-21,-1-1 1,1 1 0,-1 0-1,1 0 1,0 0 0,-1-1 0,1 1-1,0-1 1,-1 1 0,1-1-1,0 0 1,-1 1 0,1-1 0,0 0-1,0 0 1,0 0 0,0 0-1,0 0 1,0 0 0,0 0-1,0 0 1,0 0 0,0-1 0,1 1-1,-1 0 1,0 0 0,1-1-1,-1 1 1,1 0 0,0-1-1,-1 1 1,1-3 0,0 1-5,0-1-1,1 0 1,-1 1-1,1-1 1,0 1 0,0-1-1,0 1 1,1 0 0,-1-1-1,1 1 1,0 0 0,4-6-1,-2 2-11,7-10 2,1 0 1,0 1 0,1 0-1,19-17 1,8-10 17,160-205 17,0-4-65,-118 159 43,73-83-15,-14-9 74,-102 125 59,-25 32-141,-13 27 7,-1 0 0,1 0 0,-1-1 0,0 1 0,1 0 0,-1 0-1,0-1 1,0 1 0,0 0 0,0-1 0,0 1 0,0 0 0,0-1-1,0 1 1,-1 0 0,1 0 0,0-1 0,-1 1 0,0-2 0,0 2 3,1 1 1,-1-1 0,0 1 0,1-1 0,-1 1 0,1 0 0,-1-1 0,0 1 0,1 0 0,-1-1 0,0 1 0,1 0 0,-1 0-1,0-1 1,1 1 0,-1 0 0,0 0 0,1 0 0,-1 0 0,0 0 0,0 0 0,1 0 0,-1 0 0,0 1 0,0-1 0,-22 8-85,22-7 90,-14 6-41,-1 1 0,1 1 0,1 1-1,0 0 1,-13 12 0,-59 65-423,52-50 439,6-8 56,-196 201 49,188-192-106,23-23 104,-1 0 0,-1-1 1,-24 18-1,37-32 126,4-2-76,8-9-35,17-14-88,-5 5 7,-1-1 0,29-38 0,-35 42-3,24-35 41,-2 0 0,-3-3 0,-2 0 0,26-62 0,-56 112-56,0 0 0,0 1 0,0-1 0,-1 0 0,1 0 0,-1 0 0,0 0 0,-1 0 0,1-6 0,-1 11-3,0 0 1,0 0-1,0-1 1,0 1-1,0 0 0,-1 0 1,1-1-1,0 1 1,0 0-1,0 0 1,0 0-1,0-1 1,0 1-1,-1 0 0,1 0 1,0 0-1,0-1 1,0 1-1,0 0 1,-1 0-1,1 0 0,0 0 1,0 0-1,-1-1 1,1 1-1,0 0 1,0 0-1,-1 0 1,1 0-1,0 0 0,0 0 1,-1 0-1,1 0 1,0 0-1,-1 0-14,-1 0 0,1 1 0,0-1-1,0 1 1,1-1 0,-1 0 0,0 1 0,0 0-1,0-1 1,0 1 0,-1 1 0,-28 32-317,7-8 236,-8 9 110,-2 0 0,-2-3 0,-43 33 0,-76 37 245,149-99-221,3-1 33,7-5-61,12-7-66,1-3 45,0 0 1,-1-2-1,-1 0 0,18-21 1,-11 8 79,37-60 1,-20 20 132,38-90 0,-77 155-210,1 0 1,-1 0-1,0-1 0,-1 1 1,1 0-1,-1-1 1,1 1-1,-1 0 0,0-1 1,0 1-1,-1 0 0,1-1 1,-1 1-1,1 0 1,-1-1-1,0 1 0,0 0 1,0 0-1,-1 0 1,1 0-1,-3-3 0,1 2 13,0 1 0,0-1 0,0 1 0,0-1 0,-1 1 0,1 0 0,-1 0 0,0 1-1,0-1 1,0 1 0,0 0 0,-1 0 0,1 0 0,-8-1 0,-2-1 131,-17-4 16,-39-16 1,58 21-251,1-1 0,-1 2 0,1 0 0,-22-2 0,-4 0 45,22 2 29,0 1 0,-1 0 0,1 1-1,-23 4 1,18 0 27,0 0 1,1 2-1,0 0 0,0 1 0,-19 11 0,-85 55 64,57-24-126,47-35 104,14-11-37,1 1 1,-1-1 0,0 0-1,0 0 1,-7 2 0,7-2-5,-1 0 1,1 0 0,0 0 0,0 1-1,0 0 1,-4 4 0,-1 1-12,-3 3-9,1 1 0,0 0 0,-18 26 0,-7 10 18,-11 2-10,-87 74-1,94-90 56,-58 52-66,75-64-30,2 1-1,-20 27 0,36-43 80,1 1-1,0 0 1,0 0-1,1 1 1,-6 16-1,-8 53-15,10-36 35,-6 55-119,4-20 80,-4 50 8,13-121-5,1 4-5,0 1 1,1-1-1,0 0 1,1 1-1,0-1 1,7 21-1,-6-25 16,1 0 0,-1-1-1,1 1 1,1-1 0,-1 0 0,1 0-1,0 0 1,0-1 0,10 8 0,-11-10-8,5 5 63,0 0-1,1-1 1,1-1 0,-1 0-1,1 0 1,11 4-1,-17-8-135,0-1-1,0 0 0,0 0 1,0 0-1,0-1 0,9 1 1,33-6-4327,-28 3 1528,79-11-7902,-43 9 6470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4:07.015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344 26 3552,'11'-25'5248,"-11"27"-5069,1 0 0,-1-1 0,1 1 0,-1 0 0,1 0 0,0 0 0,0 0 0,1 1 0,5 13 748,3 33-152,-1-1 0,-2 1 1,-3 0-1,-1 0 0,-8 89 0,2-116-566,-1 0 1,0-1-1,-10 27 0,-2 1 321,-10 28-175,17-59-137,-8 23 28,16-38-195,0 0-1,0-1 1,0 1-1,0 0 1,0 0-1,-1 0 1,1-1-1,-1 1 1,1 0-1,-1-1 1,0 0-1,-4 4 0,6-6 31,0 0-85,0 1 1,-1-1 0,1 0-1,0 1 1,0-1 0,-1 0 0,1 0-1,0 0 1,0 1 0,-1-1-1,1 0 1,0 0 0,-1 0 0,1 0-1,0 1 1,-1-1 0,1 0-1,0 0 1,-1 0 0,1 0 0,-1 0-1,1 0 1,0 0 0,-1 0-1,1 0 1,-2 0-44,4 8-23,-2-7 166,1-3 69,12-15 614,25-61-83,-6 11-128,76-144-462,-91 170-191,-13 36 58,5-12 134,-9 55-224,-2 0-1,-2-1 1,-9 44 0,-12 45 138,8-24 62,13-78-38,2-15-37,0 8 390,2-16-25,2-9 112,-1 1-328,0 0 0,-1 1 1,0-11-1,1-9 14,8-28 69,4-27 64,-11 56-354,10-36-1,2-20-51,-6 26 306,-4 31-316,2-43-1,-6 64 106,0-3 18,0 0 0,0 0 0,-1 1 0,0-1 0,-1-6 0,-10-39-337,7 22 339,5 26-5,0-1 0,-1 1 0,1 0 0,-1-1-1,0 1 1,0 0 0,0-1 0,0 1 0,0 0 0,-1 0-1,1 0 1,-1 0 0,-3-4 0,4 6-20,-1-1 0,0 1 0,-1 0 0,1 0-1,0 0 1,0 0 0,0 0 0,-1 0 0,1 1 0,0-1 0,0 1 0,-1-1 0,1 1-1,-1 0 1,1 0 0,-4 1 0,2-1-12,-1 1-1,0 1 1,1-1 0,-1 1-1,1 0 1,0 0 0,-8 5-1,-4 4-29,0 1-1,1 1 1,-16 18-1,22-22 55,-35 31-46,-1-2 0,-81 52 0,116-84 17,0 1 1,1 1 0,-15 14 0,22-20 28,-1 1 0,1-1 0,0 1 0,1 0 0,-1 0 0,0-1 0,1 1 0,-1 0 0,1 0 0,0 0 0,0 1 0,0-1 0,1 0 0,-1 0 0,1 1 1,-1-1-1,1 0 0,1 4 0,-1-6 12,1 1 1,-1 0-1,1 0 1,0-1-1,0 1 1,0 0-1,0-1 1,0 1-1,0-1 1,1 1-1,-1-1 1,0 1-1,1-1 1,-1 0-1,1 0 1,-1 0-1,1 0 1,0 0-1,-1 0 1,1 0-1,0-1 0,0 1 1,-1-1-1,1 1 1,0-1-1,3 1 1,1 0 28,0 0 0,-1-1 0,1 1 1,0-1-1,0 0 0,0-1 0,8-1 0,14-6 57,-1-2 0,0-1 0,49-28-1,-47 23-50,-8 3-41,-10 6-124,-14 11 224,2-2-302,-1 1-183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4:30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5 4640,'0'-5'6800,"4"26"-3942,-3-17-2810,0 0-1,0-1 1,0 1 0,0-1-1,1 1 1,0-1-1,0 0 1,0 0 0,0 0-1,0 0 1,0 0-1,1 0 1,3 3 0,13 18 160,15 39 91,-21-41-224,-1 1 0,-1 1 0,10 34 0,16 79 393,-5-15-479,-20-86 110,-4-14 35,-1 1-1,-1 0 1,0 1 0,-2-1-1,1 27 1,-5-46-100,0 0 0,0 0 0,0-1 0,0 1-1,-1 0 1,0-1 0,0 1 0,0-1 0,0 1 0,0-1 0,-1 1 0,0-1-1,1 0 1,-1 1 0,0-1 0,-1 0 0,1 0 0,0-1 0,-5 5-1,0-3 43,0-1 0,-1 1 0,1-2 0,-1 1-1,1-1 1,-1 0 0,0 0 0,0-1 0,0 0-1,1-1 1,-1 1 0,-15-3 0,2 0-21,-1-1 0,1 0 0,-36-13 0,44 12 4,1-1 0,-14-8 0,21 11-24,1-1-1,0 0 0,-1 0 0,1 0 0,0 0 1,1-1-1,-1 0 0,-5-6 0,8 9-24,1-1 0,-1 1 0,1 0 0,-1-1 0,1 1 0,0-1 0,-1 1 0,1-1 0,0 1 0,0-1-1,0 1 1,0-1 0,0 1 0,0 0 0,0-1 0,1 1 0,-1-1 0,1 1 0,-1-1 0,1 1 0,-1 0 0,1-1 0,0 1 0,-1 0 0,3-2 0,1-4-8,1 1 0,1 0 0,8-8 0,-10 10-18,83-75 434,9-9 6,34-58 415,9-8-136,-128 143-673,1 1 1,0 0 0,0 1-1,20-10 1,-24 15-183,-1 0 0,1 1 0,0 0 1,1 0-1,-1 1 0,1 0 0,-1 1 0,1 0 0,10-1 0,-1 5-776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4:3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9 347 3136,'-8'1'3772,"8"-2"-3683,32-9 2210,48-48 997,39-37-1339,-107 85-1851,-1-1 0,0-1 0,-1 0 0,0 0 1,-1-1-1,-1 0 0,1 0 0,-2-1 0,8-20 0,-14 22-351,-1 12 232,0 0 1,0 0-1,0 0 1,0 0 0,0 0-1,-1-1 1,1 1 0,0 0-1,0 0 1,0 0 0,0 0-1,-1 0 1,1 0-1,0 0 1,0 0 0,0 0-1,0 0 1,-1 0 0,1 0-1,0 0 1,0 0 0,0 0-1,0 0 1,-1 0 0,1 0-1,0 0 1,0 1-1,0-1 1,0 0 0,-1 0-1,1 0 1,0 0 0,0 0-1,0 0 1,0 1 0,-2 0-44,0 0 0,0 1 0,1 0 1,-1-1-1,1 1 0,0 0 0,-1 0 1,1 0-1,-2 3 0,0 3 53,0 0 0,0 1 0,0-1 0,1 1 1,1-1-1,-2 14 0,3-18 10,0 0 0,0 0 1,1 0-1,-1 0 0,1 0 1,0 0-1,0-1 1,0 1-1,1 0 0,0-1 1,-1 1-1,1-1 0,0 1 1,0-1-1,1 0 0,-1 0 1,4 3-1,0 0 139,0-1 0,1 0 0,-1-1-1,1 1 1,0-1 0,0-1 0,1 1 0,-1-1 0,1 0-1,-1-1 1,1 0 0,0 0 0,0-1 0,0 0 0,0 0-1,0-1 1,0 0 0,0 0 0,0-1 0,0 0-1,11-3 1,-7 1-54,0 0 0,-1-1 0,1-1 0,-1 0 0,0 0 0,0-1 0,0-1 0,-1 1 0,0-2 0,0 0 0,-1 0 0,0 0 0,12-15 0,28-53 66,-22 32-295,-27 43 119,1 0 0,-1 0 0,1 0 0,0 0 0,-1 1-1,1-1 1,0 0 0,0 0 0,-1 1 0,1-1 0,0 0-1,0 1 1,0-1 0,0 0 0,0 1 0,0 0 0,0-1-1,0 1 1,0-1 0,2 1 0,-2 0 4,0 0-1,0 1 1,-1-1-1,1 0 1,0 1 0,-1-1-1,1 1 1,0-1 0,-1 1-1,1-1 1,-1 1 0,1-1-1,-1 1 1,1 0 0,-1-1-1,1 1 1,-1 0-1,0-1 1,1 1 0,-1 0-1,0-1 1,0 1 0,1 0-1,-1 0 1,0-1 0,0 1-1,0 0 1,0 0-1,0 0 1,0 1 0,2 20-62,0 0 0,-2-1 0,-3 30 0,2-38 37,0-6 94,1 0-1,-2 0 1,1 0 0,-4 10-1,-2 2 163,6-16-181,1-1-1,-1 1 1,0-1 0,0 1 0,0-1-1,0 0 1,0 0 0,-1 1 0,1-1-1,-1 0 1,1 0 0,-1 0 0,0-1 0,1 1-1,-1 0 1,0-1 0,0 1 0,-3 1-1,-10 1 16,15-3-51,-1-1 0,1 0 1,0 0-1,-1 0 0,1 0 0,0 0 0,-1 1 0,1-1 0,0 0 0,-1 0 0,1 0 0,-1 0 0,1 0 0,0 0 0,-1 0 0,1 0 0,0-1 0,-1 1 1,1 0-1,-1 0 0,1 0 0,0 0 0,-1 0 0,1 0 0,0-1 0,-1 1 0,1 0 0,0 0 0,-1-1 0,1 1 0,0 0 0,0 0 0,-1-1 0,1 1 0,0 0 1,0-1-1,0 1 0,-1 0 0,1-1 0,1 0 3,-1 0 1,1 0 0,-1 0-1,1 1 1,-1-1-1,1 0 1,0 0 0,0 1-1,-1-1 1,1 0-1,0 1 1,0-1 0,0 1-1,0-1 1,-1 1-1,1 0 1,1-1 0,22-9-23,-21 9 15,14-4 86,1 0-1,0 1 0,20-1 0,2-1-59,55-9-1627,-84 14 671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4:3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18 4992,'-42'-9'2240,"42"4"-1952,8 1 64,6 8-256,14-4 32,11 5-64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4:3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12 938 3232,'-8'2'913,"7"-2"-884,1 0-1,0 0 1,0 0-1,0 0 0,0 0 1,-1 0-1,1 0 0,0 0 1,0 0-1,0 1 0,0-1 1,0 0-1,-1 0 0,1 0 1,0 0-1,0 0 0,0 0 1,0 0-1,0 1 0,0-1 1,0 0-1,0 0 1,-1 0-1,1 0 0,0 0 1,0 1-1,0-1 0,0 0 1,0 0-1,0 0 0,0 0 1,0 1-1,0-1 0,0 0 1,0 0-1,0 0 0,0 0 1,0 1-1,0-1 1,0 0-1,0 0 0,0 0 1,0 0-1,0 0 0,1 1 1,-1-1-1,0 0 0,0 0 1,0 0-1,0 0 0,0 0 1,0 0-1,0 1 0,1-1 1,-1 0-1,2 1 120,1 0 0,0 1 0,0-1 0,0-1 0,-1 1 1,1 0-1,0-1 0,0 1 0,0-1 0,0 0 0,5 0 0,6 0 368,-5 1-303,-1-1 0,1-1 0,-1 1-1,0-1 1,1-1 0,-1 1-1,0-2 1,0 1 0,0-1-1,0 0 1,0 0 0,-1-1 0,1 0-1,-1-1 1,0 0 0,11-10-1,-10 7-123,-1-1 0,0-1-1,-1 1 1,0-1 0,0 0-1,-1 0 1,-1-1 0,1 0-1,-2 0 1,1 0 0,-2 0-1,1 0 1,-2-1 0,1 1-1,-2-21 1,0 27-105,0 1 0,-1 0 0,0 0 0,0 0 0,-1 0 0,1 0 0,-1 0 0,1 0 0,-1 0 0,-1 0 0,1 1 0,-4-5 0,5 6-10,0 1 0,0 0 1,0 0-1,-1 0 0,1 0 0,0 0 0,-1 0 0,1 0 0,-1 0 0,1 1 0,-1-1 1,1 1-1,-1-1 0,1 1 0,-1-1 0,0 1 0,1 0 0,-1 0 0,1 0 0,-1 0 1,0 0-1,1 0 0,-1 0 0,0 0 0,1 1 0,-1-1 0,1 1 0,-1-1 0,0 1 1,1 0-1,0-1 0,-1 1 0,-1 1 0,-4 3-54,1 0 0,0 0 0,1 1-1,-1-1 1,1 1 0,0 0 0,0 1 0,1-1 0,-1 1 0,2 0 0,-1 0 0,-2 8-1,1-3 156,1 0 0,0 1 0,1-1 0,1 1 0,0 0 0,0 21 0,1-28 33,1 0 0,0 0 0,0 0 0,1 0 0,0 0 0,0 0 0,0 0 0,1-1 0,0 1 0,0 0 0,0-1 0,1 0 0,0 1 0,0-1 0,4 5 0,-4-6 22,0 0 0,0-1 1,1 1-1,0-1 0,-1 0 1,1 0-1,0 0 0,1-1 1,-1 0-1,0 1 1,1-1-1,5 1 0,-6-2-12,0 0-1,0 0 0,0-1 1,0 0-1,0 0 1,0 0-1,0 0 1,0-1-1,0 1 0,0-1 1,0 0-1,-1 0 1,1 0-1,0-1 0,5-2 1,152-81 676,-97 51-652,50-32 250,-95 53-292,1 1 0,0 0 0,26-10 0,-44 21-106,-1 0 1,1 1 0,-1-1-1,1 1 1,0 0-1,0-1 1,-1 1 0,1 0-1,0 0 1,-1 0-1,1 0 1,0 0-1,0 0 1,-1 1 0,1-1-1,0 0 1,-1 1-1,1 0 1,-1-1 0,1 1-1,2 1 1,-2 0 6,0 0 1,-1-1-1,1 1 1,0 0 0,-1 0-1,1 1 1,-1-1-1,0 0 1,0 0-1,0 1 1,0-1-1,0 0 1,0 4 0,1 3 30,0 1 0,-1-1 0,0 1 0,-1-1 0,0 1 1,-3 15-1,-3-3 52,4-18-37,1 0 1,0 0-1,0 0 0,0 0 0,0 5 1,1-9-112,14-9 976,-10 6-853,0 0 0,0-1 1,-1 1-1,1-1 0,5-8 1,6-6-48,93-106 9,-103 117-50,1 1 0,11-10 1,-16 14 14,2 0 0,-1 1 0,0-1 0,0 1 0,0-1 0,1 1 1,-1 0-1,1 0 0,-1 0 0,1 0 0,-1 1 0,5-2 0,-6 3 7,0-1-1,0 0 1,0 1-1,0-1 1,0 1-1,0-1 1,0 1-1,0-1 1,0 1-1,0 0 1,0-1-1,0 1 1,0 0-1,-1 0 1,1 0-1,0 0 1,0 0-1,-1 0 1,1 0-1,-1 0 1,1 0-1,-1 0 1,0 0-1,1 0 1,-1 2-1,7 29 54,-6-19-38,-2-1 0,0 0 1,0 1-1,-6 17 0,3-7-1,-11 41 116,15-64-116,0 0 0,0 1 1,0-1-1,0 0 0,0 0 1,0 0-1,0 0 1,0 1-1,0-1 0,0 0 1,0 0-1,0 0 0,0 0 1,0 0-1,0 1 0,0-1 1,0 0-1,0 0 0,0 0 1,0 0-1,0 1 0,0-1 1,0 0-1,0 0 0,0 0 1,0 0-1,0 1 0,0-1 1,0 0-1,0 0 0,0 0 1,0 0-1,1 0 1,-1 0-1,0 1 0,0-1 1,0 0-1,0 0 0,0 0 1,0 0-1,1 0 0,-1 0 1,0 0-1,0 0 0,10-3 258,19-16 52,-21 14-275,59-41 120,-23 14-131,85-45 0,-127 76-70,1 0 0,-1 0 0,1 0 0,-1 0-1,1 0 1,-1 1 0,1-1 0,-1 1 0,5-1-1,-6 2 29,0-1 0,0 0 0,0 0 0,-1 1 0,1-1 0,0 0 0,0 1 0,0-1 0,-1 0 0,1 1 0,0-1-1,0 1 1,-1 0 0,1-1 0,0 1 0,-1-1 0,1 1 0,-1 0 0,1 0 0,-1-1 0,1 1 0,-1 0-1,1 0 1,-1 0 0,0-1 0,0 1 0,1 0 0,-1 0 0,0 0 0,0 0 0,0 1 0,1 9-15,0 1 1,-1-1-1,0 1 1,-3 17 0,1-16 27,1 1 1,1 24-1,0-34-2,0 0-1,1 0 1,0 0-1,0 0 0,0 0 1,1 0-1,0 0 0,-1-1 1,1 1-1,0 0 1,1-1-1,-1 1 0,4 3 1,-3-4 30,-1-1 1,1 0 0,0 0-1,0 0 1,1 0-1,-1 0 1,0-1 0,1 1-1,-1-1 1,0 0-1,1 0 1,0 0 0,-1-1-1,1 1 1,-1-1-1,1 0 1,0 0 0,-1 0-1,1 0 1,0-1-1,-1 1 1,1-1 0,5-2-1,0 0 19,0 0 0,-1 0 0,1-1 0,-1 0-1,1-1 1,-2 0 0,16-12 0,-12 7 12,16-21 0,7-6 84,-23 25-208,-11 11 48,0 1 1,0 0-1,0 0 1,0-1-1,1 1 0,-1 0 1,0 0-1,0 0 1,0-1-1,0 1 1,0 0-1,1 0 1,-1 0-1,0-1 1,0 1-1,0 0 1,1 0-1,-1 0 0,0 0 1,0 0-1,0 0 1,1-1-1,-1 1 1,0 0-1,0 0 1,1 0-1,-1 0 1,0 0-1,1 0 0,0 16-248,-1-12 252,-1 0-1,1 0 1,-1 0 0,0-1 0,-3 7-1,3-6-2,-1 0 0,1 1 0,0-1 0,0 0 1,1 0-1,-1 5 0,1 3 120,-1-4-168,1-1 0,0 1 0,1-1 0,1 13 0,-1-19 72,-1 0 0,0 1 0,1-1 0,-1 0 0,1 1 1,-1-1-1,1 0 0,0 0 0,-1 1 0,1-1 0,0 0 0,0 0 0,0 0 0,0 0 0,0 0 0,0 0 0,0 0 0,0-1 0,0 1 0,1 0 0,-1-1 0,0 1 0,0 0 0,1-1 0,-1 0 0,0 1 0,1-1 0,-1 0 0,0 0 0,1 1 0,1-1 0,6-1 74,0 0-1,0 0 1,0-1 0,-1 0 0,1-1-1,0 0 1,-1 0 0,0-1-1,14-8 1,5-5 65,35-29 1,-34 22-136,-1-1-1,-1-1 1,35-46 0,56-97 53,-114 165-61,111-178 53,-103 161-83,0 0 1,-2 0-1,0-1 1,7-31-1,-16 52 10,0 1-1,1-1 0,-1 0 0,0 0 1,0 0-1,0 0 0,0 1 1,0-1-1,0 0 0,0 0 1,0 0-1,0 0 0,0 0 0,-1 0 1,1 0 4,0 1-1,0 0 1,0 0 0,0 0 0,-1 0 0,1-1 0,0 1-1,0 0 1,-1 0 0,1 0 0,0 0 0,0 0 0,0 0-1,-1 0 1,1-1 0,0 1 0,0 0 0,-1 0 0,1 0 0,0 0-1,0 0 1,-1 0 0,1 0 0,0 0 0,0 0 0,-1 1-1,1-1 1,0 0 0,-1 0 0,-22 13-387,21-11 402,-12 7-51,1 1 0,1 1 0,-1 0 0,2 1 0,-1 0 0,2 0 0,-18 27 0,-15 36 106,3 2 1,-35 94-1,63-142-173,2 1 0,1 0 0,1 0 0,-6 53 0,14-81 130,-1 1 1,1-1-1,0 1 0,1-1 1,-1 1-1,0-1 0,1 0 1,-1 1-1,1-1 1,0 1-1,0-1 0,0 0 1,0 0-1,0 0 0,0 1 1,0-1-1,1 0 0,-1 0 1,4 2-1,-2-1 11,-1-1 0,1-1 0,0 1 1,0 0-1,0-1 0,0 1 0,0-1 0,0 0 1,1 0-1,-1 0 0,0 0 0,1-1 0,5 1 0,4-1 16,1-1 0,-1-1 0,0 0 0,1-1 0,-1 0-1,0-1 1,-1 0 0,14-7 0,-12 4-19,0-1 1,0-1-1,-1-1 1,0 1-1,0-2 0,-1 0 1,-1 0-1,0-1 1,0-1-1,12-19 0,9-18 15,37-80-1,-55 101-40,142-253 161,-114 210-240,49-119 0,-84 167-106,-7 15 33,0 9 145,0 0-1,0 0 0,-1 0 1,1 0-1,0 0 0,0 0 0,-1 0 1,1 0-1,0 0 0,0 0 1,-1 0-1,1 0 0,0 0 1,0 0-1,-1 0 0,1 0 1,0 0-1,0 1 0,-1-1 0,1 0 1,0 0-1,0 0 0,0 0 1,-1 0-1,1 0 0,0 1 1,0-1-1,0 0 0,0 0 0,-1 0 1,1 1-1,0-1 0,0 0 1,-12 13-74,1 1 0,0-1 0,-16 30 0,3-5-113,-10 14 108,3 2 0,2 1 0,-36 94-1,31-47 185,-28 132 0,59-222-115,1 1 0,0 0 0,1-1 0,1 1-1,0 0 1,3 24 0,-2-32 45,0 0 0,0 0 0,0 0 0,1 0 1,0 0-1,0-1 0,0 1 0,1 0 0,-1-1 0,1 0 1,0 0-1,1 0 0,-1 0 0,1 0 0,-1-1 0,1 1 0,0-1 1,0 0-1,1 0 0,4 2 0,-5-3 14,1-1 1,-1 1-1,1-1 1,-1 0-1,1 0 1,-1 0-1,1-1 0,5 0 1,39-3 67,-35 2-79,11-3 100,-1-1 0,1-1 0,-1-1 1,43-18-1,-58 21-123,1 0 0,-1-1 1,0 0-1,-1-1 1,1 0-1,-1 0 1,0-1-1,-1 0 0,1 0 1,-1-1-1,-1 0 1,0 0-1,0-1 0,0 1 1,-1-1-1,0-1 1,4-12-1,-8 19-7,0-1-1,0 0 1,-1 0 0,1 0-1,-1 1 1,0-1 0,0 0-1,0 0 1,-1 0-1,1 0 1,-1 0 0,0 1-1,-1-5 1,1 6-8,1 1 1,-1-1-1,0 1 0,0-1 1,0 1-1,1 0 0,-1-1 1,-1 1-1,1 0 0,0 0 1,0-1-1,0 1 0,-1 0 1,1 0-1,0 0 0,-1 1 1,1-1-1,-1 0 0,1 1 0,-1-1 1,0 0-1,1 1 0,-1 0 1,0-1-1,1 1 0,-1 0 1,0 0-1,1 0 0,-1 0 1,0 0-1,-2 1 0,-4 1-23,1-1 0,1 2 0,-1-1 0,0 1 0,0 0 0,1 0 0,-9 7 0,-40 33 55,55-43-24,-9 8-19,1-1-1,0 1 0,0 1 0,1 0 1,0 0-1,1 0 0,0 1 0,1 0 1,-6 13-1,10-22 25,1 0-1,-1 1 1,1-1 0,-1 1-1,1-1 1,0 1-1,-1-1 1,1 1 0,0-1-1,0 1 1,0-1 0,0 1-1,1 0 1,-1-1-1,0 1 1,1-1 0,-1 1-1,1-1 1,-1 0 0,1 1-1,0-1 1,-1 1 0,1-1-1,0 0 1,0 0-1,0 1 1,0-1 0,0 0-1,0 0 1,0 0 0,1 0-1,-1 0 1,0 0-1,0-1 1,2 2 0,3 0 23,0 1 1,0-1-1,0-1 1,0 1-1,0-1 1,0 0-1,11 1 1,41 0 144,82-7 1,-109 2-150,-1-1 1,1-2-1,-1-1 1,42-16-1,-50 14-61,5-1 17,-1-2 1,36-20-1,-51 26 96,0 1 1,13-5-1,-15 6 26,-10 6-166,-1-1 1,0 1-1,1 0 1,-1-1-1,1 1 1,0 0-1,-2 3 1,-2 3 16,-27 30 72,19-23-13,-12 17 1,22-27-18,-1 0 1,1 0 0,1 1 0,-1-1 0,1 1-1,0 0 1,-2 9 0,4-14 9,0 0 0,-1 0 1,1 0-1,0 0 0,0 0 0,0 0 0,1 0 0,-1 0 1,0 0-1,0 0 0,1 0 0,-1 0 0,0 0 0,1 0 1,-1 0-1,1 0 0,-1 0 0,1 0 0,-1-1 0,1 1 1,0 0-1,-1 0 0,1-1 0,0 1 0,0 0 0,-1-1 1,1 1-1,0-1 0,0 1 0,0-1 0,0 1 0,0-1 1,0 0-1,0 1 0,0-1 0,0 0 0,0 0 1,0 0-1,1 0 0,2 1 16,0-1 0,0 0-1,0 0 1,0 0 0,0 0 0,0-1 0,0 0 0,7-2 0,0-1-4,-1-2-1,1 1 1,-1-1 0,17-13 0,36-36 243,-62 53-252,35-33 66,-3-1 1,-1-2 0,38-58-1,65-138 33,-118 198-128,-1 0-1,20-75 1,-35 107 7,0-1 0,0 1 0,0 0 0,0-1-1,-1 1 1,1-1 0,-1 1 0,-1-1 0,1 1 0,0-1 0,-1 1 0,0-1 0,-2-4 0,3 9-3,0-1 0,-1 0 0,1 0 0,0 0 1,-1 1-1,1-1 0,-1 0 0,0 1 0,1-1 1,-1 0-1,0 1 0,1-1 0,-1 1 0,0-1 1,1 1-1,-1-1 0,0 1 0,0 0 0,0-1 1,1 1-1,-1 0 0,0-1 0,0 1 0,0 0 0,0 0 1,0 0-1,0 0 0,1 0 0,-1 0 0,0 0 1,0 0-1,0 0 0,0 1 0,0-1 0,-1 1 1,-3 1-38,1 0 0,-1 0 0,0 1 0,-7 5 0,9-6 33,-12 10-4,0 0 0,1 1 0,0 0 0,1 2 0,0-1 0,2 1 0,0 1 0,0 0 0,-12 27 0,-4 17 109,-27 90-1,45-122-86,-62 238-807,60-218-585,1-7-1740,4 1-3482,5-24 3631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4:3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 5984,'0'-1'93,"0"0"0,-1 0-1,1 0 1,0 0 0,0 1 0,0-1 0,0 0 0,0 0 0,0 0 0,0 0-1,0 0 1,0 0 0,0 0 0,1 1 0,-1-1 0,0 0 0,0 0 0,1 0-1,-1 1 1,1-1 0,-1 0 0,1 0 0,-1 1 0,1-1 0,-1 0 0,1 1-1,0-1 1,-1 0 0,1 1 0,0-1 0,0 1 0,-1 0 0,1-1 0,0 1-1,0-1 1,0 1 0,-1 0 0,3-1 0,4-1 229,1 1-1,-1 0 1,16-1 0,-8 1 91,198-8 2302,-80 6-2091,436 7 256,-419 7-1428,-49-5-4269,-70-1 2497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4:36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12 4992,'-52'-12'2240,"33"12"-1184,27 0-768,12 0 32,9 0-192,8 4-4160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4:4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198 627 4160,'0'0'1333,"0"0"-1209,0-1-1,0 1 1,1 0-1,-1 0 1,0 0-1,0 0 1,1 0 0,-1 0-1,0 0 1,0 0-1,1 0 1,-1-1-1,0 1 1,0 0-1,0 0 1,1 0 0,-1-1-1,0 1 1,0 0-1,0 0 1,0 0-1,1-1 1,-1 1-1,0-4 255,0 1 0,0-1-1,0 1 1,-1-1 0,0 1-1,1-1 1,-1 1-1,0-1 1,-3-4 0,4 7-370,-1 0-1,0 0 1,1 1 0,-1-1 0,0 0 0,1 1 0,-1-1-1,0 0 1,0 1 0,0-1 0,0 1 0,0-1 0,1 1-1,-1 0 1,0-1 0,0 1 0,0 0 0,0 0 0,0 0 0,0 0-1,0 0 1,0 0 0,0 0 0,0 0 0,0 0 0,0 0-1,0 0 1,0 1 0,0-1 0,0 0 0,0 1 0,0-1-1,0 0 1,0 1 0,-1 0 0,-2 2-3,1-1 1,-1 1-1,0 0 0,1 0 1,0 0-1,-1 1 1,-3 4-1,-9 10 96,-5 1 169,-26 29 0,42-42-216,-1 1 0,1 0-1,1 0 1,-1 0 0,1 1-1,0-1 1,1 1 0,0 0 0,-3 9-1,6-14-5,0 0-1,-1 0 0,1 0 1,0 0-1,0 0 0,1 0 0,-1 0 1,1 0-1,-1 0 0,1 0 1,0 0-1,0 0 0,2 3 1,-3-5 20,1 1 1,0 0 0,0-1 0,1 1 0,-1-1-1,0 1 1,0-1 0,1 1 0,-1-1 0,1 0-1,-1 0 1,1 1 0,0-1 0,-1-1 0,1 1-1,0 0 1,0 0 0,0 0 0,-1-1 0,1 1-1,3-1 1,0 0 43,1 0 0,-1 0-1,0-1 1,1 1-1,-1-2 1,0 1 0,1 0-1,-1-1 1,0 0 0,0 0-1,0-1 1,-1 1 0,1-1-1,-1 0 1,1 0 0,5-6-1,3-3-12,-1 0-1,-1 0 0,0-1 0,10-17 0,-14 19-83,-1 0 1,0 0-1,-1-1 0,0 0 0,-1 0 0,0 0 0,-1 0 0,0-1 0,-1 1 0,1-26 0,-3 37-40,0-1 0,0 1 0,0 0 0,0-1 0,-1 1 0,1 0 1,0-1-1,-1 1 0,1 0 0,-1 0 0,0-3 0,-10 17-642,9-7 651,0-1 0,0 0 0,0 0 0,1 1-1,0-1 1,0 1 0,0-1 0,0 1 0,1-1-1,1 12 1,-3 19-99,2-30 140,-1-1-1,1 1 0,0 0 1,1 0-1,-1 0 0,2 6 1,2 22 92,-1-19-101,-2-14-80,4 16 325,-5-16 27,1-1-272,-1 1-1,1-1 0,-1 0 0,1 1 1,0-1-1,-1 1 0,1-1 0,-1 1 0,1-1 1,-1 1-1,0 0 0,1-1 0,-1 1 1,0 0-1,1-1 0,-1 1 0,0 0 0,0-1 1,1 2-1,3 6 112,-3-7-20,4 4-180,0-2 178,-4-2-121,-2 0-106,4 5 132,-2-5 262,13 2-272,1-10 106,-1-1 0,0 0 0,-1-1 0,20-17 0,22-15 95,-35 29-172,-1-2 1,-1 0 0,0-1-1,-1 0 1,-1-2 0,0 0-1,-1 0 1,23-37-1,-23 29-34,-2 0 0,17-44-1,11-68-3,17-48 200,-51 168-232,-3 6 24,0 1 0,-1-1 0,0 0 0,0 0 0,-1 0 0,1-15 0,-3 25 9,0 1 0,0-1 1,0 1-1,0 0 0,0-1 0,0 1 1,-1 0-1,1-1 0,0 1 0,0 0 1,0-1-1,0 1 0,-1 0 1,1 0-1,0-1 0,0 1 0,-1 0 1,1-1-1,0 1 0,0 0 0,-1 0 1,1 0-1,0-1 0,-1 1 1,1 0-1,0 0 0,-1 0 0,1 0 1,0 0-1,-1 0 0,1 0 0,0-1 1,-1 1-1,1 0 0,0 0 1,-1 0-1,1 0 0,-1 0 0,1 1 1,0-1-1,-1 0 0,1 0 0,0 0 1,-1 0-1,1 0 0,0 0 1,-1 1-1,1-1 0,-3 2-71,0 1 0,0 0 1,0-1-1,1 1 0,-1 0 0,1 0 0,-3 6 0,-13 25-102,17-33 188,-18 45-65,-18 61 0,18-47 8,-7 17 10,-22 61 96,-45 71-280,12 17 426,54-147-52,-27 94 298,41-131-446,9-26 332,-1-1-1,-9 19 1,23-58 157,2 0-450,2 0-1,0 0 1,2 1 0,1 1 0,19-22 0,22-17-22,76-65-1,3 5 41,-107 93-118,-1-1 1,-1-1-1,-2-1 0,27-42 1,90-188 471,-99 174-485,-9 31 67,-21 35 93,10-22 0,-8 14-85,10-25-220,-25 54 209,0 0 0,0 0 0,0-1 0,1 1 0,-1 0 0,0 0 0,0 0 0,0-1 0,0 1 0,0 0 0,0 0 0,0 0 0,0-1 0,1 1 0,-1 0 0,0 0 0,0-1 0,0 1 0,0 0 0,0 0 0,0 0 0,0-1 0,0 1 0,0 0 0,0 0 0,-1-1 0,1 1 0,0 0 0,0 0 0,0 0 0,0-1 0,0 1 0,0 0 0,0 0 0,-1 0 0,1-1 0,0 1 0,0 0 0,-9 5-141,-10 14 72,8-4 42,2 0 0,-1 0 0,2 1 0,-12 31-1,-15 71-133,22-69 44,-48 234 24,51-185 138,9-92-5,1 0 1,0 1-1,0 11 0,0-16-7,1 0 1,-1 0 0,0 0 0,1 0-1,-1-1 1,1 1 0,-1 0 0,1 0-1,0-1 1,0 1 0,0 0 0,0-1 0,0 1-1,0-1 1,1 1 0,-1-1 0,2 2-1,-2-2 1,1-1 0,-1 0 0,0 1 0,0-1 0,1 0 0,-1 0 0,0 0 0,1 0 0,-1 0 0,0 0 0,1 0 0,-1-1 0,0 1 0,1 0 0,1-1 0,4-1 54,47-11 278,93-36-1,-114 37-236,41-22 0,-65 30-120,0-1 0,-1-1 0,0 0-1,0 0 1,0 0 0,-1-1 0,0 0 0,0 0 0,7-12 0,-13 17 9,0 1 0,0-1 1,0 1-1,0-1 0,0 0 1,-1 0-1,1 1 0,-1-1 1,1 0-1,-1 0 0,0 0 1,1-3-1,-1 4-13,-1 1 1,1-1 0,0 0-1,0 1 1,-1-1-1,1 0 1,0 1 0,-1-1-1,1 1 1,-1-1-1,1 1 1,-1-1 0,1 1-1,-1-1 1,1 1-1,-1-1 1,1 1-1,-1 0 1,0-1 0,1 1-1,-1 0 1,1 0-1,-1-1 1,0 1 0,1 0-1,-1 0 1,0 0-1,1 0 1,-1 0 0,0 0-1,0 0 1,1 0-1,-1 0 1,0 0 0,1 0-1,-1 0 1,-1 1-1,-3 0-40,0 0-1,0 0 1,0 1-1,0 0 0,0 0 1,1 0-1,-1 0 1,1 1-1,-1 0 0,-5 5 1,-4 4-170,-20 21 1,34-33 210,-3 3-17,1 1 0,-1-1-1,0 1 1,1-1 0,0 1 0,0 0 0,-3 8 0,5-11 34,-1 0 0,1 0-1,0 0 1,0 0 0,-1 0-1,1 0 1,0 0 0,0 0 0,0 0-1,0 0 1,0 0 0,0 0-1,0 0 1,1 0 0,-1 0 0,0 0-1,1 0 1,-1 0 0,0 0-1,1 0 1,-1 0 0,1 0 0,0 0-1,-1 0 1,1 0 0,0-1-1,-1 1 1,1 0 0,0 0 0,0-1-1,0 1 1,-1-1 0,1 1-1,0-1 1,0 1 0,0-1 0,0 1-1,2-1 1,5 2 45,-1 0 0,1-1-1,0 0 1,0-1 0,8 0 0,44-4 68,-34 2-76,-17 1 1,18-2-96,1 2 1,-1 0-1,0 2 0,0 1 1,32 6-1,156 24 391,-209-31-333,15 1-5,2 1-18,0-1 0,0-1 0,24-1 0,-46 0-195,0 0 0,0 0-1,0 0 1,0 0 0,0-1 0,0 1-1,0 0 1,0 0 0,0-1-1,0 1 1,0 0 0,0-1 0,-1 1-1,1-1 1,0 1 0,0-1-1,0 1 1,0-1 0,-1 0 0,1 0-1,0 1 1,-1-1 0,1 0-1,0 0 1,-1 0 0,1 1 0,-1-1-1,0 0 1,1 0 0,-1 0-1,0 0 1,1 0 0,-1-1 0,4-8-1717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4:40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42 172 4992,'-35'-11'1589,"35"12"-1558,0-1 0,-1 0 1,1 0-1,0 0 0,0 0 0,-1 0 0,1 0 0,0 0 0,0 0 0,-1 0 1,1-1-1,0 1 0,0 0 0,-1 0 0,1 0 0,0 0 0,0 0 1,0 0-1,-1 0 0,1 0 0,0-1 0,0 1 0,0 0 0,0 0 0,-1 0 1,1 0-1,0-1 0,0 1 0,0 0 0,0 0 0,0-1 0,-1 1 1,1 0-1,0 0 0,0 0 0,0-1 0,0 1 0,0 0 0,0 0 0,0-1 1,0 1-1,0 0 0,0 0 0,0-1 0,0 1 0,5-4 948,108-42 3383,-71 28-3801,1 1 0,0 3 0,70-15 0,-53 19-512,1 2-1,67 0 1,25 9-746,-52 3-2827,-57-2-79,19 3-61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1:30.9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0 9056,'0'0'4096,"5"6"-3552,-5 2 1472,0 8-1217,0 13 865,0 5-960,-5 12 32,5 2-416,-5 0-128,5 0-128,-4-11 32,8-2-64,-4-12-32,5-1 32,-5-11-3008,5 0 1633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4:4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0 887 2144,'0'0'87,"0"0"0,1 0 0,-1 1-1,0-1 1,0 0 0,0 0 0,0 0 0,0 0 0,0 0 0,0 0 0,0 1 86,0-1-86,1 0 0,-1 0 0,0 0 0,0 0 0,0 0-1,0 0 1,0 0 0,0 0 0,0 0 0,1 0 0,-1 0 0,0 0 0,0 0-1,0 0 1,0 0 0,0 0 0,1 0 0,-1 0 0,0 0 0,0 0 0,0 0-1,0 0 1,0 0 0,1 0 0,-1 0 0,0 0 0,0 0 0,0 0 0,0 0-1,12-4 1651,14-11-511,44-32 761,-34 23-1319,61-49 0,-83 59-608,-1-1 1,0 0-1,-1-1 0,13-23 1,31-68 245,-32 52-198,-3-2-1,-2-1 1,-3 0 0,11-78 0,-24 115-172,-1 0 0,0 0 0,-2 0 0,-4-37 0,4 57 44,0 0 1,0 1-1,0-1 0,0 1 1,0-1-1,-1 1 1,1-1-1,0 1 1,0-1-1,0 1 1,-1-1-1,1 1 1,0-1-1,0 1 0,-1 0 1,1-1-1,0 1 1,-1-1-1,1 1 1,0 0-1,-1-1 1,1 1-1,-1 0 0,1-1 1,-1 1-1,1 0 1,-1 0-1,1-1 1,-1 1-1,1 0 1,-1 0-1,1 0 1,-1 0-1,1 0 0,-1 0 1,1 0-1,-1 0 1,1 0-1,-1 0 1,1 0-1,-1 0 1,1 0-1,-1 0 1,0 0-1,1 1 0,-1-1 1,1 0-1,0 0 1,-1 0-1,1 1 1,-1-1-1,0 1 1,-4 2-206,0 0 1,1 1 0,-9 7-1,12-10 201,-4 5 10,1-1-1,-1 2 1,1-1-1,1 0 1,-1 1-1,1 0 1,0 0-1,-3 11 1,-3 5 48,2 1 50,0 0-1,1 0 1,2 0-1,0 1 1,0 31-1,1-10-8,2-33-30,-4 28 138,3 63 0,3-75-127,7 64 393,-6-83-328,0 1-1,0-1 1,1 0-1,1 0 1,0 0 0,8 14-1,-6-12 201,9 12 527,-14-23-794,0 0 0,1 0 0,-1 0 1,0 0-1,0-1 0,0 1 0,1 0 0,-1-1 1,0 1-1,1 0 0,-1-1 0,0 0 0,1 1 0,-1-1 1,1 0-1,-1 0 0,3 0 0,0 0 35,1-1 1,0 0-1,-1 0 0,1 0 1,-1-1-1,1 1 0,-1-1 0,0 0 1,0 0-1,1-1 0,-2 1 0,1-1 1,0 0-1,0 0 0,-1 0 1,0-1-1,0 1 0,0-1 0,0 0 1,0 0-1,-1 0 0,3-5 0,8-31 97,21-58-238,-29 89-56,-4 7 116,0 0 1,-1 0 0,1 0-1,0 0 1,-1 0-1,1 0 1,-1 0-1,1-1 1,-1 1-1,0 0 1,0-4-1,0 5-88,0 2-277,-3 45 380,-7 49 0,8-82 11,-3 10-20,4-15 4,-1 0-1,1-1 1,0 11 0,1-18 3,0 0-1,0 0 0,0 1 0,0-1 0,0 0 0,0 0 0,0 0 0,0 1 0,0-1 0,0 0 0,0 0 0,0 0 0,0 1 0,0-1 0,1 0 0,-1 0 1,0 0-1,0 0 0,0 1 0,0-1 0,0 0 0,0 0 0,1 0 0,-1 0 0,0 0 0,0 1 0,0-1 0,0 0 0,1 0 0,-1 0 0,0 0 0,0 0 1,0 0-1,0 0 0,1 0 0,8-2 341,15-13-183,-16 10-117,40-26-33,3-2-20,76-37-1,-118 66-13,-1 4 6,-7 1-2,0 0-1,0 0 1,0 0-1,0 0 1,0 0-1,0 0 0,-1 0 1,1 0-1,0 0 1,0 0-1,-1 1 1,1-1-1,-1 0 0,1 0 1,-1 1-1,0-1 1,1 0-1,-1 1 1,0-1-1,0 0 0,0 1 1,0-1-1,0 0 1,0 1-1,-1 1 1,0 4 38,-1 1 1,0-1-1,-4 10 1,2-6-79,2-5 93,0-1 0,0 1 0,0 0 1,-1-1-1,0 0 0,0 0 0,0 0 0,-1 0 1,-5 6-1,14-23 685,8-2-690,0 0 1,2 1 0,23-18-1,-11 11-19,31-22-134,-56 40 92,0 1-1,1 0 1,-1-1-1,1 1 1,-1 0 0,1 0-1,0 0 1,-1 1-1,1-1 1,0 1-1,4-1 1,-6 1 8,0 0 1,0 1 0,0-1 0,0 0 0,0 1-1,0-1 1,0 0 0,0 1 0,0-1 0,0 1-1,0 0 1,0-1 0,-1 1 0,1 0 0,0-1 0,0 1-1,-1 0 1,1 0 0,0 0 0,-1-1 0,1 1-1,-1 0 1,1 0 0,-1 0 0,1 0 0,-1 0-1,0 0 1,1 0 0,-1 0 0,0 1 0,0 1-1,1 2-5,-1 1 0,0 0 0,0 0 0,0 0-1,-1 0 1,0 0 0,0 0 0,0 0 0,-1 0-1,0 0 1,0-1 0,-1 1 0,-3 6 0,5-12 23,1 1 0,-1-1 0,1 1 0,0-1 0,-1 1 0,1 0 0,-1-1 1,1 1-1,0 0 0,0-1 0,-1 1 0,1 0 0,0 0 0,0-1 0,0 1 0,0 0 1,0 0-1,0 0 2,0-1 0,1 0 1,-1 0-1,0 0 1,0 0-1,1 0 0,-1 0 1,0 1-1,1-1 0,-1 0 1,0 0-1,0 0 0,1 0 1,-1 0-1,0 0 1,1 0-1,-1 0 0,0 0 1,0 0-1,1 0 0,-1-1 1,0 1-1,1 0 1,-1 0-1,0 0 0,0 0 1,1 0-1,24-14 245,-5-3-260,30-32 1,-26 24 30,-21 22-37,0 0-1,1 1 0,-1-1 1,0 1-1,1 0 0,0 0 1,4-2-1,-7 5-12,0 0 0,0 0 0,0 0 0,0 0 0,0 0 1,0 0-1,0 0 0,-1 0 0,1 1 0,0-1 0,-1 0 0,1 2 0,1 7-77,-1 0 0,-1 0 0,0 1 0,-1 10 0,0 5 199,-4 7-133,4-28 3,1-3 34,-1-1 0,1 0 0,0 1 0,0-1-1,0 0 1,0 1 0,0-1 0,0 1 0,0-1 0,1 0 0,-1 1 0,0-1-1,1 0 1,-1 0 0,1 1 0,-1-1 0,1 0 0,1 2 0,2 3-108,-3-4 107,0-1 0,0 1 0,0 0 0,1-1 0,-1 1 0,0-1 0,1 1 0,-1-1 0,1 0 0,-1 1 0,1-1 0,-1 0 0,1 0 0,2 1 0,-2-2 60,-1 0-11,3 1-33,-1 0-1,1 0 0,0-1 0,-1 1 1,1-1-1,-1 0 0,1 0 0,0 0 0,-1-1 1,1 1-1,-1-1 0,1 0 0,-1 0 1,1 0-1,-1-1 0,7-2 0,2-3 77,-1 0-1,1 0 1,12-12 0,-20 15-72,0 1 0,-1-1 0,0 0 0,1 0 1,-1 0-1,-1 0 0,1 0 0,-1-1 0,4-7 0,-5 9-17,0 0-1,0 0 0,0 0 0,-1 0 0,1 0 0,-1 0 1,0 0-1,1-1 0,-1 1 0,-1 0 0,1 0 0,0 0 1,-1 0-1,0 0 0,0 0 0,-2-5 0,3 7-18,0 0 0,-1 0 0,1 1 0,0-1 0,-1 0 0,1 1 0,-1-1 0,1 0 0,-1 1-1,0-1 1,1 1 0,-1-1 0,0 1 0,1-1 0,-1 1 0,0 0 0,1-1 0,-1 1 0,0 0-1,0-1 1,1 1 0,-1 0 0,0 0 0,0 0 0,0 0 0,-1 0 0,0 0 1,0 0 1,0 1-1,0-1 0,0 1 1,0 0-1,1 0 1,-1-1-1,0 1 0,0 0 1,-2 3-1,0-1-15,0 0-1,0 1 0,0-1 1,1 1-1,-1 0 1,1 0-1,0 1 0,-3 5 1,4-7 3,1 1 1,-1 0 0,1 0-1,0 0 1,0 0 0,0 0-1,0 6 1,1-9 22,0 1-1,1-1 1,-1 0 0,0 1-1,1-1 1,-1 0 0,1 1-1,-1-1 1,1 0 0,0 1-1,0-1 1,-1 0 0,1 0-1,0 0 1,0 0 0,0 0 0,0 0-1,0 0 1,1 0 0,-1 0-1,0 0 1,0-1 0,0 1-1,2 0 1,9 3 38,-1 0 0,1-1 0,0 0-1,0-1 1,0-1 0,19 0 0,-31-1-36,49 1 147,57-7 0,-66 3-735,-31 1-683,0 1 1,0-1 0,0 0 0,16-7 0,-25 8 1090,1 1 0,0 0 1,-1-1-1,1 1 1,0 0-1,-1-1 1,1 1-1,-1-1 1,1 1-1,-1-1 0,1 1 1,-1-1-1,1 0 1,-1 1-1,0-1 1,1 0-1,-1 1 1,0-1-1,0 0 0,1 1 1,-1-1-1,0 0 1,0 1-1,0-1 1,0 0-1,0 0 0,0 1 1,0-1-1,0 0 1,0 1-1,0-2 1,-1-2-435,0 1 0,0 0-1,-1 0 1,1-1 0,-3-3 0,-14-20-1953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4:46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67 4576,'-48'0'1664,"45"4"96,20-8-1312,8-5-160,8 1-192,4-5 32,1 5-64,-5 1 320,-5-2-192,-3 4-1312,-6 1 608,-10 1-3744,-23 6 1120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4:4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46 5408,'-5'-3'2432,"19"-3"-2112,-3 3 320,6 3-416,13-9 608,6 6-448,12-6-64,9 0-192,10 6 192,17 3-192,1 3-32,6 1-64,-10 4-4544,-1 5 2464,4-5-800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5:08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4736,'0'0'5274,"0"9"-1983,0-3-3078,0-4 9,0 1 0,0 0 0,0-1 0,0 1 0,0 0 0,0-1 1,1 1-1,0-1 0,-1 1 0,1 0 0,0-1 0,0 0 0,2 4 0,-1-3-120,-1-1 0,1 1-1,-1-1 1,0 1 0,0 0-1,0-1 1,0 1 0,-1 0-1,1 0 1,-1 0 0,1 5-1,-3 36 520,1-31-467,-1 25 300,-10 108-167,-5 37 284,11-53-240,7-56 280,0-62-929,7-33-3202,-3 8 1846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5:09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7 156 5632,'-6'2'5567,"7"-3"-5028,7-6 668,0 1 0,0 1 0,9-6 0,12-8-286,-16 10-648,-1 1 0,2 0 0,-1 1 0,1 0-1,25-8 1,-34 13-259,0 1-1,1 0 0,-1 0 1,1 0-1,-1 1 0,1 0 1,0 0-1,-1 0 0,1 1 1,-1-1-1,1 2 1,-1-1-1,1 0 0,-1 1 1,0 0-1,0 0 0,0 1 1,0 0-1,6 4 0,-3-2 103,66 44 832,-63-43-710,1 0 0,-1-1 0,1 0-1,0-1 1,14 3 0,-8-3 293,0-1-1,34 1 1,-44-4-489,-1 0 1,1-1 0,0 0 0,-1 0 0,1-1 0,-1 0 0,0 0 0,1-1 0,10-5 0,-9 3 31,-2 2-30,0-1-1,-1 0 1,1-1-1,-1 1 1,0-1-1,9-9 1,-6 4-62,0-2 0,9-15 0,-15 21-780,1 0-1,-1-1 1,3-10-1,2-5-1164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5:10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4384,'0'-9'6944,"9"-6"-3254,-7 10-3481,0 0-1,0 1 1,0-1 0,1 1-1,0 0 1,5-7 0,3-4 74,-7 10-168,-1 1 0,1 0 0,-1 0 0,7-5 0,9-10 393,18-20 9,-34 36-519,-1 1 1,1 0-1,0 0 1,-1 0-1,1 0 1,0 0-1,0 0 1,0 1-1,1-1 1,-1 1-1,0 0 1,0 0-1,5 0 1,-7 1 8,0 0-1,0 1 1,0-1 0,0 0 0,-1 1 0,1-1 0,0 1-1,0-1 1,0 1 0,0 0 0,0-1 0,-1 1 0,1 0-1,0 0 1,-1-1 0,1 1 0,-1 0 0,1 0 0,0 0-1,-1 0 1,0 0 0,1 0 0,-1 0 0,0 0 0,1 0-1,-1 0 1,0 0 0,0 0 0,0 2 0,2 33 18,-2-32 38,0 22 240,0-6-97,2 24 0,-1-37-94,0 0 0,0 0 0,1 0 0,0 0 0,1 0 0,6 12 0,-7-16-33,0 1-1,1-1 1,0 1 0,0-1 0,0 0 0,0 0 0,0 0 0,1-1-1,-1 1 1,1-1 0,0 0 0,-1 0 0,1 0 0,0 0 0,0-1-1,1 1 1,-1-1 0,0 0 0,0-1 0,1 1 0,5 0 0,2-1 10,-1 0 0,0-1 0,0 0 0,0-1 0,0 0 0,0 0 1,14-6-1,1-1-56,-5 2 23,1-2-1,-1 0 1,31-18 0,-22 11-1672,-16 10 618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5:1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3488,'5'-8'6675,"-5"8"-6572,1 1 9,-1 0-1,0 1 0,1-1 1,-1 0-1,1 0 0,-1 0 1,1 0-1,0 0 0,-1 0 1,2 2-1,5 9 515,2 9-110,-1 1 1,-2 0-1,0 0 1,-1 1-1,3 37 1,-2 382 2202,-7-424-2524,0-1-1,0 1 0,-2-1 0,-5 19 0,8-35-198,0-1 0,0 1 0,-1 0 1,1 0-1,0 0 0,-1-1 0,1 1 0,-1 0 0,1-1 0,-1 1 0,1 0 0,-1-1 1,1 1-1,-1-1 0,0 1 0,1-1 0,-1 1 0,0-1 0,1 0 0,-1 1 0,0-1 1,0 0-1,1 1 0,-1-1 0,0 0 0,-1 0 0,1 0-244,-1 0-1,1 0 0,0 0 1,0 0-1,0 0 0,0 0 1,0-1-1,0 1 1,0 0-1,0-1 0,0 1 1,0-1-1,0 1 1,0-1-1,0 0 0,0 1 1,0-1-1,1 0 1,-2-1-1,0-3-1612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5: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53 5824,'-1'-10'2747,"1"10"-2721,0 0 1,0 0-1,0 0 1,0 0-1,0 0 1,0 0-1,0 0 1,0-1-1,0 1 1,0 0-1,0 0 1,0 0-1,0 0 1,0 0-1,0 0 1,0 0-1,0 0 1,0 0-1,0 0 1,0 0-1,0 0 0,0 0 1,0 0-1,0 0 1,0 0-1,0 0 1,0 0-1,0 0 1,0 0-1,0 0 1,-1 0-1,1 0 1,0 0-1,0 0 1,0 0-1,0 0 1,0 0-1,0 0 1,0 0-1,0 0 1,0 0-1,0 0 1,0 0-1,0 0 1,0 0-1,0 0 0,0 0 1,0 0-1,0 0 1,0 0-1,-1 0 1,1 0-1,0 0 1,0 0-1,0 0 1,0 0-1,0 0 1,0 0-1,0 0 1,0 0-1,0 0 1,0 0-1,0 0 1,0 0-1,0 0 1,-7 19 1382,-6 32-551,6-12-92,1 0 0,0 51-1,5-69-598,0-1 88,1-1 0,1 1 0,1-1 0,0 0 0,1 0 0,1 0 0,1 0 0,1 0 0,16 34-1,-20-50-184,0 1-1,0 0 0,1-1 1,0 0-1,-1 0 0,1 0 1,0 0-1,1 0 0,-1 0 1,0-1-1,1 1 0,-1-1 1,1 0-1,0 0 0,0-1 1,0 1-1,0-1 0,0 0 1,0 0-1,0 0 0,0 0 1,0-1-1,1 1 0,-1-1 1,6-1-1,0 0 32,0 0 1,0-1-1,0 0 0,-1-1 1,1 0-1,-1-1 0,0 0 1,0 0-1,17-11 0,-12 4-58,0-1 0,0 0 0,-1 0-1,-1-1 1,0-1 0,-1 0 0,0-1-1,14-26 1,-12 15 34,-1 1-1,-1-1 1,-2-1 0,12-50-1,-18 62-70,0 1 0,-1 0 0,-1-1 0,-1-24 0,-1 34-28,1 0 1,-1 0-1,0 0 1,0 0-1,-1 0 1,1 0-1,-1 0 1,0 1-1,-1-1 1,1 1-1,-1-1 1,0 1-1,0 0 1,0 0-1,0 0 1,-1 1 0,-4-4-1,2 2-6,-1 1 1,1 1-1,-1-1 0,0 1 1,0 0-1,0 1 1,-1-1-1,1 1 0,-1 1 1,1 0-1,-1 0 0,1 0 1,-1 1-1,0 0 0,-10 2 1,5-1-86,0 2 1,0-1-1,1 2 0,-1-1 1,1 2-1,0 0 0,0 0 1,-15 10-1,24-14-234,0 1-1,1 0 1,-1 0 0,0 0-1,1 1 1,0-1 0,-4 5-1,0 4-1043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5:1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57 4160,'-21'-3'1333,"21"3"-1283,0 0-1,-1 0 0,1 0 1,0 0-1,-1 0 0,1 0 1,-1 0-1,1 0 1,0 0-1,-1 0 0,1 0 1,-1 0-1,1 0 1,0 0-1,-1 0 0,1-1 1,0 1-1,-1 0 1,1 0-1,0 0 0,-1-1 1,1 1-1,0 0 0,-1-1 1,1 1-1,0 0 1,0 0-1,0-1 0,-1 1 1,1 0-1,0-1 1,2-3 2252,7-1-1511,0 0 1,1 1 0,-1-1-1,1 2 1,0 0-1,15-4 1,2 3-253,34-3-1,-41 6-394,0 0 0,1 2 0,29 5 0,-40-5-132,0 1-1,-1 1 1,1 0 0,-1 0 0,0 1-1,0 0 1,0 0 0,0 1 0,9 8-1,-13-9-61,-1-2 48,0 1 0,-1 0-1,0 0 1,1 0 0,-1 0 0,0 0 0,-1 1-1,1 0 1,0-1 0,3 8 0,-4-5-156,3 3-932,-4-3-3171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5:12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4384,'-2'10'5945,"-2"57"-4114,1 418 1945,3-484-3888,9-13-8096,0 2 5675,4-1-374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1:31.3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119 9 8544,'0'-8'3872,"-10"27"-3360,3-5 2048,7 9-1505,-13 17 865,4 6-1152,-7 9-64,2-2-416,-1 0-128,5-8-96,-7-4-64,10-4 32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5:1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5152,'0'0'182,"0"-1"0,1 0 1,-1 0-1,0 0 0,0 1 0,0-1 1,1 0-1,-1 0 0,0 1 1,0-1-1,1 0 0,-1 0 0,1 1 1,-1-1-1,1 0 0,-1 1 0,1-1 1,-1 1-1,1-1 0,0 1 0,-1-1 1,1 1-1,0-1 0,-1 1 0,1 0 1,0-1-1,0 1 0,-1 0 1,1-1-1,0 1 0,0 0 0,0 0 1,-1 0-1,1 0 0,1 0 0,6-2-423,17-4 827,0 1 1,0 1 0,0 2-1,0 0 1,0 2 0,33 3-1,-53-2-574,1-1-1,0 1 1,-1 0-1,1 0 1,-1 0-1,7 4 1,-11-5-1,1 1 0,-1-1 0,0 1 0,1 0 0,-1 0 0,0 0 0,0 0 0,0 0 0,0 0 0,0 0 0,0 0 0,0 0 0,0 0 0,0 1 0,-1-1 0,1 0 0,0 1 0,-1-1 0,1 0 0,-1 1 0,1-1 0,-1 1 0,0-1 0,0 0 0,1 1 0,-1-1 0,0 1 0,-1 2 0,0 2 31,0 1 0,-1-1 0,1 1 0,-1-1 0,-1 0 0,1 0 0,-5 6 0,-27 41-61,18-29-58,4-8 106,7-8 4,0-1-1,1 0 1,-7 15-1,10-19-19,0 0-1,0 0 1,0 0-1,1 0 1,-1 1-1,1-1 1,0 0-1,0 0 1,0 0-1,0 0 1,1 1-1,-1-1 1,1 0-1,1 4 1,1 0 21,-1-1-1,1 0 1,1 1 0,-1-1-1,1 0 1,0 0 0,7 6-1,38 35 84,-38-39 108,-1 2-1,0-1 1,0 1-1,-1 1 1,12 18-1,-20-28-182,0 0-1,-1 0 1,1 1 0,-1-1 0,1 0-1,-1 0 1,1 1 0,-1-1-1,0 0 1,0 1 0,0-1-1,0 0 1,0 1 0,0-1-1,0 0 1,0 1 0,0-1-1,-1 0 1,0 2 0,0 0-2,0-1 1,0-1-1,0 1 1,0 0-1,-1 0 1,1 0-1,-1-1 1,0 1-1,1-1 1,-4 3-1,-3 1 35,-1 0 0,1 0 0,-1-1 0,-12 3-1,-14 4-330,22-7-1307,-1 0 1,-17 8 0,11 1-742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5:1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15 2496,'-8'0'-190,"-6"-2"11569,22 0-11038,-3 0-124,1 1 0,-1 1 0,1-1-1,0 1 1,6 1 0,-6-1-79,-1 0-1,1 0 1,0 0 0,6-2 0,4-1 99,-1 2 0,0 0 1,0 0-1,1 2 1,14 1-1,24 1-46,25 1-84,-77-4-406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5:15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 2976,'0'0'36,"0"0"-1,0 0 1,0 0 0,0 0-1,0 0 1,0 0-1,0 0 1,1 0 0,-1 0-1,0 0 1,0 0 0,0 0-1,0 0 1,0 0 0,0 0-1,0 0 1,0 0 0,0 0-1,0 0 1,1 0 0,-1 0-1,0 0 1,0 0-1,0 0 1,0 0 0,0 0-1,0 0 1,0 0 0,0 0-1,0 0 1,0-1 0,0 1-1,0 0 1,0 0 0,0 0-1,1 0 1,-1 0 0,0 0-1,0 0 1,0 0-1,0 0 1,0 0 0,0 0-1,0 0 1,0-1 0,0 1-1,0 0 1,0 0 0,0 0-1,0 0 1,0 0 0,0 0-1,0 0 1,0 0 0,0 0-1,0-1 1,0 1-1,0 0 1,0 0 0,0 0-1,-1 0 1,4 8 2714,-4 8-1490,-4 24 0,2-20-820,-22 253 1638,17-162-1746,-2 93 991,6-151 133,4-53-1483,0 0 1,0 0-1,0 1 1,0-1-1,0 0 1,-1 0-1,1 0 1,0 0-1,0 0 1,0 0-1,0 0 1,0 0-1,0 0 1,0 0-1,-1 0 1,1 0-1,0 0 1,0 0-1,0 0 1,0 0-1,0 0 1,-1 0-1,1 0 1,0 0-1,0 0 1,0 0-1,0 0 1,0 0-1,0 0 1,-1 0-1,1 0 1,0 0-1,0 0 1,0 0-1,0 0 1,0 0-1,0 0 1,0 0-1,-1-1 1,1 1-1,0 0 1,0 0-1,0 0 1,0 0-1,0 0 1,0 0-1,0 0 1,0 0-1,0-1 1,0 1-1,0 0 1,0 0-1,0 0 1,0 0-1,0 0 1,0-1-1,0 1 1,0 0-1,0 0 1,0 0-1,0 0 1,0 0-1,0 0 1,0-1-1,5-20-4794,-1 1 528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5:1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11 4992,'0'0'1589,"-5"6"-688,3-2-855,-1 0-1,1 0 1,0 1-1,0-1 0,-2 10 1,-1 2 129,-10 34 977,2 0 0,-14 103 0,24-127-371,0 49-1,4-63-556,0-1 0,0 1 1,1-1-1,1 0 0,-1 0 1,9 19-1,-9-26-142,1-1 0,-1 1 1,1 0-1,0-1 0,0 0 0,0 1 1,1-1-1,-1 0 0,1-1 0,0 1 1,-1-1-1,1 1 0,0-1 1,1-1-1,-1 1 0,0 0 0,0-1 1,1 0-1,7 1 0,2 0 105,0 0 0,-1-1 0,1-1 1,0 0-1,18-2 0,-19 0-114,0 0 1,-1-1 0,1-1-1,0 0 1,-1 0 0,0-1-1,0-1 1,0 0 0,-1 0-1,0-1 1,0-1 0,-1 0-1,0 0 1,0-1 0,0 0-1,-2-1 1,1 0-1,-1-1 1,-1 1 0,11-20-1,-8 11-65,-1-1 0,-1 0-1,-1 0 1,-1-1-1,0 0 1,-2 0-1,0 0 1,-1 0-1,-2-1 1,0 1 0,-3-30-1,2 44-50,-1 0-1,-1 0 1,1 0-1,-1 0 1,0 0-1,-1 0 1,0 1-1,0-1 1,0 1 0,-6-8-1,6 10-4,0 0-1,-1 1 1,1-1-1,-1 1 1,0-1-1,0 1 1,0 0-1,-1 1 1,1-1-1,-1 1 1,0 0-1,1 0 1,-1 0-1,-9-1 1,-1 0 41,-1 0 1,1 1 0,-1 1-1,1 1 1,-1 0-1,1 1 1,-1 1 0,1 0-1,-29 9 1,44-11-50,-1 0 1,1 0-1,-1 0 1,1 0-1,-1 0 1,0 0 0,1 0-1,-1 1 1,1-1-1,-1 0 1,1 0-1,-1 1 1,1-1-1,-1 0 1,1 1-1,-1-1 1,1 0-1,-1 1 1,1-1-1,0 1 1,-1-1-1,1 0 1,0 1-1,-1-1 1,1 1 0,0 0-1,0-1 1,-1 1-1,2 0-74,-1 0 0,1-1 0,-1 1 1,1 0-1,-1-1 0,1 1 0,-1-1 0,1 1 0,0-1 0,-1 1 0,1-1 1,0 1-1,0-1 0,-1 0 0,1 1 0,1-1 0,37 10-3530,-7-8-692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5:16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41 3968,'-12'-4'1162,"-8"-1"3500,20 5-4609,0 0 0,-1 0 533,1-1-533,0 1 0,0 0 1,0 0-1,0 0 0,0 0 0,0 0 1,0 0-1,0 0 0,0 0 0,0 0 1,0 0-1,0 0 0,0 0 0,0-1 1,0 1-1,0 0 0,0 0 0,0 0 1,0 0-1,0 0 0,0 0 0,0 0 1,0 0-1,0 0 0,0-1 533,0 1-533,0 0 0,1 0 1,-1 0-1,0 0 0,0 0 0,0 0 0,0 0 1,0 0-1,0 0 0,0 0 0,0 0 1,0 0-1,0 0 0,0 0 0,5-4 902,1 1-676,0 0 1,0 1-1,0 0 0,1 0 0,-1 0 0,1 1 0,-1 0 0,1 0 1,8 1-1,21-4 385,-28 3-531,0 0-1,0 0 1,0 1-1,0 0 1,0 0 0,9 2-1,22 0 76,-31 2-171,-8-4-90,1 1 0,-1-1 0,0 1 0,1 0 0,-1-1 0,0 1 0,1 0 0,-1-1 0,0 1 0,0 0 0,0 0 0,0-1 0,0 1 0,0 0 0,0-1-1,0 1 1,0 0 0,0 0 0,0-1 0,0 1 0,0 0 0,-1-1 0,1 1 0,0 0 0,0 0 0,-1-1 0,1 1 0,-1-1 0,1 1 0,0 0 0,-1-1-1,1 1 1,-1-1 0,0 1 0,1-1 0,-1 1 0,1-1 0,-1 0 0,0 1 0,1-1 0,-1 0 0,-1 1 0,0 0-610,0 0 1,-1 0 0,1 0 0,-1 0-1,1-1 1,-1 1 0,1-1 0,-1 1-1,1-1 1,-1 0 0,-3 0-1,-12-1-4019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5:16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18 3808,'5'-4'317,"-4"3"11,0-1 1,0 1-1,1 0 1,-1 0-1,1 0 1,-1 0-1,1 0 1,-1 0-1,1 0 1,0 1-1,-1-1 1,1 1-1,0-1 1,0 1 0,4-1 1007,-20 177 2085,4-92-2837,7-49-395,-2 0 0,-1 0 0,-2-1-1,-17 46 1,-3 1 334,27-75-1305,11-12-5977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5:1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 4736,'0'0'71,"0"-1"0,0 0 0,0 1 0,0-1 0,0 1-1,0-1 1,0 1 0,0-1 0,0 0 0,1 1 0,-1-1 0,0 1 0,0-1 0,0 1 0,1-1 0,-1 1 0,0-1 0,0 1 0,1-1-1,-1 1 1,0-1 0,1 1 0,-1-1 0,1 1 0,-1 0 0,1-1 0,-1 1 0,1 0 0,1-2 1370,3 11-91,-4 0-927,0 0 0,-1 0 0,0 1 0,0-1 0,-3 17 0,0 3 105,0 41 388,-9 89 451,7-75-1062,1-3-194,-1-60-10,4-17-39,0 1 0,0 0 0,0-1 0,0 7 0,1-10-82,0-1 0,0 1 0,0 0 1,0 0-1,-1-1 0,1 1 0,0 0 1,0-1-1,0 1 0,-1 0 0,1-1 1,0 1-1,-1-1 0,1 1 0,-1 0 1,-2-1-2569,1-6-892,2-7 1336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5:17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4480,'0'0'158,"-1"0"1,1 0-1,0 0 0,0 0 1,-1 0-1,1 0 0,0-1 1,-1 1-1,1 0 0,0 0 1,0 0-1,-1 0 0,1 0 1,0 0-1,-1 0 0,1 0 1,0 0-1,-1 0 0,1 1 1,0-1-1,0 0 0,-1 0 1,1 0-1,0 0 0,-1 0 1,1 1-1,0-1 0,-1 0 1,-22 35 1343,8-11-706,4-6-333,1 1-1,1 1 0,1-1 1,-9 31-1,12-33-368,-4 15 64,7-24-120,0 0-1,0 0 1,-1-1-1,0 1 1,-1-1-1,-5 11 1,5-13 59,0 1 0,0-1 0,0 0 0,-1 0 0,0-1 0,0 1 0,0-1 0,0 0 0,0 0 0,-11 4 0,1 1 369,16-6 242,8-1-277,16-4 81,0 0-1,36-9 1,-1 0-362,-55 11-107,0 0 0,0 0 0,-1 0 0,1 0 0,9 3 0,-12-3-337,0 1 0,0-1 0,1 1 1,-1 0-1,0 0 0,0 0 0,0 0 0,0 0 1,0 0-1,0 1 0,0-1 0,-1 1 0,1-1 1,2 3-1,1 8-1983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5:1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31 3904,'1'-4'413,"0"3"-221,-1-1 0,1 0 1,-1 0-1,1 1 0,0-1 1,-1 0-1,1 1 0,2-3 2779,-3 3-2888,0 1 1,0 0-1,0-1 0,0 1 0,0 0 0,0-1 0,0 1 0,0 0 0,0-1 0,0 1 0,0 0 1,0-1-1,0 1 0,0 0 0,-1 0 0,1-1 0,0 1 0,0 0 0,0-1 0,0 1 0,-1 0 0,1 0 1,0-1-1,0 1 0,-1 0 0,1 0 0,0 0 0,-1 0 0,1-1 0,-1 1 0,-2 0 35,-1 1-1,0-1 0,0 1 0,1 0 1,-1 0-1,1 0 0,-1 1 0,1-1 1,0 1-1,-1 0 0,1-1 0,-5 5 1,-4 4 50,-19 21 0,7-7 83,-9 4 98,-2 3-84,-49 54 1,79-80-208,1 0-1,0 1 1,0 0-1,-5 11 0,8-16-26,0 0 0,1 1 0,-1-1 0,1 0-1,0 0 1,-1 1 0,1-1 0,0 1 0,0-1 0,-1 0-1,1 1 1,0-1 0,1 0 0,-1 1 0,0-1 0,0 1-1,0-1 1,1 0 0,-1 1 0,1-1 0,-1 0-1,1 0 1,0 1 0,-1-1 0,1 0 0,0 0 0,0 0-1,0 0 1,0 0 0,1 2 0,12 5 118,0-1 1,0 0-1,0 0 1,1-2-1,0 0 1,16 3 0,-11-2-115,8 0-85,-22-5 57,0 1 0,0-1 0,0 1 1,-1 0-1,1 0 0,6 3 0,6 4-60,-16-8 144,-2 0-66,0 0 0,0 0 0,0 1 0,0-1 0,0 0 0,0 1 0,-1-1 0,1 0 1,0 0-1,-1 1 0,1-1 0,-1 0 0,1 0 0,-1 0 0,0 1 0,1-1 0,-1 0 0,0 0 0,0 0 0,0 0 0,0-1 1,0 1-1,0 0 0,0 0 0,0 0 0,0-1 0,0 1 0,0-1 0,0 1 0,-1-1 0,1 1 0,0-1 0,0 0 1,-1 1-1,1-1 0,-2 0 0,-33 7 60,-1-1 0,-57 1 1,40-6-7345,59-1 6254,0 0 0,0 1-1,-1-1 1,1 1 0,8 3 0,6 4-1694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5:1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38 157 4576,'0'0'64,"0"-1"1,0 1 0,1 0-1,-1 0 1,0-1 0,0 1-1,0 0 1,1-1 0,-1 1-1,0 0 1,0 0-1,1-1 1,-1 1 0,0 0-1,0 0 1,1 0 0,-1-1-1,0 1 1,1 0 0,-1 0-1,0 0 1,1 0-1,-1 0 1,1 0 0,-1 0-1,0 0 1,1 0 0,-1 0-1,0 0 1,1 0 0,-1 0-1,0 0 1,1 0-1,-1 0 1,0 0 0,1 0-1,-1 0 1,0 0 0,1 1-1,-1-1 1,0 0 0,1 0-1,-1 1 1,12 2 1517,10-4 257,37-7 0,1 0-455,-52 7-1256,1 0 0,-1 0 0,0-1 0,0 0 0,-1-1 0,1 0 1,0 0-1,12-8 0,-18 10-112,0 0 0,0 0-1,0-1 1,0 1 0,0-1 0,0 1 0,-1-1-1,1 0 1,-1 0 0,1 0 0,-1 0 0,0 0-1,1 0 1,-1 0 0,0 0 0,0 0 0,-1 0-1,1-1 1,0 1 0,-1 0 0,1-1 0,-1 1-1,0 0 1,0-1 0,0 1 0,0 0 0,0-1 0,-1 1-1,1-1 1,-1 1 0,1 0 0,-1 0 0,0-1-1,-1-2 1,0 2-50,0 1-1,0-1 1,0 0 0,0 1-1,0-1 1,0 1 0,-1 0-1,1 0 1,-1 0-1,0 0 1,1 0 0,-1 1-1,0-1 1,0 1 0,0-1-1,0 1 1,0 0-1,-1 1 1,1-1 0,0 0-1,0 1 1,-1 0 0,-4 0-1,-3 0-46,0 0 0,1 1 0,-1 1 0,0-1 0,1 2 0,-12 3 0,9-1 101,0 0 0,1 1 0,0 1 0,0-1 0,-13 11 0,19-12 112,-1 1 1,1-1-1,0 1 1,0 0 0,1 0-1,0 1 1,0 0-1,0 0 1,-6 14 0,10-19-61,0 0 1,0-1 0,1 1 0,-1 0 0,0 0 0,1 0 0,-1 0 0,1 0 0,0 0 0,0 0 0,-1 0 0,2 1 0,-1-1 0,0 0 0,0 0 0,0 0 0,1 0 0,0 0-1,-1 0 1,1 0 0,0-1 0,0 1 0,0 0 0,0 0 0,0 0 0,0-1 0,0 1 0,1 0 0,-1-1 0,3 3 0,1-1 83,0 0 1,0-1 0,0 1-1,0-1 1,1 0-1,-1 0 1,1-1 0,-1 1-1,1-1 1,5 0-1,124 6 479,-114-7-808,1 0-2429,-20 1 2035,0-1-1,-1 0 1,1 0 0,0 1 0,-1-1 0,1 1 0,-1-1 0,1 1 0,-1 0 0,3 1 0,6 6-5518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1:33.3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413 697 3328,'-1'0'59,"1"0"0,0 0 0,0 0 0,0 0 0,-1-1 0,1 1 0,0 0 0,0 0 0,0-1 0,-1 1 1,1 0-1,0-1 0,0 1 0,0 0 0,0 0 0,0-1 0,0 1 0,0 0 0,0-1 0,0 1 0,0 0 0,0 0 0,0-1 0,0 1 0,0 0 0,0-1 0,0 1 0,0 0 1,0-1-1,0 1 0,0 0 0,0 0 0,1-1 0,-1 1 0,0 0 0,0 0 0,0-1 0,1 1 0,10-8 2976,0 0 485,-11 8-3432,0 0 0,0 0-1,0 0 1,0 0 0,0-1-1,0 1 1,0 0 0,0 0-1,0 0 1,0 0-1,0-1 1,0 1 0,0 0-1,0 0 1,0 0 0,0-1-1,0 1 1,0 0 0,0 0-1,0 0 1,0 0 0,0-1-1,0 1 1,0 0 0,0 0-1,0 0 1,0 0 0,0 0-1,-1-1 1,1 1-1,0 0 1,0 0 0,0 0-1,0 0 1,0 0 0,0 0-1,-1-1 1,1 1 0,-11-3 1255,-20 2-724,-12 6-299,1 3 0,1 1 0,-49 17 0,66-18-172,-39 19 0,55-23-140,0 0 0,1 0 0,0 1 0,0 0 0,0 1 0,1 0 0,-1 0 0,-9 12 0,14-15 6,0 0-1,1 0 1,-1 0-1,1 0 0,0 0 1,0 0-1,0 0 1,0 0-1,1 0 1,-1 0-1,1 1 0,0-1 1,0 0-1,0 0 1,0 1-1,0-1 0,1 0 1,0 0-1,-1 0 1,1 0-1,2 5 0,-1-4 27,0 0-1,0 0 0,0-1 0,1 1 1,-1-1-1,1 1 0,0-1 0,0 0 0,0 0 1,0 0-1,0-1 0,1 1 0,-1-1 1,1 1-1,7 2 0,-3-2 42,0-1 0,0 0 0,1 0 0,-1-1 0,0 0 0,1 0 0,-1-1 0,0 0 0,1 0 0,-1-1 0,0-1 0,1 1 0,-1-1-1,0 0 1,13-6 0,3-3 74,-1-1 0,0-1 0,35-27 0,-45 31-110,0 0 1,0-1 0,-2-1-1,1 0 1,-1 0-1,-1-1 1,0-1 0,9-15-1,-2-6 17,-3 0-1,0-1 0,14-61 1,-8 16-116,-3-1 1,-4 0 0,4-144-1,-17 224 57,0-12-98,0 1 0,-4-23 0,4 34 93,0 1 0,0 0 0,0 0 0,0-1 0,0 1 0,0 0-1,0 0 1,0-1 0,0 1 0,0 0 0,0 0 0,0-1 0,-1 1 0,1 0 0,0 0 0,0-1 0,0 1 0,-1 0 0,1 0 0,0 0 0,0-1 0,0 1 0,-1 0 0,1 0 0,0 0 0,0 0 0,-1 0 0,1-1 0,-1 2 1,0 0 1,0-1-1,0 1 0,0 0 1,0 0-1,0-1 0,0 1 1,1 0-1,-1 0 0,0 0 0,1 0 1,-1 0-1,1 0 0,-1 1 1,1-1-1,-1 2 0,-9 22 3,10-24-3,-10 38 106,1 0-1,-4 58 1,11-79 19,-12 99 290,6 0 0,7 130 0,1-240-363,1 0 0,-1-1 0,1 1 0,0 0 1,0-1-1,1 1 0,0-1 0,0 1 0,1-1 0,0 0 0,0 0 0,0 0 0,5 6 0,-7-11-31,0-1 0,-1 1 0,1 0 0,0 0 0,0-1 0,0 1 0,0-1 0,0 1 1,0-1-1,0 1 0,1-1 0,-1 0 0,0 1 0,0-1 0,0 0 0,0 0 0,0 0 0,0 0 0,1 0 0,-1 0 0,0 0 0,0 0 1,0 0-1,2-1 0,3-1 59,0 0 1,-1-1 0,10-4 0,-8 2 0,148-82 305,-122 65-447,-2-1-1,43-40 1,-57 43-2,-15 17 68,-1 0 0,1 1 0,0-1 0,0 1 0,0 0 0,1 0 0,-1-1 0,0 1 1,1 1-1,0-1 0,-1 0 0,6-2 0,-8 5-9,0-1 1,0 0-1,0 0 0,0 0 0,0 0 1,1 0-1,-1 0 0,0 0 1,0 0-1,0 0 0,0 1 1,0-1-1,0 0 0,1 0 1,-1 0-1,0 0 0,0 0 1,0 1-1,0-1 0,0 0 0,0 0 1,0 0-1,0 0 0,0 1 1,0-1-1,0 0 0,0 0 1,0 0-1,0 0 0,0 1 1,0-1-1,0 0 0,0 0 1,0 0-1,0 0 0,0 1 0,0-1 1,0 0-1,0 0 0,0 0 1,0 0-1,-1 0 0,1 1 1,0-1-14,-7 26-116,3-11 161,0 1 0,0 0-1,2 0 1,0 1 0,0-1 0,2 19-1,2-16 54,0-1-1,1 0 0,1 0 1,0 0-1,2 0 0,0-1 1,14 28-1,-20-43-66,1-1 1,0 0-1,-1 0 0,1 0 1,0 0-1,0 0 1,0 0-1,0 0 0,0 0 1,0-1-1,0 1 1,0 0-1,0 0 0,0-1 1,0 1-1,0-1 1,0 1-1,1-1 0,-1 1 1,0-1-1,2 0 1,-1 0 6,-1 0 1,1 0-1,0 0 1,0-1-1,-1 1 1,1-1 0,0 1-1,-1-1 1,1 0-1,0 1 1,-1-1-1,1 0 1,1-2-1,5-3 40,-1-1 0,0 0 0,0 0 0,7-11 0,-12 16-62,20-30 35,-2-1 1,27-56-1,-34 62-48,-9 16-67,6-11-418,-10 22 496,0 0-1,0 0 1,0 0 0,0 0 0,0 0 0,0 0-1,0 0 1,0 0 0,0 0 0,0 0-1,0-1 1,0 1 0,0 0 0,0 0-1,0 0 1,0 0 0,0 0 0,0 0 0,0 0-1,1 0 1,-1 0 0,0 0 0,0 0-1,0 0 1,0 0 0,0 0 0,0 0 0,0 0-1,0 0 1,0 0 0,0 0 0,1 0-1,-1 0 1,0 0 0,0 0 0,0 0 0,0 0-1,0 0 1,0 0 0,0 0 0,0 0-1,0 0 1,0 0 0,1 0 0,-1 0-1,0 0 1,0 0 0,0 0 0,0 0 0,0 0-1,0 0 1,0 0 0,0 0 0,2 12-87,-2-6 122,1 0 1,0 0-1,0-1 0,0 1 0,1 0 1,0-1-1,0 1 0,0-1 1,1 0-1,3 6 0,2 0-101,0 1 0,19 20-1,-24-29 91,1 0-1,-1-1 0,1 1 1,-1-1-1,1 0 0,0 0 1,0 0-1,0 0 1,0 0-1,1-1 0,-1 0 1,0 0-1,1 0 0,-1-1 1,0 1-1,1-1 1,7-1-1,5 0 160,0-1 1,0-2-1,20-5 1,-17 3-102,0 0 1,-1-2-1,0 0 1,20-13-1,-29 15-87,0 0-1,-1-1 1,0 0 0,-1 0-1,1-1 1,-1 0 0,-1-1-1,0 1 1,8-14-1,-12 19-19,-1-1-1,-1 0 0,1 0 1,0 1-1,-1-1 0,2-6 0,-3 10 24,0-1 0,0 1 0,0-1-1,0 1 1,0 0 0,0-1 0,0 1-1,0-1 1,0 1 0,0 0 0,0-1-1,0 1 1,0-1 0,0 1 0,0 0-1,0-1 1,-1 1 0,1-1 0,0 1-1,0 0 1,0-1 0,-1 1 0,1 0-1,0-1 1,0 1 0,-1 0 0,0-1-1,0 1-2,1-1 0,-1 1 0,0 0 0,0-1 0,0 1 0,0 0 0,0 0 0,0 0 0,0 0 0,1 0 0,-1 0 0,-2 0 0,-2 1-31,0 0 0,0 0-1,-10 4 1,1 1 82,-1 1 0,1 0 0,0 1 0,1 0 0,0 1 0,0 1 0,-21 21 0,29-26 3,0 0 1,1 0-1,0 1 0,0-1 1,0 1-1,1 0 1,0 0-1,0 0 1,0 0-1,1 1 1,0-1-1,0 1 1,1 0-1,0-1 1,0 1-1,0 0 1,1 0-1,0-1 1,0 1-1,3 12 1,-1-7-9,1-1 1,1-1 0,0 1-1,1 0 1,-1-1 0,2 0-1,0 0 1,8 10 0,-10-15-5,0 0 0,0 0 0,0-1 0,1 0 0,0 0 0,0 0 0,0-1 0,0 1 0,0-1 1,1 0-1,-1-1 0,1 0 0,0 1 0,0-2 0,0 1 0,12 1 0,-10-2-104,-1-1 0,1 0 0,0-1 0,0 0-1,0 0 1,0-1 0,0 1 0,-1-2 0,1 1 0,-1-1 0,10-5-1,2-4-2036,0 0-1,28-24 0,-7 5-3676,-4 7 2175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5:1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7 4160,'9'-4'3936,"-15"3"-2329,6 1-1546,0 0 0,-1-1 0,1 1 0,0 0 0,0 0 0,-1 0 0,1 0 0,0 0 0,-1 0 0,1 0 0,0 0 0,0 0 0,-1 0 0,1 0 0,0 0 0,-1 0 0,1 0 0,0 0 0,0 0 0,-1 0 0,1 0 0,0 1 0,0-1 0,-1 0 0,1 0 0,0 0 0,0 0 0,0 1 0,-1-1 0,1 0 0,-7 4 256,-2 2 275,-1 0 1,1 1 0,-14 12 0,3 1 364,12-14-524,0 2-1,0-1 1,1 1-1,1 0 1,-10 14-1,15-20-365,0-1 1,0 1-1,1-1 0,-1 1 0,1 0 1,-1-1-1,1 1 0,0 0 1,-1-1-1,1 1 0,0 0 0,0-1 1,0 1-1,0 0 0,1-1 0,-1 1 1,0 0-1,1-1 0,0 4 0,1-3 2,-1 1-1,1-1 0,-1 0 1,1 0-1,0 1 0,0-1 1,0 0-1,0 0 0,0-1 1,5 4-1,0-1 10,0 0 0,1-1 0,-1 1 0,1-2-1,0 1 1,0-1 0,11 2 0,-1-3-233,0 0-1,0-1 1,24-4 0,54-11-3279,-61 9 785,40-8-705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5:44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48 2144,'-7'0'645,"10"0"1585,1-9-44,-3 9-2101,-1 0 0,1-1 0,-1 1 0,1-1 0,-1 1 0,0-1 0,1 1 0,-1-1 0,0 0 0,0 1 0,1-1 0,-1 1 0,0-1 0,0 1 0,0-1 0,0 0 0,0 1 0,0-1 0,0 0 0,0 1 0,0-1 0,0 1 0,0-2 0,0-2 200,2 0 344,-2 4-595,0 0-1,1-1 0,-1 1 0,0 0 1,0-1-1,1 1 0,-1 0 0,0-1 0,0 1 1,0 0-1,1-1 0,-1 1 0,0-1 1,0 1-1,0-1 0,0 1 0,0 0 0,0-1 1,0 1-1,0-1 0,0 0 0,0-7 2266,-4 15-2150,1 5-118,0 0-1,0 14 0,-3 19 274,-65 172 1072,52-165-1120,-64 143 463,70-168-553,5-5-58,-8 27-1,9-28-25,-13 34 0,-7 0 291,26-52-341,-2 1-393,2-13-1480,2-12-2069,7-35 1,0 22 1920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5:45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3904,'-15'3'6146,"16"-1"-6024,0-1 1,0 1-1,-1-1 1,1 0-1,0 1 1,0-1-1,0 0 1,1 0-1,-1 0 1,0 0-1,0 0 1,3 2-1,9 2 271,0-1-1,0 0 1,0-1-1,0 0 0,26 2 1,70-4 734,-60-2-715,325 13 942,-344-12-1719,-17-2-3568,-3 1 1357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5:47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0 568 2400,'4'-6'5731,"9"-2"-4206,4-1-1101,-9-1-164,0 0 0,0 0 0,0 0-1,-2-1 1,8-15 0,10-15 10,-6 13-170,122-180 1469,-90 131-986,-27 41-243,-21 33-332,0-1 0,0 1 1,-1-1-1,1 1 0,-1-1 0,0 1 1,0-1-1,0 0 0,-1 1 0,1-8 1,-1 11-16,0 0 1,0 0-1,0 0 0,0 0 1,0 0-1,0 1 1,0-1-1,0 0 1,0 0-1,0 0 1,0 0-1,0 0 1,0 0-1,0 0 1,0 0-1,0 0 1,0 0-1,0 0 1,0 0-1,0 1 1,0-1-1,0 0 1,0 0-1,0 0 0,0 0 1,0 0-1,0 0 1,0 0-1,0 0 1,0 0-1,0 0 1,0 0-1,0 0 1,-1 0-1,1 0 1,0 0-1,0 0 1,0 0-1,0 0 1,0 0-1,0 0 1,0 0-1,0 0 1,0 0-1,0 0 1,0 0-1,0 0 0,-1 0 1,1 0-1,0 0 1,0 0-1,0 0 1,0 0-1,0 0 1,0 0-1,0 0 1,0 0-1,0 0 1,0 0-1,0 0 1,0 0-1,0 0 1,-1 0-1,1 0 1,0 0-1,0 0 1,0 0-1,0 0 1,0-1-1,-3 7-102,-4 6 136,0 1 0,2 0 0,-1 0 0,2 0 0,0 0 0,0 1 0,1 0 0,1 0 0,1 0 0,0 0 0,0 0 0,1 0 0,1 0 0,1 0 0,4 22 0,1-12 78,14 36 0,-19-55-27,0 0 0,1 1 0,-1-1 0,1-1-1,0 1 1,1 0 0,-1-1 0,1 0-1,0 1 1,0-1 0,1-1 0,8 7 0,-12-9-39,1-1 1,0 1 0,-1-1 0,1 1 0,-1-1 0,1 0-1,0 0 1,-1 0 0,1 0 0,-1 0 0,1 0 0,0 0-1,-1 0 1,1-1 0,0 1 0,-1-1 0,1 1 0,-1-1-1,1 0 1,-1 1 0,0-1 0,1 0 0,-1 0 0,2-1-1,2-2 60,-1 0 0,1 0 0,-1-1 0,0 1 0,4-6 0,63-100 653,1 1-614,-65 100-204,4-5 20,-10 10-2,8 30-293,-6-3 418,-1 1 0,-2 29 0,0-24 412,4-32-339,0 0 0,1 0 0,-1 0 0,0-1 1,0 0-1,5-6 0,11-12-146,2 2 1,0 0 0,1 1-1,1 2 1,1 0 0,0 2-1,45-21 1,-67 35-34,-1 0-1,1 0 1,0 0 0,-1 0-1,1 1 1,0-1 0,0 1-1,-1 0 1,1 0 0,0 0-1,4 0 1,-6 0 22,0 1 0,0-1 0,0 0 0,0 1 0,1-1 0,-1 0 1,0 1-1,0 0 0,0-1 0,0 1 0,0 0 0,0-1 0,0 1 0,0 0 0,-1 0 0,1 0 0,0 0 1,0 0-1,-1 0 0,1 0 0,-1 0 0,1 0 0,0 0 0,-1 0 0,0 0 0,1 2 0,0 4-8,1 1-1,-2-1 0,1 1 0,-1 0 1,0-1-1,0 1 0,-3 10 0,-14 50 233,13-56-121,0 8 395,4-20-483,0 0 0,0 0-1,0 0 1,0 0-1,1 0 1,-1-1-1,0 1 1,0 0 0,0 0-1,0 0 1,0 0-1,0 0 1,0 0-1,0 0 1,0 0-1,0 0 1,0 0 0,0 0-1,0 0 1,0 0-1,0 0 1,0 0-1,0 0 1,0 0-1,0 0 1,0 0 0,0 0-1,0 0 1,0 0-1,0 0 1,0 0-1,0 0 1,1 0 0,-1 0-1,0 0 1,0 0-1,0 0 1,0 0-1,0 0 1,0 0-1,0 0 1,0 0 0,0 0-1,5-13 220,-1 0-92,1 0 0,1 0 0,12-20 0,28-36-238,-36 54 78,-8 11-35,1-1 1,-1 1-1,1 0 0,0 0 1,0 0-1,1 0 1,-1 1-1,1 0 0,-1-1 1,1 1-1,0 0 1,7-3-1,-11 6 51,1 0-1,0 0 1,-1-1 0,1 1-1,-1 0 1,1 0 0,-1 0 0,1 0-1,0 0 1,-1 0 0,1 0-1,-1 1 1,1-1 0,-1 0-1,1 0 1,-1 0 0,1 0-1,0 1 1,-1-1 0,1 0-1,-1 1 1,0-1 0,1 0-1,-1 1 1,1-1 0,-1 0 0,1 1-1,-1-1 1,0 1 0,1-1-1,-1 2 1,1-1 5,0 1-1,0-1 1,-1 1-1,1-1 1,-1 1-1,1 0 1,-1-1 0,1 1-1,-1 0 1,0 2-1,0 93-229,0-91 251,1 0-1,0-1 1,0 0 0,1 1 0,-1-1-1,1 0 1,0 1 0,0-1 0,1 0 0,0-1-1,4 8 1,-5-10 14,-1 1 0,1-1 0,0 1-1,0-1 1,0 0 0,1 0 0,-1 0 0,0 0 0,1 0 0,-1 0-1,1-1 1,0 1 0,0-1 0,-1 0 0,1 0 0,0 0-1,0 0 1,0 0 0,0-1 0,0 1 0,6-1 0,-4-1 3,1 0 0,0-1 0,-1 1 1,1-1-1,-1-1 0,1 1 0,-1-1 1,0 0-1,0 0 0,0 0 0,-1-1 1,1 0-1,4-4 0,7-9 164,26-35-1,-36 44-159,-2 3-2,0-1 1,0 1-1,-1-1 0,0 0 1,0 0-1,0 0 1,-1 0-1,0 0 0,3-12 1,-5 12-44,0 0 1,1 1 0,-2-1-1,1 0 1,-1 0 0,0 1-1,0-1 1,0 1 0,-1-1-1,0 1 1,-3-7 0,3 9-33,1 0 0,-1 1-1,0-1 1,1 1 0,-1 0 0,0-1 0,-1 1 0,1 0 0,0 0 0,0 0 0,-5-2 0,6 3 24,0 1 0,-1-1-1,1 0 1,0 1 0,-1-1 0,1 1 0,-1-1-1,1 1 1,-1 0 0,1-1 0,-1 1 0,1 0-1,-1 0 1,0 0 0,1 0 0,-1 1 0,1-1-1,-1 0 1,1 1 0,-1-1 0,1 1 0,0-1-1,-1 1 1,1-1 0,-2 2 0,2-1-1,-1 1-1,1-1 1,-1 0 0,1 1 0,0-1 0,0 1-1,0-1 1,0 1 0,0 0 0,0-1 0,0 1 0,0 0-1,1 0 1,-1 0 0,1 0 0,-1-1 0,1 1-1,0 0 1,0 0 0,0 0 0,0 0 0,0 0-1,0 0 1,1 2 0,0 0 15,-1 0 0,1 0 0,1 0 0,-1-1 0,1 1 0,-1 0 0,1-1 1,0 0-1,0 1 0,1-1 0,2 4 0,4 1 41,0-1-1,0 0 1,0 0 0,1-1 0,0 0 0,0 0 0,1-1-1,15 5 1,-3-3 59,0-1-1,1 0 0,24 2 1,-40-7-305,1 0 0,-1-1 0,1 0-1,-1 0 1,1-1 0,-1 0 0,1 0 0,-1-1 0,0 0 0,16-7 0,-22 9-95,-1-1 0,1 0 1,-1 0-1,1 0 0,-1 0 0,0-1 0,1 1 0,-1 0 0,0 0 1,0-1-1,0 1 0,0-1 0,0 1 0,0-1 0,0 0 0,0 1 1,-1-1-1,1 0 0,0 1 0,-1-1 0,0 0 0,1 0 0,-1 1 1,0-1-1,0 0 0,0 0 0,0 0 0,0 1 0,-1-1 0,1 0 1,0 0-1,-1 1 0,0-4 0,-5-13-1832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5:47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42 5472,'-70'0'2496,"46"-12"-2176,15 3 1472,4 0-864,5 1-1184,9 8 128,1-4-2528,9 4 1472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5:49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191 861 3808,'0'0'1712,"9"-6"272,-3 1-1398,0 0-1,-1-1 1,0 1 0,1-1 0,-2 0 0,8-13-1,10-10 397,-8 10-744,-1-1 0,-1 0 0,-1 0 0,15-39 0,0-12 285,32-148 0,-43 153-241,22-84 576,-34 134-733,2-23 0,1-7 84,-5 44-239,-1 0 0,0 0 0,0 0-1,0 0 1,0 0 0,0 0 0,0 1 0,-1-1 0,1 0 0,0 0 0,-1 0 0,0 0 0,0-2 0,0 4 15,1 0 1,0 0 0,-1 0 0,1 1 0,0-1 0,-1 0 0,1 0-1,-1 0 1,1 0 0,0 0 0,0 1 0,-1-1 0,1 0 0,0 0 0,-1 1-1,1-1 1,0 0 0,0 0 0,-1 1 0,1-1 0,0 0 0,0 1 0,0-1-1,-1 0 1,1 1 0,0-1 0,0 0 0,0 1 0,-8 13 50,-46 142-59,44-123 36,-40 159-104,29-127 272,-38 80 1,11-32 114,31-71-129,-19 52 975,33-89-1068,1-1 0,-1 1 0,-1-1 0,1 0 0,-1 0 0,1 0 0,-1 0-1,0-1 1,-1 0 0,-4 4 0,-21 17 3,10-1-162,1 0 0,-22 36-1,18-25 502,141-139 1099,190-139-1467,-216 175 2,75-51-148,-95 82 135,-49 23 3,34-29 0,-42 32-160,-11 10 4,-8 5-48,-1 2 108,1 0 0,0 1 0,0-1 0,-5 10 0,-6 7 22,-23 24 24,-28 37-55,64-80 64,1-1 0,0 0 0,-1 0 1,1 1-1,0-1 0,0 1 0,0-1 0,0 1 0,1-1 0,-1 1 0,1-1 0,0 1 1,-1 0-1,1-1 0,0 1 0,1-1 0,-1 1 0,0 0 0,1-1 0,-1 1 1,1-1-1,0 1 0,1 2 0,0-2 26,0 0 0,0 0 0,0-1-1,0 1 1,0-1 0,1 1 0,-1-1 0,1 0 0,-1 0 0,1 0 0,0-1-1,0 1 1,0-1 0,0 1 0,0-1 0,0 0 0,7 1 0,-1 0 61,1-1 0,0 0 0,-1-1 1,1 0-1,0 0 0,-1-1 0,1 0 0,0-1 1,-1 0-1,1-1 0,10-4 0,-18 6-62,1-1 0,0 0-1,-1 1 1,1-1-1,-1 0 1,0 0 0,0 0-1,0-1 1,0 1-1,0-1 1,0 1-1,0-1 1,-1 1 0,1-1-1,0-3 1,-1 4-11,0 0 0,0-1-1,0 1 1,-1 0 0,1-1 0,-1 1 0,0 0 0,1-1 0,-1 1-1,0 0 1,-1-1 0,1 1 0,0-1 0,-1 1 0,1 0 0,-1 0-1,1-1 1,-1 1 0,-2-4 0,0 1-33,-1 1 0,0-1-1,0 1 1,0 0 0,0 0 0,0 0-1,-1 0 1,0 1 0,0-1-1,0 1 1,0 1 0,-9-4 0,-3 0-85,0 1 0,-31-4 0,32 6 59,5 3-16,9 0 55,7 0 33,123-9-140,-87 4 129,-1 2 0,42 2 0,-76 1-9,0 1 1,0 0-1,0 0 1,0 0-1,-1 1 0,1 0 1,0 0-1,-1 0 1,0 0-1,1 1 0,-1 0 1,0 0-1,0 1 1,-1-1-1,1 1 0,-1 0 1,1 1-1,-1-1 1,-1 1-1,1-1 0,-1 1 1,1 0-1,-1 0 1,4 10-1,7 27 153,-11-30 15,1 0 0,0 0 0,1-1-1,11 20 1,-14-29-141,-1 1-1,1-1 1,0 0 0,0 0-1,0 1 1,1-1 0,-1-1 0,0 1-1,1 0 1,-1 0 0,1-1-1,0 0 1,-1 1 0,1-1-1,0 0 1,0 0 0,0-1-1,0 1 1,0 0 0,-1-1 0,1 0-1,0 0 1,0 0 0,5 0-1,14-3-84,-1-1-1,27-9 0,11-6-3391,-50 16 2390,39-10-1905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5:51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378 28 1824,'0'0'821,"0"-10"4646,0 9-5363,-1 0 1,1 1 0,0-1 0,0 1-1,0-1 1,0 0 0,0 1 0,0-1-1,-1 1 1,1-1 0,0 1 0,-1-1-1,1 0 1,0 1 0,-1-1 0,1 1-1,0 0 1,-1-1 0,1 1-1,-1-1 1,1 1 0,-1 0 0,1-1-1,-1 1 1,0-1 0,-1 1 55,0-1-1,0 0 1,0 1 0,-1-1-1,1 1 1,0 0 0,-3-1 0,-4 1 140,1 1 0,-16 3 0,3 1-142,1 2-1,-1 1 1,1 0-1,-27 17 1,23-13-130,5-2 53,2 1 1,-1 0-1,-17 15 1,29-21-28,0 0 1,0 1 0,1 0-1,-1 0 1,1 0-1,0 0 1,1 1 0,0 0-1,0 0 1,0 0 0,-2 10-1,5-14-20,0 0 0,0 0-1,1 1 1,-1-1-1,1 0 1,0 0 0,0 0-1,0 1 1,0-1 0,1 0-1,-1 0 1,1 1 0,0-1-1,0 0 1,0 0 0,0 0-1,0 0 1,1 0 0,0 0-1,-1-1 1,5 6 0,-3-6 18,-1 1 1,1-1 0,0 1 0,1-1 0,-1 0 0,0 0-1,0-1 1,1 1 0,-1-1 0,1 1 0,0-1-1,-1 0 1,1 0 0,0-1 0,0 1 0,-1-1 0,1 0-1,6 0 1,4-1 145,1-1 0,-1-1 1,1 0-1,-1 0 0,0-2 0,-1 0 0,24-11 0,-30 12-127,0 0 0,0-1 0,0 1 0,0-1 0,0-1 0,-1 1 0,0-1 0,-1 0 1,1-1-1,-1 0 0,0 1 0,-1-1 0,1-1 0,5-14 0,-6 10-31,0 0 1,-1-1-1,-1 0 1,0 0-1,0 0 1,-1 1-1,-1-1 1,0 0 0,-3-17-1,2 25-71,0 5 23,1 0 1,0-1-1,0 1 1,0 0 0,0-1-1,-1 1 1,1 0-1,0-1 1,0 1-1,0 0 1,0-1 0,0 1-1,0-1 1,0 1-1,0 0 1,0-1 0,0 1-1,0 0 1,0-1-1,0 1 1,1 0-1,-1-1 1,0 1 0,0 0-1,0-1 1,0 1-1,1 0 1,-1-1 0,0 1-1,1-1 1,-1 4-76,1 0 0,-1-1 0,1 1 0,0-1 0,0 1-1,1 2 1,4 6 125,-1 0 0,1-1 0,1 0 0,0 0 0,0-1-1,1 0 1,1 0 0,-1 0 0,1-1 0,0-1 0,1 1 0,12 6-1,-12-9-49,-1 0 0,1 0 0,0-1 0,0 0-1,1-1 1,-1 0 0,1 0 0,0-2 0,13 2-1,-5-2-1206,22-2-1,19-4-4953,-12-1 2228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5:57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1036 1472,'0'0'35,"0"0"0,0 1 1,0-1-1,0 1 0,-5 6 5981,7-11-4704,2 0-984,0-1 0,0 1 1,0 0-1,-1-1 0,1 0 0,4-10 1,16-38 945,0-3-452,9 0-528,-31 52-323,1-1 0,1 1 0,-1 0 1,6-6-1,-8 9 21,0 0 0,0-1-1,0 1 1,0 0 0,0 1 0,1-1 0,-1 0 0,0 0 0,0 0-1,1 1 1,-1-1 0,1 0 0,-1 1 0,0 0 0,1-1 0,-1 1-1,1 0 1,-1-1 0,1 1 0,1 0 0,-2 1 12,0 0 1,0 1-1,0-1 1,0 0 0,0 0-1,-1 0 1,1 1-1,0-1 1,-1 0-1,1 1 1,-1 1-1,2 1 81,2 10 58,-1-1 0,0 1 0,0 0 0,-2 0 0,0 0 0,0 0 0,-3 17 0,2-3 233,0-25 808,9-7-985,1 0 0,-1-1 0,0 0 0,0 0 0,0-1 0,9-8 0,-1 1-89,16-10-171,70-37 0,-101 59 55,0 0 1,0 1 0,-1-1-1,1 0 1,0 1-1,0-1 1,0 1-1,0-1 1,0 1 0,0 0-1,0 0 1,0 0-1,4 0 1,-4 1-4,0 0 1,-1-1-1,1 1 1,-1 0-1,0 0 1,1 0-1,-1 0 1,0 0-1,1 1 1,-1-1-1,0 0 1,0 1-1,0-1 1,0 0-1,0 1 0,0-1 1,0 3-1,32 66 121,-32-67-106,1 0 0,-1 0 0,1 0 0,0-1 0,0 1 0,5 4 0,-6-6 34,0 0-1,-1 0 1,1 0 0,0-1-1,1 1 1,-1 0 0,0-1-1,0 1 1,0 0 0,0-1-1,0 1 1,1-1 0,-1 0-1,0 1 1,0-1 0,1 0-1,-1 0 1,0 0 0,0 0-1,3 0 1,1-1 18,1 0 0,-1-1 0,0 1 0,0-1 0,0 0 0,0-1 0,0 1 0,0-1 0,-1 0 0,1 0 0,-1-1 0,0 1 0,0-1 0,0 0 0,4-5 0,33-47 85,-15 19-462,-26 37 313,1 0 0,-1 0 0,0-1 0,0 1 0,0 0 0,0 0 0,0 0 0,0 0 0,0 0 0,0 0-1,1 0 1,-1 0 0,0 0 0,0 0 0,0-1 0,0 1 0,0 0 0,1 0 0,-1 0 0,0 0 0,0 0 0,0 0 0,0 0 0,0 0 0,1 0 0,-1 0 0,0 0 0,0 0 0,0 0-1,0 0 1,0 0 0,1 1 0,-1-1 0,0 0 0,0 0 0,0 0 0,0 0 0,0 0 0,0 0 0,1 0 0,4 8-151,3 9 50,0 21 3,-2-5 128,0-4-27,-6-23 48,1 0 0,1 0 0,-1 0 0,1-1 0,0 1 0,0 0 0,4 6 0,-5-11-19,-1-1-1,0 1 0,0-1 0,1 1 0,-1-1 0,0 0 1,0 1-1,1-1 0,-1 0 0,0 1 0,1-1 0,-1 0 1,1 1-1,-1-1 0,0 0 0,1 1 0,-1-1 0,1 0 0,-1 0 1,1 0-1,-1 0 0,2 1 0,9-8 328,-11 6-346,5-3 96,-1-1 0,0 0 1,0 0-1,0-1 0,6-10 0,1-2-194,3-5 55,-1-1 1,13-35-1,-26 59 33,1 0-1,-1 0 0,0 0 1,0 0-1,0 0 0,0 0 1,0 0-1,0 0 0,0 0 0,0 0 1,0 0-1,0-1 0,0 1 1,0 0-1,0 0 0,1 0 1,-1 0-1,0 0 0,0 0 0,0 0 1,0 0-1,0 0 0,0 0 1,0 0-1,0 0 0,1 0 1,-1 0-1,0 0 0,0 0 0,0 0 1,0 0-1,0 0 0,0 0 1,0 0-1,0 0 0,1 0 1,-1 0-1,0 0 0,0 0 0,0 1 1,0-1-1,0 0 0,0 0 1,0 0-1,0 0 0,0 0 1,0 0-1,0 0 0,0 0 1,1 0-1,-1 0 0,0 0 0,0 1 1,0-1-1,0 0 0,0 0 1,0 0-1,0 0 0,0 0 1,0 0-1,0 0 0,0 0 0,0 1 1,3 5-97,-1 5 6,-1 0-1,0 0 1,-1 20-1,-1-21 109,1-1 0,1 1 1,-1-1-1,2 1 0,2 10 0,-4-19 1,0 1-1,1-1 1,-1 0 0,1 0-1,-1 1 1,1-1 0,-1 0-1,1 0 1,0 0-1,0 0 1,0 0 0,0 0-1,-1 0 1,1 0 0,1 0-1,-1 0 1,0 0 0,0-1-1,0 1 1,0 0 0,0-1-1,1 1 1,-1-1-1,0 1 1,0-1 0,1 0-1,-1 1 1,0-1 0,1 0-1,-1 0 1,1 0 0,-1 0-1,0 0 1,1 0 0,-1-1-1,0 1 1,0 0-1,1-1 1,-1 1 0,2-1-1,5-3 81,1 0 0,-1 0 0,0 0 0,12-10-1,-13 8-112,27-14 7,0 1 1,67-27-1,-50 29-137,-21 7 56,-17 7 57,1 0-1,25-2 1,-2 0 93,-27 4 19,-1 1 0,0 0 0,11 2-1,-19-2 204,-12 1-313,-1 0 1,0 1 0,0 0-1,1 1 1,0 0-1,-13 5 1,4 1 4,0 0 1,-26 17-1,42-24 16,0 1 0,0 0 0,0 0 0,0 0 0,0 1 0,1-1 0,-1 1 0,1 0 0,0 0 0,-3 6 0,5-8 15,0 0 0,0 0 0,0 1 1,1-1-1,-1 0 0,1 1 0,0-1 0,-1 1 0,1-1 0,0 1 0,1-1 0,-1 0 0,0 1 0,1-1 0,-1 0 0,1 1 0,-1-1 0,1 0 0,0 1 0,0-1 1,0 0-1,1 0 0,1 3 0,0-2 22,-1 1-1,1-1 1,0 0 0,0 0 0,1 0 0,-1-1-1,0 1 1,1-1 0,0 1 0,-1-1 0,1 0 0,0-1-1,0 1 1,0-1 0,1 0 0,-1 0 0,0 0-1,7 0 1,1 0 63,0-1 0,-1 0-1,1-1 1,0 0-1,18-5 1,1 1-9,-21 4 46,-1-1 0,17-4-1,6-2 724,-27 8-896,-3 0 53,-1 0-1,0 0 0,0-1 1,0 1-1,0 0 1,0 0-1,0 0 0,0-1 1,0 1-1,-1 0 1,1-1-1,2 0 0,2-1 46,0 0-31,0 0-1,0-1 1,-1 0 0,1 1-1,0-1 1,-1-1 0,0 1-1,0-1 1,0 0 0,4-4-1,5-4 113,22-24 152,-25 25-302,0 0 0,1 1 1,0 1-1,0 0 0,20-12 1,-25 17 25,0 0 0,-1 0 0,1-1 0,8-8 1,-12 10 5,2-1 1,-1 1 0,0 1 0,0-1 0,1 0 0,5-2 0,-7 4-17,-1 0 0,1 0 0,-1 0 0,0 0 0,1-1 0,-1 1 0,0 0 0,0-1 0,0 1 0,0-1 0,0 1 0,1-3 0,6-8 106,15-23-29,-1 0-1,29-66 1,5-10-167,44-82 224,-86 161-98,-2-1 1,-1 0-1,-1-1 1,5-43 0,-14 71-91,0-1 0,-1 1 0,1-1 0,-1 1 0,-1 0 0,1-1 0,-1 1 0,-2-7 1,2 12 46,1 1 0,0-1 0,-1 1-1,1-1 1,-1 1 0,1-1 0,-1 1 0,1 0 0,-1-1 0,1 1 0,-1-1 0,1 1 0,-1 0 0,0 0 0,1-1 0,-1 1 0,0 0 0,1 0 0,-1 0 0,1 0 0,-1 0 0,0 0 0,1 0 0,-1 0 0,0 0 0,1 0 0,-1 0 0,0 0 0,1 0 0,-1 0 0,0 1 0,1-1 0,-1 0 0,1 1 0,-1-1 0,1 0-1,-2 1 1,-24 16-118,23-15 110,-24 19-15,-37 38 1,52-47 27,-3 3-18,1 0-1,1 1 1,0 1-1,2 0 1,0 0-1,0 1 0,2 1 1,0-1-1,2 2 1,0-1-1,-5 22 1,0 11 50,2-1 1,3 1-1,1 1 0,3-1 1,3 1-1,7 70 1,-6-116-8,1 1 1,0 0-1,0 0 1,0-1 0,1 1-1,0-1 1,1 0-1,-1 0 1,1 0-1,1 0 1,-1-1 0,1 1-1,0-1 1,1-1-1,-1 1 1,1-1 0,13 10-1,-10-10 50,0 0 1,1 0-1,-1-1 0,1 0 1,0-1-1,0 0 0,0 0 0,1-1 1,-1 0-1,0-1 0,1 0 1,-1-1-1,12-1 0,-10 0 15,0 0 0,0-1 0,0 0 0,12-5 0,-18 5-59,0-1 0,1 0 1,-1 0-1,0-1 0,0 1 1,-1-1-1,1-1 0,6-6 1,-5 5-12,-2 1 0,1-1 1,-1-1-1,0 1 1,0-1-1,-1 1 0,1-1 1,4-14-1,-6 13 15,0 1-1,-1-1 1,-1 0-1,2-10 1,-3 16-37,0 1 0,0-1 0,0 0 0,0 0 0,0 0 0,-1 0 0,1 1 0,-1-1 0,1 0 0,-1 0 0,-1-2 0,2 3-1,-1 0-1,0 1 0,1-1 1,-1 0-1,0 0 1,0 1-1,1-1 1,-1 0-1,0 1 0,0-1 1,0 1-1,0 0 1,0-1-1,0 1 0,0-1 1,0 1-1,0 0 1,0 0-1,0 0 1,0 0-1,0-1 0,-1 2 1,-2-1 6,0 0 1,1 1-1,-1 0 0,1 0 1,0 0-1,-1 0 0,1 1 0,0-1 1,0 1-1,-1 0 0,1 0 1,-4 4-1,-5 4-150,-17 19 1,25-25 145,1 0-1,-1 0 1,1 0 0,0 0 0,0 1 0,1-1 0,-1 1 0,-2 8 0,4-10 5,1-1 1,-1 1-1,1 0 0,0-1 0,0 1 1,0-1-1,0 1 0,0-1 1,1 1-1,-1 0 0,1-1 1,0 1-1,0-1 0,-1 0 0,2 1 1,-1-1-1,0 0 0,0 1 1,1-1-1,2 3 0,0 0 16,1 0-1,1 0 0,-1 0 0,1-1 1,0 0-1,0 0 0,0 0 0,0-1 1,1 1-1,-1-2 0,1 1 0,13 3 1,-8-4 12,1 1 1,-1-1-1,0-1 1,0-1 0,1 1-1,22-4 1,128-24 153,-125 19-137,0-2-1,0-2 1,-1-1-1,0-1 1,35-21 0,-66 32-15,-1-1 1,0 1 0,0-1 0,0 0 0,0-1 0,-1 1 0,0-1-1,0 1 1,6-10 0,-10 14-33,1-1 1,-1 1-1,0 0 0,0 0 0,0 0 1,1-1-1,-1 1 0,0 0 0,0 0 1,0 0-1,0-1 0,0 1 0,0 0 1,0 0-1,1-1 0,-1 1 0,0 0 1,0 0-1,0-1 0,0 1 0,0 0 1,0-1-1,0 1 0,0 0 0,0 0 1,0-1-1,0 1 0,-1 0 0,1 0 1,0-1-1,0 1 0,0 0 0,0 0 1,0 0-1,-1-1 0,-9 0-145,-15 9-42,13-1 181,1 0 1,1 0-1,-1 1 0,1 1 1,1 0-1,-1 0 0,-10 15 1,19-23-4,0 0 1,0 0 0,0 0 0,1 0 0,-1 0 0,0 0 0,1 0-1,-1 0 1,1 0 0,0 0 0,-1 1 0,1-1 0,0 0 0,-1 0-1,1 0 1,0 1 0,0-1 0,0 0 0,0 0 0,0 0 0,1 1-1,-1-1 1,0 1 0,1 0 15,0 0 0,0 0 0,0 0 0,1-1 0,-1 1 0,0 0 0,1-1 0,-1 1 0,1-1 0,-1 0 0,1 1 0,2 0 0,4 3 51,-1-1-1,1-1 1,0 1-1,0-1 1,12 2 0,-13-3-21,0-1 1,0 0-1,0 0 1,0-1-1,0 0 1,0 0-1,0-1 1,0 0-1,0 0 1,0-1-1,0 0 1,0 0-1,-1 0 1,1-1-1,-1 0 1,7-4-1,-10 5-30,-1-1 1,1 1-1,-1 0 0,0-1 0,0 0 0,0 1 1,-1-1-1,1 0 0,0 0 0,-1 0 0,0 0 1,0 0-1,0 0 0,0-1 0,0 1 0,-1 0 1,1 0-1,-1-1 0,0 1 0,0 0 0,0-1 1,0 1-1,-1 0 0,0 0 0,-1-6 0,1 6-15,0 0 0,0-1 0,0 1 0,0 0 0,-1 0 0,1 0 1,-1 0-1,0 0 0,0 0 0,0 1 0,0-1 0,-1 1 0,1-1 0,-1 1 0,1 0 0,-1 0 0,0 0 0,0 0 0,0 0 0,0 1 0,0-1 0,0 1 0,0 0 0,-1 0 0,-4-1 0,-5 0-50,9 1 63,0 0 0,0 1 1,0-1-1,-1 1 0,1 0 1,0 0-1,-5 1 1,-4-1-90,9-1 109,9-1-53,48-13 6,39-12 194,-34 8-182,-51 17-32,1 1 0,0-1 0,0 1 0,-1 1 0,15 0 0,-20 0 33,0 0 0,0 1-1,0-1 1,0 1 0,0-1 0,0 1 0,0 0 0,0 0-1,0 0 1,0 0 0,-1 0 0,1 0 0,0 1-1,0-1 1,-1 0 0,3 4 0,-2-2 17,0-1 1,0 1-1,-1 0 0,1 0 0,-1 0 1,0 1-1,0-1 0,0 0 1,1 6-1,-1 4 12,-1 0 0,1 0 1,-2 0-1,-2 16 0,3-27-29,-2 30 62,-3 17 17,3-41 66,5-10 133,4-8-73,14-12-222,0 0 0,1 1 0,1 1 0,1 2 0,1 0 1,28-15-1,-51 32 19,0 0 0,-1 0 0,1 0 0,0 1 1,-1-1-1,1 1 0,0-1 0,0 1 0,0-1 1,0 1-1,-1 0 0,1 0 0,0 0 0,0 0 1,0 0-1,0 0 0,0 1 0,-1-1 0,1 1 1,0-1-1,0 1 0,-1 0 0,1-1 0,0 1 0,-1 0 1,1 0-1,-1 0 0,1 1 0,-1-1 0,1 0 1,-1 0-1,2 2 0,2 5 19,0-1-1,0 1 0,-1 0 1,0 0-1,5 12 1,0 2 146,-6-18-133,0 1 0,0-1 0,0 0 0,0 0 0,1 0 0,-1 0 0,1 0 0,6 3 0,2 2 330,21 10 0,-29-16-312,1-1 0,0 0 1,0 0-1,0-1 1,0 1-1,0-1 0,0 0 1,0-1-1,1 1 1,-1-1-1,0 0 0,0 0 1,1-1-1,9-2 1,-9 2-736,0-1 0,-1 0-1,1 0 1,7-5 0,6-2-1449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5:59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0 826 3232,'0'0'1035,"3"-8"4490,14 7-4112,-12 0-1122,-1 0 0,0-1 0,1 1 0,-1-1 0,0-1-1,0 1 1,0 0 0,0-1 0,0 0 0,3-3 0,33-34 1053,-25 21-1163,0-1 0,-2-1-1,0 0 1,-1 0 0,9-26 0,-10 23-162,12-25 28,95-178 231,-85 173-244,52-78 503,-76 120-439,-1-1-1,7-15 1,-12 23-20,-1-1-1,0 1 0,0-1 0,-1 0 1,1 0-1,-1 0 0,0-11 1,-1 17-84,0 0 1,0 0-1,0-1 1,0 1-1,0 0 1,0 0-1,0-1 1,0 1-1,0 0 0,0 0 1,0-1-1,-1 1 1,1 0-1,0 0 1,0 0-1,0-1 1,0 1-1,0 0 1,-1 0-1,1 0 1,0 0-1,0 0 1,0-1-1,-1 1 1,1 0-1,0 0 1,0 0-1,0 0 0,-1 0 1,1 0-1,0 0 1,0 0-1,-1 0 1,1 0-1,0 0 1,0 0-1,-1 0 1,1 0-1,0 0 1,0 0-1,-1 0 1,1 0-1,0 0 1,0 0-1,0 0 1,-1 0-1,1 0 0,0 0 1,0 1-1,-1-1 1,1 0-1,-14 7-215,14-6 207,-8 4-16,0 2 0,1-1-1,0 1 1,0 0 0,0 0-1,1 1 1,0 0 0,1 0-1,-8 15 1,1 1 16,2 0-1,-11 35 0,9-13-2,2 1 0,2-1-1,-4 91 1,11-112 83,1-1 1,5 42-1,-4-59-12,0 0 0,1 0 1,0 0-1,0 0 1,1 0-1,0 0 0,0-1 1,0 1-1,1-1 1,0 0-1,0 0 0,0 0 1,8 6-1,-7-7 28,1 0-1,0-1 1,0 0-1,1 0 1,-1 0-1,1-1 1,0 0-1,0-1 1,0 1-1,0-1 1,8 1 0,-5-2 13,0 0 0,1 0 0,-1-1 0,0-1 0,0 0 0,0 0 0,16-4 1,-14 1-48,1 0-1,-1 0 1,0-1 0,-1-1 0,1 0 0,-1-1 0,0 0 0,-1 0 0,0-1 0,0-1 0,0 1 0,-1-2 0,8-10 0,-5-4 35,-11 23-91,-1 1-1,0-1 1,1 0 0,-1 0 0,0 0 0,0 0 0,1 1 0,-1-1 0,0 0-1,0 0 1,0 0 0,0 0 0,0 0 0,0 0 0,-1 1 0,1-1 0,0 0-1,0 0 1,-1 0 0,1 0 0,0 1 0,-1-1 0,0-1 0,1 2 0,-1-1 1,1 1 0,0 0 0,-1 0 0,1 0-1,-1 0 1,1 0 0,0-1 0,-1 1 0,1 0-1,-1 0 1,1 0 0,0 0 0,-1 0 0,1 0-1,-1 0 1,1 0 0,0 1 0,-1-1-1,1 0 1,0 0 0,-1 0 0,1 0 0,-1 0-1,1 1 1,0-1 0,-1 0 0,1 0 0,0 1-1,-1-1 1,-10 12-16,8-9 8,-2 2-18,1 1-1,-1-1 1,1 1-1,0 0 1,0 0-1,1 0 0,-4 10 1,6-14 29,0 1 0,0 0-1,1-1 1,-1 1 0,1 0 0,0 0 0,0-1 0,0 1 0,0 0-1,0 0 1,0-1 0,1 1 0,-1 0 0,1 0 0,0-1 0,0 1-1,0-1 1,0 1 0,0-1 0,1 1 0,-1-1 0,1 0 0,1 3-1,2 0 57,0 0-1,1 0 1,-1 0-1,1 0 1,0-1-1,0 0 1,13 6-1,-16-8-2,0-1-1,-1 0 1,1 0 0,0 0-1,0 0 1,0-1 0,0 1-1,0-1 1,0 0 0,0 1-1,0-1 1,0-1 0,0 1 0,0 0-1,0-1 1,0 1 0,0-1-1,0 0 1,0 0 0,0 0-1,4-3 1,-5 2-21,0 0 0,0 0-1,0 0 1,0 0 0,0 0 0,-1 0-1,1 0 1,-1-1 0,0 1 0,0-1-1,1 1 1,-1-1 0,-1 1 0,1-1-1,0 0 1,-1 1 0,1-1 0,-1 0-1,0 0 1,0-4 0,-1-6 0,0 0 0,-1 0 1,-4-14-1,2 11-31,0-3-14,-1 1 0,-1 0 0,-9-19-1,13 31-70,-1-1-1,-1 1 1,1 0-1,-1-1 1,0 2-1,-1-1 0,0 0 1,1 1-1,-8-5 1,27 18 115,-1 1 1,1-2 0,1 0 0,-1-1-1,1 0 1,0-1 0,29 5 0,-6-5 20,1-1 1,45-1 0,-84-3-89,17 1 21,34-6-1,-24-3-3155,-12 3 1255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5:59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14 102 6400,'-14'-3'2880,"32"-3"-2496,-8 3 1280,9 3-992,18-9 928,7 6-928,26-6 160,7 0-512,26-8-128,-3 8-96,13-3 64,-13 8-96,3-8-1984,-9 7 1024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6:48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23 152 7232,'-23'-4'3264,"33"4"-2848,7-5 512,6 5-608,27-14 832,3 2-640,42-13 128,-1 2-384,28-6-160,-6 10-64,-13 2 576,-12 14-320,-1 3-5024,-14 3 2560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1:34.5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14 806 6048,'-1'1'339,"0"0"-211,1-1 0,0 1 0,-1-1 0,1 0 0,-1 1 1,1-1-1,0 0 0,-1 1 0,1-1 0,-1 0 0,1 1 0,-1-1 0,1 0 0,-1 0 0,1 0 0,-1 1 0,1-1 1,-1 0-1,1 0 0,-1 0 0,1 0 0,-1 0 0,0 0 0,19-18 4427,2 0-3555,0 1-1,44-28 1,-38 28-592,-15 9-291,26-17 177,-1-1-1,65-63 1,-61 45 151,59-84 0,26-63 887,-96 145-968,-9 14 407,31-66 0,-50 88-738,-6 10-22,-11 10 46,6 0-26,0 1-1,1 0 1,0 1-1,-12 20 1,-24 54 433,37-70-308,-34 70 466,-47 133-1,85-203-572,0-1 0,0 0 0,2 1 0,0 0 0,1 0 0,0 0 0,3 25 0,-1-33 4,0 0 1,1 1 0,0-1 0,0 0 0,0 0 0,1 0 0,1 0-1,-1-1 1,1 1 0,1-1 0,-1 0 0,1 0 0,1 0 0,-1-1-1,12 11 1,-14-15-24,0 0 0,0 0 0,1 0 0,-1 0 0,1-1 0,-1 1 0,1-1 0,-1 0 0,1 0 0,0 0 0,0-1 0,-1 1 0,1-1 0,0 0 0,0 0 0,0 0 0,-1-1 0,1 1 0,0-1 0,0 0 0,-1 0 0,6-2 0,7-4 36,-1 0 0,0-1 0,25-17 0,-21 13-86,5-2 10,-1-2 0,0 0 0,-1-1 0,0-2 1,20-22-1,-41 40-10,0-1 1,1 0 0,-1 0-1,0 0 1,0 1 0,0-1-1,0 0 1,0 0-1,0-3 1,-1 5 14,0 0 1,0-1-1,0 1 1,0 0-1,0-1 0,0 1 1,0 0-1,0-1 1,0 1-1,0 0 0,0-1 1,0 1-1,0 0 1,-1-1-1,1 1 0,0 0 1,0 0-1,0-1 1,0 1-1,-1 0 0,1-1 1,-1 1-1,1-1 1,-1 1 0,1 0 0,-1-1 0,0 1 0,1 0 1,-1 0-1,0 0 0,0 0 0,1-1 0,-1 1 0,0 0 0,1 0 0,-1 0 0,0 0 0,-1 1 0,-3 0-25,0 0-1,0 0 0,1 1 1,-1 0-1,0 0 1,1 0-1,-1 1 0,1-1 1,-7 6-1,8-6 34,1 0 0,-1 0 0,1 0 0,0 0 1,0 0-1,0 0 0,0 1 0,1-1 0,-1 1 0,1-1 0,-1 1 0,1 0 0,0-1 0,0 1 0,0 0 0,0 0 0,0 0 0,1 3 1,0-4 4,0-1 1,0 1 0,1 0-1,-1 0 1,1-1 0,0 1-1,-1 0 1,1-1 0,0 1-1,0-1 1,0 1 0,0-1-1,0 0 1,0 1 0,1-1-1,-1 0 1,0 0 0,1 0-1,-1 1 1,1-2 0,-1 1-1,4 1 1,-2 0 16,1 0 0,0 0 1,0-1-1,0 0 0,0 0 0,0 0 1,0 0-1,6 0 0,-2-1 14,0-1-1,-1 0 1,1 0-1,0-1 1,-1 0-1,1 0 1,-1-1-1,0 0 1,0 0-1,9-5 1,-14 6-35,0 1-1,0 0 1,0-1-1,0 1 1,0-1-1,-1 1 1,1-1-1,0 0 1,-1 0-1,1 0 1,-1 0-1,1 0 1,-1 0-1,0 0 1,0 0-1,0-1 1,0 1-1,-1 0 1,1-1-1,-1 1 1,1-1-1,-1 1 1,0 0-1,0-1 1,0 1-1,0-1 1,0 1-1,0-1 1,-1 1-1,1-1 1,-1 1-1,0 0 1,0-1-1,0 1 1,-2-4 0,-4-6-112,0 0 0,-15-19 1,21 31 107,1 0 1,0 0 0,0 0 0,0-1 0,0 1 0,0 0 0,-1 0 0,1 0 0,0-1-1,0 1 1,0 0 0,0 0 0,0 0 0,0-1 0,0 1 0,0 0 0,0 0 0,0 0 0,0-1-1,0 1 1,0 0 0,0 0 0,0 0 0,0-1 0,0 1 0,0 0 0,0 0 0,0-1 0,0 1-1,0 0 1,0 0 0,0 0 0,0-1 0,0 1 0,0 0 0,1 0 0,-1-1 0,10-3 89,19 2 149,-25 2-164,152-17 183,-86 8-363,-38 5-116,-15 1-1675,26-1 0,-37 4 594,-25 5-4481,-59 11 236,-155 8-1139,206-22 6079,-287 16 1444,54-20 7833,214 0-6276,30-2-627,15 4-1734,1 0 1,0-1 0,0 1 0,0 0-1,-1 0 1,1 0 0,0 0 0,0 0-1,0-1 1,-1 1 0,1 0 0,0 0-1,0 0 1,0-1 0,0 1 0,0 0-1,0 0 1,-1 0 0,1-1 0,0 1-1,0 0 1,0 0 0,0-1 0,0 1-1,0 0 1,0 0 0,0-1 0,0 1-1,0 0 1,0 0 0,0-1 0,0 1 0,0 0-1,0 0 1,1-1 0,-1 1 0,0 0-1,0 0 1,0 0 0,0-1 0,0 1-1,0 0 1,1 0 0,-1 0 0,0-1-1,0 1 1,0 0 0,0 0 0,1 0-1,-1 0 1,0 0 0,0-1 0,0 1-1,1 0 1,-1 0 0,0 0 0,0 0-1,1 0 1,-1 0 0,0 0 0,11-5 343,0 0 0,1 1 1,-1 1-1,15-3 0,-13 2-275,122-30 119,140-34-597,-92 32-4847,-108 26 2598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6:02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288 168 2560,'15'-21'3957,"-13"18"-3574,-1 0 0,0 0 0,0 0 1,0 0-1,0 0 0,0 0 0,0 0 0,-1-1 0,0 1 0,1 0 0,-1 0 0,-1-7 1,1 8-286,-1 1 0,1-1 0,-1 0 0,1 0 0,-1 0 0,1 0 1,-1 1-1,0-1 0,0 0 0,0 1 0,0-1 0,0 1 1,0-1-1,-1 1 0,1-1 0,0 1 0,-1 0 0,1 0 1,-1 0-1,1 0 0,-1 0 0,0 0 0,0 0 0,-3-1 1,0 1-21,0 0 1,-1 1-1,1-1 1,0 1 0,-1 1-1,1-1 1,0 1 0,0 0-1,-1 0 1,1 0 0,0 1-1,0 0 1,-6 3-1,-7 3-82,1 1 0,-21 14 0,20-11 68,1 1 1,-20 19 0,30-25 26,1-1-1,-1 1 0,2 1 1,-1-1-1,1 1 0,0 0 1,-6 15-1,10-20-51,0 1 0,0 0 0,0-1 0,1 1 0,0-1 0,-1 1 0,1 0 0,0-1 0,1 1 0,-1 0 0,1-1 1,-1 1-1,1 0 0,0-1 0,1 1 0,-1-1 0,0 0 0,1 1 0,0-1 0,0 0 0,0 0 0,0 0 0,0 0 0,1-1 0,-1 1 0,1 0 0,0-1 0,0 0 1,0 0-1,0 0 0,0 0 0,0 0 0,4 1 0,8 3 180,0-1 0,0-1 0,1 0 0,-1-1 0,1-1 0,24 0 0,-16-2 39,-1-1 0,1-1 0,41-9 0,-52 7-184,1 0-1,-1-1 1,0-1-1,0 0 1,18-12-1,55-45 489,-78 55-520,1 0 1,-1-1 0,-1 0-1,1-1 1,-2 0-1,10-18 1,-6 12 5,-9 14-52,0 0-1,1 0 0,-1 0 0,0 0 1,0-1-1,-1 1 0,1 0 1,0-1-1,-1 1 0,1 0 1,-1-1-1,0 1 0,0 0 0,0-1 1,0 1-1,0-3 0,0 4-1,0 0 1,1 1-1,-1-1 0,1 0 0,-1 1 0,1-1 0,0 1 0,-1-1 1,1 1-1,0-1 0,-1 1 0,1 0 0,0-1 0,-1 1 0,1 0 0,0-1 1,0 1-1,0 0 0,1-1 0,18-2-111,-13 3 94,-1 1 0,1 1 0,0-1 0,-1 1 0,1 0 0,-1 1 0,1-1 0,-1 1 0,0 0 0,0 1 0,0 0 0,-1 0 0,1 0 0,-1 1 0,0-1 0,0 1 0,0 0 0,-1 1 1,0-1-1,0 1 0,0 0 0,4 9 0,-3-1 67,1-1 0,1 0 0,0-1 0,15 20 0,-19-27-6,1-1-1,0 0 0,0 0 0,1 0 0,-1 0 1,1-1-1,0 0 0,0 0 0,0 0 0,0-1 1,0 1-1,0-1 0,1-1 0,10 3 0,-9-3 18,0 0-1,0-1 1,0 0-1,0 0 1,0-1-1,0 1 1,9-4-1,4-1 139,23-11 0,-25 9-119,-4 1-92,0-1-1,-1-1 0,0 0 1,0-1-1,-1 0 0,0-1 1,20-21-1,-32 31 10,0 0-1,0 0 1,0 0 0,0 0 0,0 0-1,0 0 1,0-1 0,0 1 0,0 0-1,0 0 1,0 0 0,0 0-1,1 0 1,-1 0 0,0 0 0,0 0-1,0 0 1,0 0 0,0 0 0,0 0-1,0 0 1,0 0 0,0 0-1,0 0 1,0 0 0,0 0 0,1 0-1,-1 0 1,0 0 0,0 0-1,0 0 1,0 0 0,0 0 0,0 0-1,0 0 1,0 0 0,0 0 0,0 0-1,0 0 1,0 0 0,0 1-1,1-1 1,-1 0 0,0 0 0,0 0-1,0 0 1,0 0 0,0 0 0,0 0-1,0 0 1,0 0 0,0 0-1,0 0 1,0 0 0,1 8-160,0 10 217,-1-16-68,0 3 28,0 1 0,1-1 0,0 0 0,0 1 0,1-1 0,-1 0 0,1 1 0,0-1 0,0 0 0,1 0 0,0-1 0,0 1 0,0 0 0,0-1 0,8 8 0,-10-11 14,0 0-1,0 0 0,0 0 1,1 0-1,-1 0 0,0 0 1,1 0-1,-1 0 1,0-1-1,1 1 0,-1-1 1,1 1-1,-1-1 0,1 0 1,-1 1-1,1-1 0,0 0 1,-1 0-1,1 0 0,-1 0 1,1 0-1,-1 0 0,1-1 1,-1 1-1,3-1 0,-2 0 13,0 0 0,0 0 0,0 0 0,0 0 0,0 0 0,0 0-1,0-1 1,-1 1 0,1-1 0,0 1 0,-1-1 0,1 0 0,-1 1-1,1-1 1,-1 0 0,2-3 0,-1 0-10,0-1 0,-1 0 0,1 1 0,-1-1 0,0 0 0,0 0 0,-1 0 0,1 0 0,-1 0 0,-1 1 0,1-1 0,-1 0 0,-3-10 0,2 8-83,0-1 0,0 1 0,-8-16 0,9 22 41,-1 0-1,1 0 1,0-1-1,-1 1 1,1 0-1,-1 0 1,0 0 0,1 1-1,-1-1 1,0 0-1,0 1 1,0-1-1,-1 1 1,1 0 0,0-1-1,-5 0 1,7 2 2,-1-1 0,0 1 1,0 0-1,0 0 1,1 0-1,-1 0 0,0 1 1,0-1-1,0 0 0,1 0 1,-1 0-1,0 1 1,0-1-1,1 0 0,-1 1 1,0-1-1,1 0 1,-1 1-1,0-1 0,1 1 1,-1-1-1,0 1 0,1 0 1,-1-1-1,1 1 1,-1 0-1,1-1 0,0 1 1,-1 0-1,1-1 1,0 1-1,-1 0 0,1 0 1,0-1-1,0 1 0,0 0 1,-1 1-1,1 1-6,-1 0-1,1 0 1,-1 0 0,1 1-1,0-1 1,0 0 0,0 0-1,2 5 1,-1-5 55,-1 0-1,2 0 1,-1-1 0,0 1-1,1 0 1,-1-1 0,1 1 0,0-1-1,-1 0 1,1 1 0,1-1-1,-1 0 1,0 0 0,0 0-1,5 2 1,-2-2-3,-1 1 0,1-1 0,0-1 0,0 1-1,0-1 1,0 1 0,0-2 0,7 2 0,6-2 98,-1 0 1,0-1 0,1-1-1,22-6 1,-27 5-36,1-1 1,-1 0-1,0-1 1,-1-1-1,1 0 1,-1 0-1,0-1 1,13-11-1,-3 0 29,-2 0 0,-1-1-1,19-24 1,29-29-496,-67 72 366,0-1 0,0 1 0,0 0 1,0-1-1,1 1 0,-1 0 0,0 0 0,0-1 0,1 1 0,-1 0 0,0 0 0,1 0 0,-1-1 0,0 1 0,1 0 0,-1 0 0,0 0 0,1 0 1,-1 0-1,0 0 0,1 0 0,-1 0 0,0-1 0,1 1 0,-1 0 0,0 1 0,1-1 0,-1 0 0,1 0 0,-1 0 0,0 0 0,1 0 0,-1 0 0,0 0 1,1 0-1,-1 1 0,0-1 0,0 0 0,1 0 0,-1 0 0,0 1 0,1-1 0,-1 0 0,0 0 0,0 1 0,0-1 0,1 0 0,-1 1 0,0-1 1,0 0-1,0 0 0,0 1 0,1-1 0,-1 1 0,4 22-149,-4-19 180,2 15-15,0 1 0,-2 0 0,-1-1 0,0 1 0,-1-1 0,-1 1 0,-1-1 0,-1 0 0,-1 0 0,0 0 0,-1-1 0,-1 0 0,-18 30 0,24-45 24,0 0 0,0 0 0,-1-1 0,1 1 1,-1 0-1,1-1 0,-1 1 0,0-1 1,0 0-1,0 0 0,0 0 0,0-1 0,-1 1 1,1-1-1,-7 3 0,7-4-9,0 0-1,0 1 1,0-1-1,0 0 1,-1-1-1,1 1 1,0 0-1,0-1 1,0 0 0,0 0-1,0 0 1,0 0-1,0 0 1,0-1-1,1 1 1,-1-1-1,0 1 1,-3-5 0,-4-3 64,0 0 0,-9-12 0,6 7-60,12 13-45,0 0 0,0-1 0,0 1 1,0 0-1,0-1 0,1 1 1,-1-1-1,0 1 0,1-1 0,-1 1 1,1-1-1,-1 1 0,0-4 0,1 4 9,0 1-1,1-1 1,-1 0-1,0 0 1,0 1-1,0-1 1,1 0-1,-1 1 1,0-1-1,1 1 1,-1-1-1,0 0 1,1 1-1,-1-1 1,1 1-1,-1-1 1,1 1-1,-1-1 1,1 1-1,-1-1 1,1 1-1,-1 0 1,1-1-1,0 1 0,-1 0 1,1 0-1,0-1 1,-1 1-1,1 0 1,0 0-1,-1 0 1,1 0-1,0 0 1,0 0-1,17-1-9,0 1 0,0 0 0,-1 2 0,1 0 0,30 8 0,-11-2-64,4-1 248,0-2 1,42 1-1,-76-6-123,-1 0 1,0-1-1,0 0 0,0 0 1,0 0-1,0 0 0,-1-1 1,1 0-1,0 0 0,-1-1 1,1 0-1,-1 0 1,0 0-1,0 0 0,0-1 1,8-7-1,-5 1 20,0-1-1,0 0 1,-1-1-1,0 1 1,8-23 0,-5 5 11,9-42 1,0 2-644,-2 129 407,-9-38 185,-2 0 0,-1 1 0,5 39 0,-9-41-12,1 5-11,-2 28-1,-1-47 26,1 0 0,-1 0 0,0 0-1,-1-1 1,0 1 0,0-1 0,0 1 0,-1-1-1,-5 9 1,7-14 1,1 0-1,-1 1 0,-1-1 1,1 0-1,0 0 1,0 0-1,0 0 0,-1 0 1,1 0-1,0 0 1,-1 0-1,1 0 0,-1-1 1,1 1-1,-1 0 1,1-1-1,-1 0 0,0 1 1,1-1-1,-1 0 1,1 0-1,-1 0 0,0 0 1,1 0-1,-1 0 1,0 0-1,1 0 0,-1-1 1,1 1-1,-1-1 1,1 1-1,-1-1 0,1 0 1,-3-1-1,-1 0-27,1-1 0,0 0 0,0 0-1,0 0 1,0 0 0,1-1 0,-1 1 0,1-1 0,0 0 0,0 0-1,-3-6 1,1 3 64,3 5-62,0-1 0,1 1 1,-1-1-1,1 1 0,-1-1 1,0-3-1,2 5-3,-1 1 0,1-1 0,0 1 0,0-1 0,0 1 1,0-1-1,0 0 0,0 1 0,1-1 0,-1 1 0,0-1 0,0 1 0,0-1 0,0 1 0,1-1 0,-1 1 0,0 0 0,0-1 0,1 1 0,-1-1 0,0 1 1,1-1-1,-1 1 0,0 0 0,1-1 0,-1 1 0,1 0 0,-1-1 0,1 1 0,-1 0 0,1 0 0,-1 0 0,1-1 0,-1 1 0,1 0 0,-1 0 0,1 0 1,-1 0-1,1 0 0,-1 0 0,1 0 0,-1 0 0,2 0 0,38-3 51,0 1 0,0 3 0,71 9 1,-61-5-152,-38-4 9,86 10-666,-33 2-4137,-17-1 1660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6:04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1046 2560,'-3'0'1668,"7"2"374,6-1-371,1-1-621,0 1-306,0-1-1,-1-1 0,1 0 0,0 0 0,19-6 0,-16 2-369,0 0 0,0-1 0,-1-1 0,0 0 0,0 0-1,-1-2 1,0 0 0,0 0 0,16-17 0,-9 3-52,-1-1 1,22-39-1,25-58 17,-42 76-109,15-32 95,42-72 411,-71 136-652,-1-2 1,-1 1-1,0-1 0,6-18 0,-13 28-175,-5 10 35,-8 11-53,7-5 68,-1 1-1,2 0 0,-1 0 1,2 0-1,0 1 0,-3 15 0,1-8 20,-19 78 86,5 1 0,-13 162 0,32-254-28,0 3-9,1-1 0,0 1 0,0 0-1,3 16 1,-3-25 15,1 1-1,-1 0 1,1 0 0,-1-1-1,1 1 1,-1 0-1,1 0 1,0-1-1,0 1 1,0-1-1,0 1 1,0-1-1,0 1 1,1-1-1,-1 0 1,0 0-1,1 0 1,-1 1 0,1-1-1,-1 0 1,1-1-1,-1 1 1,1 0-1,0 0 1,-1-1-1,1 1 1,0-1-1,0 1 1,-1-1-1,1 0 1,0 0-1,2 0 1,4-1 72,0 0-1,0-1 1,0 0 0,-1-1-1,1 0 1,-1 0 0,1-1-1,-1 0 1,9-6 0,1 0-30,3-2-43,0-1-1,-1 0 0,-1-2 1,0 0-1,19-22 0,-7 3-14,42-62 0,72-142 0,-114 182-98,35-90 0,-9-34 147,-44 136-46,-7 25-113,0 0 0,-1 0 1,-1 0-1,1-23 1,-5 62-70,-4 19 0,2-19 149,-40 171-83,16-83 164,-41 180 109,-21-6 481,86-273-536,2-7-76,0 0 1,0 0-1,0 0 1,0 0-1,0 0 1,1 0-1,-1 0 1,1 0-1,0 1 1,0-1-1,-1 0 1,2 0-1,-1 1 1,0-1-1,1 4 1,-1-6-48,0 0-1,0 0 1,0 0 0,0 0 0,0 0 0,0 1 0,1-1 0,-1 0 0,0 0 0,0 0 0,0 0-1,0 0 1,0 0 0,0 0 0,1 0 0,-1 0 0,0 1 0,0-1 0,0 0 0,0 0 0,1 0-1,-1 0 1,0 0 0,0 0 0,0 0 0,0 0 0,0 0 0,1 0 0,-1 0 0,0 0 0,0 0-1,0 0 1,0 0 0,1-1 0,-1 1 0,0 0 0,0 0 0,0 0 0,0 0 0,0 0 0,1 0-1,-1 0 1,0 0 0,0 0 0,0-1 0,0 1 0,0 0 0,0 0 0,0 0 0,0 0 0,0 0-1,1-1 1,-1 1 0,0 0 0,0 0 0,0 0 0,0 0 0,0 0 0,0-1 0,0 1 0,0 0-1,9-16 122,-6 10-81,72-151-31,-57 116-18,-18 41 0,18-32-103,-17 31 89,0 0 0,0-1 0,0 1-1,0 0 1,0 0 0,0 0 0,0 0 0,0 0-1,3-1 1,-4 2 5,1 0 1,-1 0-1,1 0 0,-1 0 0,0 0 0,1 0 0,-1 0 0,1 0 0,-1 0 0,1 0 0,-1 0 1,1 0-1,-1 0 0,1 0 0,-1 0 0,1 0 0,-1 0 0,1 0 0,-1 1 0,0-1 0,1 0 1,-1 0-1,1 1 0,-1-1 0,0 0 0,1 1 0,-1-1 0,1 1 0,4 6-52,1 0-1,-2 1 1,1 0-1,-1 0 0,4 10 1,11 20-16,-12-26 102,1-1 1,0 0 0,1-1-1,0 0 1,0 0-1,16 12 1,-19-18 13,1 1 0,-1-1 1,1-1-1,-1 1 1,1-1-1,0 0 0,1-1 1,-1 0-1,0 0 1,1 0-1,-1-1 0,1 0 1,7 0-1,-4-1-11,0-1 0,1 0 0,-1 0 0,0-1 0,0 0 0,13-5 0,-18 4-7,0 1 0,0-1 0,0-1 0,-1 1 0,1-1-1,-1 0 1,0 0 0,0 0 0,0-1 0,-1 1 0,1-1 0,4-7 0,-3 2-15,-1-1-1,0 1 0,0-1 0,-1 0 1,-1-1-1,0 1 0,0-1 0,-1 1 1,1-20-1,-3 20-5,0 0 0,-1 0 0,0 0 0,0 0 0,-5-15 0,5 20-10,-1 0 0,-1 0 1,1 0-1,-1 0 1,0 1-1,0-1 1,0 1-1,-1 0 0,0 0 1,-4-5-1,7 9-2,0 0-1,-1 0 1,1 0 0,0 0-1,0 0 1,0 0 0,-1 1-1,1-1 1,0 0-1,-1 1 1,1-1 0,0 1-1,-1-1 1,1 1-1,-1 0 1,1-1 0,-1 1-1,1 0 1,-1 0-1,1 0 1,-1 0 0,1 0-1,-1 1 1,1-1 0,-1 0-1,1 1 1,0-1-1,-1 1 1,1-1 0,0 1-1,-3 1 1,1 1-10,-1 0-1,1-1 1,0 2 0,0-1-1,0 0 1,0 0 0,1 1-1,0 0 1,-4 5 0,3-2 21,-1 0-1,1 0 1,1 1-1,-1-1 1,1 1 0,1-1-1,-1 1 1,1 0-1,0-1 1,1 1 0,0 0-1,0 0 1,1 0-1,0-1 1,0 1 0,1 0-1,0-1 1,0 1 0,1-1-1,0 0 1,0 0-1,1 0 1,0 0 0,0 0-1,0-1 1,1 0-1,0 0 1,7 7 0,5 1 18,0-1 0,0-1 0,1-1 0,0 0 0,1-1 0,1-1 0,28 9 0,-33-13-463,1 0 1,0-1-1,28 3 1,-38-7-109,-1 0 0,1 0 1,-1 0-1,1 0 0,0-1 1,7-2-1,-11 2 125,0 0 1,0 1-1,0-1 0,1 0 0,-1-1 1,0 1-1,0 0 0,0-1 1,0 1-1,-1-1 0,1 1 1,0-1-1,-1 0 0,1 0 1,1-2-1,7-14-2423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6:04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38 5472,'-22'-3'2496,"36"-2"-2176,-6 1 1248,12 4-928,13-5 1216,5 2-1056,29-6 288,-1 5-608,32-1-160,-4 5-192,11 0 192,-15 9-192,6 0-2144,-16-1 1088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6:08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20 929 2720,'-20'8'7264,"21"-9"-6951,0 0 0,0-1 1,0 1-1,0 0 0,0-1 1,0 1-1,0 0 0,0 0 0,0 0 1,0 0-1,3-1 0,2-4 434,74-59 2354,-57 46-2783,2 1 39,-2-2 0,0-1 1,24-28-1,92-138 511,-113 149-787,-24 36-91,1-4-21,1 1 1,0 0 0,7-7-1,-10 12 30,-1 0 0,0-1 0,1 1 0,-1-1 0,0 1 1,1 0-1,-1-1 0,1 1 0,-1 0 0,1-1 0,-1 1 0,1 0 0,-1-1 0,1 1 0,-1 0 0,1 0 0,-1 0 0,1 0 0,-1 0 0,1 0 0,-1-1 0,1 1 0,-1 0 1,1 1-1,0-1 0,-1 0 0,1 0 0,-1 0 0,1 0 0,-1 0 0,1 0 0,-1 1 0,1-1 0,-1 0 0,1 0 0,-1 1 0,1-1 0,-1 0 0,1 1 0,-1-1 0,0 0 0,1 1 1,-1-1-1,0 1 0,1-1 0,-1 1 0,0-1 0,1 1 0,-1-1 0,0 1 0,0 0 0,3 5 12,-2 1 1,1-1-1,-1 0 0,0 0 1,0 1-1,0 9 0,-4 43 10,1-36 2,-17 194 803,19-193-564,1-9 266,19-29 400,93-108-594,-45 44-375,-48 56 83,-12 13-70,1-1 1,-1 1 0,2 1-1,-1 0 1,14-9-1,-22 17 11,-1-1 1,1 0-1,0 1 0,0-1 0,0 1 0,0-1 1,0 1-1,0 0 0,0-1 0,1 1 0,-1 0 0,0 0 1,0 0-1,0 0 0,0 0 0,0 0 0,0 0 1,0 0-1,0 0 0,1 0 0,1 1 0,-2 0-3,1 0-1,-1 1 1,0-1 0,0 0-1,1 0 1,-1 1-1,0-1 1,0 0-1,0 1 1,0-1 0,0 1-1,-1 0 1,2 2-1,1 4 47,-1 0-1,1 0 1,-2 0-1,1 0 1,0 14-1,-2 46 28,-1-33-163,1-31 90,0 6 39,0 0 0,0 0 0,2 0 0,1 10 0,-2-18 4,-1 1 0,1-1 0,0 0 0,0 0 0,0 1 0,0-1 0,0 0 0,1 0 0,-1 0 0,1 0 0,-1 0 0,1-1 0,0 1 0,0 0 0,0-1 0,0 1 0,0-1 0,0 0 0,0 0 1,0 0-1,3 1 0,1 1 33,1-2 1,-1 1-1,0-1 0,1 0 1,-1 0-1,1-1 1,-1 0-1,1 0 1,-1 0-1,1-1 1,-1 0-1,1-1 0,-1 1 1,0-1-1,0 0 1,1-1-1,-2 1 1,1-1-1,0 0 1,0-1-1,-1 1 0,0-1 1,9-8-1,-1-2-79,-1 0-1,0-1 0,-1 0 0,17-32 1,-10 10-81,17-45 1,-35 82 100,0 0 0,0 0 0,0 0 0,0 0 0,0 0 0,0 0 0,0 0 0,0 0 0,0 0 1,1 0-1,-1 0 0,0 0 0,0 1 0,0-1 0,0 0 0,0 0 0,0 0 0,0 0 0,0 0 0,0 0 0,0 0 0,0 0 0,0 0 0,0 0 0,0 0 1,0 0-1,0-1 0,1 1 0,-1 0 0,0 0 0,0 0 0,0 0 0,0 0 0,0 0 0,0 0 0,0 0 0,0 0 0,0 0 0,0 0 0,0 0 0,0 0 0,0 0 1,0 0-1,0 0 0,0 0 0,0 0 0,0 0 0,0 0 0,0 0 0,0 0 0,0-1 0,0 1 0,0 0 0,0 0 0,0 0 0,0 0 0,0 0 0,0 0 1,0 0-1,2 9-113,-2 13 8,-3 40 10,1-45 100,1 0 1,1-1 0,0 1 0,1 0 0,1 0 0,0-1 0,5 17 0,-5-28 44,-1-1 0,1 0 0,-1-1 0,1 1-1,1 0 1,-1 0 0,4 4 0,-4-7-10,-1 1 0,0-1 0,0 0 0,1 0 0,-1 0 0,1 0 0,-1 0 0,1 0 0,-1-1 0,1 1 0,-1 0 0,1-1 0,0 1 0,-1-1 0,1 0 0,0 1 0,-1-1 0,1 0 0,0 0 1,0 0-1,2-1 0,1 0-3,0 0 1,0-1-1,0 0 1,0 0 0,-1 0-1,1 0 1,-1-1-1,1 1 1,5-6 0,5-5-8,15-16 0,-9 7 69,120-124-288,-140 146 187,-1-1 1,0 1-1,0 0 1,0-1-1,1 1 1,-1 0 0,0 0-1,1-1 1,-1 1-1,0 0 1,1 0-1,-1 0 1,0-1 0,1 1-1,-1 0 1,0 0-1,1 0 1,-1 0-1,0 0 1,1 0 0,-1-1-1,1 1 1,-1 0-1,4 7-71,-6 15-67,-7 14-1,4-18 123,-6 33-1,11-46 36,-1-1 0,1 1 0,0-1 0,0 1 0,0-1 0,1 1 0,-1-1 0,1 1 0,1-1 0,-1 1 0,0-1 0,4 7 0,-3-8 2,0 0-1,1-1 1,-1 1 0,1 0 0,-1-1-1,1 0 1,0 0 0,0 0 0,0 0-1,0 0 1,0 0 0,0-1-1,1 1 1,-1-1 0,1 0 0,-1 0-1,1 0 1,-1-1 0,6 1 0,3 0 44,0 0 1,0-2 0,1 1 0,17-5 0,-11 1-50,0-1 1,0-1 0,0-1 0,0 0 0,-1-2-1,-1 0 1,1-1 0,-1 0 0,-1-2 0,0 0-1,-1 0 1,0-2 0,15-18 0,66-65-108,-83 86-59,-13 11 153,0 0-1,1 0 0,-1 0 1,0 0-1,0 0 1,0 0-1,0 0 1,0-1-1,0 1 0,1 0 1,-1 0-1,0 0 1,0 0-1,0 1 0,0-1 1,0 0-1,0 0 1,0 0-1,1 0 0,-1 0 1,0 0-1,0 0 1,0 0-1,0 0 1,0 0-1,0 0 0,0 0 1,0 0-1,0 0 1,1 0-1,-1 0 0,0 1 1,0-1-1,0 0 1,0 0-1,0 0 0,0 0 1,0 0-1,0 0 1,0 0-1,0 0 1,0 1-1,0-1 0,0 0 1,0 0-1,0 0 1,0 0-1,0 0 0,0 0 1,0 0-1,0 1 1,0-1-1,0 0 0,0 0 1,0 0-1,0 0 1,0 0-1,-1 9-91,1-9 66,-3 11 41,0 0-1,-1-1 0,-8 19 1,-6 15-31,6-10 91,6-17-134,-7 26-1,12-39 64,1 0-1,-1 0 0,1 0 0,-1 1 0,1-1 0,1 0 0,-1 0 0,1 1 0,-1-1 0,1 0 0,2 7 0,-2-9 9,0-1 0,0 1 0,0 0 0,1 0 0,-1 0 0,0-1 0,1 1 0,-1-1 0,1 1 0,0-1 0,-1 1 0,1-1 0,0 0 0,0 0 1,0 0-1,0 0 0,0 0 0,0 0 0,0-1 0,0 1 0,0-1 0,0 1 0,0-1 0,0 0 0,0 0 0,0 0 0,4 0 0,4-1 38,1 0 1,-1-1-1,1-1 1,11-3-1,-14 4 5,33-11 127,50-22 0,-69 25-124,-1-1 0,0-2 0,-1 0 0,19-16 0,-10 3-5,-2-3 0,0 0 0,-3-1 1,33-50-1,153-299 13,-195 349-110,-4 11 21,-2 0 0,0-1-1,-2 0 1,0 0 0,7-38 0,-13 57 17,-1 0 1,0 0-1,0 0 1,0 0-1,0 0 1,0-1-1,0 1 1,0 0-1,0 0 1,0 0-1,-1 0 1,1 0-1,0 0 1,-1-2-1,0 3-2,1 0-1,0-1 1,0 1-1,-1 0 0,1 0 1,0 0-1,0 0 1,-1-1-1,1 1 1,0 0-1,-1 0 1,1 0-1,0 0 0,0 0 1,-1 0-1,1 0 1,0 0-1,-1 0 1,1 0-1,0 0 1,-1 0-1,1 0 0,0 0 1,-1 0-1,1 0 1,0 0-1,0 1 1,-1-1-1,1 0 1,0 0-1,-1 0 1,-1 2-36,-1 0 0,1 0 1,0 0-1,0 0 0,0 0 1,0 0-1,0 0 0,0 0 1,-2 4-1,-53 102-253,41-75 311,2 0 0,1 1 0,1 0 0,-11 64 0,11-22 38,-3 89 0,18-18 96,-2-138-153,-1-3 58,1 1-1,0 0 1,1-1 0,-1 1-1,1-1 1,0 0 0,1 0-1,-1 1 1,1-2 0,1 1-1,-1 0 1,1-1 0,0 1-1,9 8 1,-10-10-16,1-1 0,0 0 0,0 0 0,0 0 0,1-1-1,-1 1 1,1-1 0,-1 0 0,1 0 0,0-1 0,0 1 0,-1-1 0,1 0 0,0-1 0,0 1 0,0-1 0,0 0-1,0 0 1,0 0 0,7-2 0,68-21 344,36-11-414,-99 28 57,0-1 0,-1-1 0,1-1 0,21-16 0,-30 20-13,-1-2 0,0 1 0,0-1 1,0 0-1,-1 0 0,-1-1 1,1 1-1,6-15 0,-10 19-22,0 0 0,-1-1-1,1 1 1,-1-1-1,0 1 1,0-1 0,-1 1-1,1-1 1,-1 0 0,1 0-1,-1 1 1,0-1-1,-1 0 1,1 0 0,-1 1-1,1-1 1,-1 1 0,0-1-1,0 0 1,-1 1-1,1-1 1,-1 1 0,0 0-1,-3-5 1,3 6 3,0-1-1,0 1 1,-1 0 0,1 0-1,-1 0 1,1 0 0,-1 0-1,0 1 1,1-1 0,-1 1-1,0 0 1,0 0 0,0 0-1,0 0 1,0 0 0,0 1-1,-1-1 1,1 1 0,0 0 0,0 0-1,0 0 1,0 0 0,-1 1-1,-4 1 1,0-1 14,0 2-1,1-1 1,-1 1 0,0 1 0,1-1 0,0 1-1,0 0 1,-11 9 0,3-1-38,0 1 1,1 0-1,-17 21 1,28-30 33,-1 1 1,1 0 0,0-1-1,0 1 1,0 1 0,1-1-1,0 0 1,0 0 0,0 1-1,0 0 1,1-1 0,0 1-1,0 0 1,1-1 0,0 1 0,0 6-1,1-9-1,-1 1 0,1-1 0,0 0 0,1 0 1,-1 0-1,1 0 0,-1 0 0,1 0 0,0 0 0,0 0 0,0-1 0,0 1 0,1-1 0,-1 1 0,1-1 0,-1 0 0,1 0 0,0 0 0,0-1 1,4 3-1,3 1 9,0-1 0,1 0 0,-1-1 0,22 5 1,-16-6 44,0 0 1,0-1-1,1 0 1,-1-2 0,0 0-1,1 0 1,-1-2 0,0 0-1,0-1 1,-1 0-1,1-1 1,19-10 0,-19 7-36,0-1 1,0-1-1,-1 0 1,0-1-1,-1 0 1,-1-2 0,0 1-1,0-2 1,-1 1-1,18-29 1,8-23-174,-33 54 132,0 0-1,-1 0 1,0 0-1,3-14 1,-5 8-271,-4 28 184,-6 26 61,-8 80-303,15-101 425,-1 1 0,3 30 1,0-15 47,-1-31-111,-1 0 1,1 0-1,0 0 1,1 0-1,-1 0 1,0 0-1,0 0 0,0 0 1,0 0-1,1-1 1,-1 1-1,0 0 1,1 0-1,-1 0 1,1 0-1,-1-1 0,1 1 1,-1 0-1,1 0 1,0-1-1,-1 1 1,1 0-1,0-1 1,-1 1-1,1-1 1,0 1-1,0-1 0,0 1 1,0-1-1,-1 0 1,1 1-1,0-1 1,0 0-1,0 0 1,0 0-1,0 1 0,0-1 1,0 0-1,0 0 1,1-1-1,1 1 9,0 0 0,0-1-1,0 0 1,0 0 0,0 0 0,0 0-1,-1 0 1,1 0 0,0-1 0,-1 1-1,1-1 1,2-2 0,5-5 14,0-1 0,-1-1 0,0 0 1,9-15-1,24-50-111,-27 47-58,-8 12 69,-3 9-119,-5 15 55,-1 2 124,0 1 0,1-1 1,0 1-1,1-1 0,0 1 1,1 0-1,0-1 0,0 1 1,4 14-1,-3-19 25,0 0 1,0 1-1,1-1 1,-1 0-1,1-1 0,0 1 1,0 0-1,1-1 1,-1 1-1,1-1 0,0 0 1,0-1-1,0 1 1,1-1-1,-1 1 0,1-1 1,0-1-1,5 4 0,-1-3 11,-1 0-1,0-1 1,1 0-1,-1 0 1,1-1-1,0 0 0,0-1 1,-1 1-1,1-2 1,0 1-1,-1-1 1,1-1-1,0 1 0,16-7 1,-14 4 0,1-1 0,-1 0 0,-1 0 0,1-1 0,-1-1 1,0 0-1,0 0 0,-1-1 0,0 0 0,13-15 0,2-11-1,-1-2-1,-1 0 0,18-42 1,26-44-346,-64 128 245,-1 0-1,1 0 0,-1 0 1,1 6-1,-1 28 56,-1 0 0,-3 0-1,-1-1 1,-1 1 0,-3-1-1,-13 42 1,19-73 71,0 1 0,-1 0-1,0 0 1,-1-1 0,0 0 0,0 0-1,-1 0 1,-6 9 0,10-16-38,1 0 0,-1-1 0,0 1 0,1-1 0,-1 1 0,0-1 0,1 1 0,-1-1 0,0 1 0,1-1 0,-1 0 0,0 0 0,0 1 0,0-1 0,1 0 0,-1 0 0,0 0 0,0 0 0,0 1 0,1-1 0,-1-1 0,-1 1 0,0 0-3,1-1 0,-1 1 0,1-1 0,-1 1 0,1-1 0,0 0 0,-1 0 0,1 0-1,0 0 1,-1 0 0,0-1 0,-2-2 11,0-1-1,0 0 0,0 1 1,1-1-1,0-1 1,-3-4-1,2-2-91,0-1-1,-5-19 1,2 2-54,7 30 119,0-1 0,0 1 0,0 0 0,0 0-1,0 0 1,0 0 0,-1 0 0,1-1-1,0 1 1,0 0 0,0 0 0,0 0-1,0 0 1,0 0 0,0-1 0,0 1-1,0 0 1,0 0 0,0 0 0,0 0-1,1 0 1,-1-1 0,0 1 0,0 0-1,0 0 1,0 0 0,0 0 0,0 0-1,0-1 1,0 1 0,0 0 0,0 0-1,1 0 1,-1 0 0,0 0 0,0 0-1,0 0 1,0 0 0,0 0 0,0-1-1,1 1 1,-1 0 0,0 0 0,0 0-1,0 0 1,11 3-49,16 12 60,-18-11-80,7 5 80,0-2 1,1 0-1,0-1 1,0 0-1,1-2 1,0 0-1,-1-1 1,1 0-1,27-1 0,114-8 15,-140 5-589,-13-1-1633,-35-27-19651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6:46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28 3904,'0'0'83,"0"0"1,0 0-1,-1 0 1,1 0-1,0-1 1,0 1-1,0 0 1,0 0-1,-1 0 1,1 0-1,0 0 1,0 0-1,0 0 1,-1 0-1,1 0 1,0 0-1,0 0 1,0-1-1,-1 1 1,1 0-1,0 0 1,0 1-1,-1-1 1,1 0-1,0 0 1,0 0-1,0 0 1,-1 0-1,-1 1 421,5-1 1493,-4-9 713,-4 7-1675,5-3-545,0 5-475,0-1 1,0 1-1,0 0 0,0 0 1,0 0-1,0 0 0,0-1 1,0 1-1,0 0 0,0 0 1,0 0-1,0 0 0,-1 0 1,1 0-1,0 0 0,0-1 1,0 1-1,0 0 0,0 0 1,0 0-1,-1 0 0,1 0 1,0 0-1,0 0 0,0 0 1,0 0-1,-1 0 0,1 0 1,0 0-1,0 0 0,0 0 1,0 0-1,0 0 0,-1 0 1,1 0-1,0 0 0,0 0 1,0 0-1,0 0 0,-1 0 1,1 0-1,0 0 0,0 0 1,0 0-1,0 0 0,0 0 1,-1 1-1,1-1-1,0 0 1,0 0-1,0 0 0,0 0 1,0 0-1,-1 0 0,1 0 1,0 1-1,0-1 0,0 0 1,0 0-1,0 0 0,-1 0 1,1 0-1,0 0 0,0 0 1,0 0-1,0 0 0,-1 0 1,1 0-1,0 0 0,0 0 1,0 0-1,0 0 0,0 0 1,-1 0-1,1-1 0,0 1 1,0 0-1,0 0 0,0 0 1,0 0-1,-1 0 0,1 0 1,0 0-1,0 0 0,0-1 1,0 1-1,0 0 0,0 0 1,0 0-1,0 0 0,-1 0 1,1 0-1,0-1 0,0 1 1,0 0-1,1-1 143,0-1-30,-5-2 53,2 3-82,2 1-96,0 0 0,0 0 0,0 0 0,0 1 1,0-1-1,0 0 0,0 0 0,0 0 0,0 0 0,0 0 0,0 0 0,0 0 0,0 0 0,0 0 1,0 0-1,0 1 0,0-1 0,0 0 0,0 0 0,0 0 0,0 0 0,0 0 0,0 0 0,0 0 1,0 0-1,0 0 0,0 0 0,0 0 0,0 1 0,0-1 0,0 0 0,-1 0 0,1 0 0,0 0 1,0 0-1,0 0 0,0 0 0,0 0 0,0 0 0,0 0 0,0 0 0,0 0 0,0 0 1,0 0-1,-1 0 0,1 0 0,0 0 0,0 0 0,0 0 0,0 0 0,0 0 0,0 0 0,0 0 1,0 0-1,0 0 0,0 0 0,-1 0 0,1 0 0,0 0 0,0 0 0,0 0 0,0 0 0,0 0 1,0-1-1,0 1 0,0 0 0,0 0 0,0 0 0,0 0 0,-1 1 44,1-1-39,-1 0 0,1 0-1,0 0 1,0 0 0,0 0-1,0 0 1,0 0-1,-1 0 1,1 0 0,0 1-1,0-1 1,0 0 0,0 0-1,0 0 1,0 0 0,-1 0-1,1 0 1,0 1 0,0-1-1,0 0 1,0 0 0,0 0-1,0 0 1,0 0-1,0 1 1,0-1 0,0 0-1,0 0 1,0 0 0,0 0-1,0 1 1,0-1 0,0 0-1,0 0 1,0 0 0,0 0-1,0 1 1,0 0 1,0 0 0,1 0-1,-1 0 1,0 0 0,0 0 0,0 0 0,0 0 0,0 1 0,0-1-1,0 0 1,-1 0 0,1 0 0,0 0 0,0 0 0,-1 0 0,1 0 0,-1 1-1,-1 2 28,-2 17 83,0-6 50,1 0 0,1 0 0,0 1 0,1-1-1,2 23 1,-1-20-27,0 1 0,0-1-1,-5 22 1,1 0 21,-1 7 77,2-24 43,1 0-1,1 43 0,3-38-100,-3-21-63,2 0-1,-1 0 0,1 0 1,2 8-1,-4-41-99,3-38-5470,-1 52 3459,0 0 0,6-23 0,3 12-268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6:46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1 185 2976,'2'2'4555,"-2"-2"-4476,12-1 1599,17-5 362,-20 2-1520,0 0 1,0-1-1,0 0 1,-1 0 0,0-1-1,12-11 1,38-45 1302,-4 3-619,-53 58-1178,1 0-1,-1 0 1,0 0-1,1 0 1,-1 0-1,1 0 0,0 0 1,-1 0-1,1 0 1,0 1-1,-1-1 1,1 1-1,0-1 0,-1 1 1,1 0-1,0 0 1,0 0-1,0 0 1,-1 0-1,1 0 0,0 0 1,0 0-1,-1 1 1,1-1-1,0 1 1,0-1-1,-1 1 0,1 0 1,-1 0-1,1 0 1,-1 0-1,1 0 1,-1 0-1,1 0 0,1 2 1,5 4 109,-1 1 0,0 0 0,0 1 0,9 14 0,-13-17 8,2 1 101,1 1 0,-1-1 0,1 0 0,0-1 0,0 1 0,1-1 1,11 7-1,-15-10-160,1-1 1,-1-1 0,1 1 0,0 0-1,0-1 1,0 0 0,0 0-1,0 0 1,0 0 0,0-1 0,0 1-1,0-1 1,0 0 0,0-1-1,0 1 1,0-1 0,0 1 0,5-3-1,-2 1-21,-1 0-1,1-1 0,-1 0 1,0-1-1,0 1 0,0-1 1,0-1-1,-1 1 0,1-1 1,-1 1-1,0-2 0,-1 1 1,8-10-1,-8 8-579,1 0 0,-2-1 1,7-14-1,-1-4-849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7:05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33 1664,'-2'-2'126,"2"2"-54,-1 0 0,1-1 1,-1 1-1,0-1 0,1 1 0,-1-1 1,1 1-1,-1-1 0,1 1 0,-1-1 0,1 0 1,0 1-1,-1-1 0,1 0 0,0 1 0,0-1 1,-1 0-1,1 1 0,0-1 0,0-1 1,-1 1 124,1 0 0,0 0 0,-1 1 0,1-1 0,-1 0 0,1 1 0,-1-1 0,1 0 0,-1 1 0,1-1 0,-1 0 0,1 1 0,-1-1 0,0 1 0,0-1 0,1 1 0,-1 0 0,0-1 0,0 1 0,1 0 0,-1-1 0,0 1 0,-1 0 0,-18-4 1554,16 4-1316,-1 0 0,0 1 0,0 0 0,0 0-1,1 0 1,-1 0 0,-7 4 0,11-5-383,-8 2 286,8-2-284,1 0 1,-1 0-1,0 0 0,0 1 0,1-1 1,-1 0-1,0 0 0,0 1 0,1-1 1,-1 0-1,0 1 0,1-1 0,-1 0 1,-1 2-1,0 0-3,0 1-1,0-1 1,1 1 0,-1 0-1,1 0 1,0 0 0,-1 0 0,1 0-1,0 0 1,1 0 0,-1 0 0,1 0-1,-1 0 1,1 0 0,0 0-1,0 1 1,1 3 0,-1 0 21,1-1 0,0 0 0,1 1 1,0-1-1,0 0 0,0 0 0,0-1 0,6 10 1,-1-6 23,0 0 0,0 0 1,1-1-1,0 0 0,0 0 1,1-1-1,0 0 0,0 0 1,11 5-1,16 7 198,44 16-1,-63-27-206,77 30 352,120 55 423,-186-77-711,14 5 279,-39-20-232,-3 5 240,1-6-433,-1 0-1,0 1 1,0-1-1,0 0 1,0 1-1,0-1 1,0 0-1,0 1 1,0-1-1,0 0 1,0 1 0,0-1-1,0 0 1,0 1-1,-1-1 1,1 0-1,0 1 1,0-1-1,0 0 1,0 1-1,0-1 1,-1 0 0,1 0-1,0 1 1,0-1-1,-1 0 1,1 0-1,0 1 1,0-1-1,-1 0 1,1 0 0,0 0-1,-1 1 1,1-1-1,0 0 1,-1 0-1,1 0 1,0 0-1,-1 0 1,1 0-1,-1 0 1,-100 48 758,-94 34-571,165-69-546,1 0 0,-34 21 0,63-32-1186,4-1 464,7 0-905,16-1-221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7:06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7 2144,'-1'-1'169,"0"1"-1,0-1 1,0 0 0,0 1 0,0-1 0,0 1-1,0-1 1,0 1 0,0-1 0,0 1 0,0 0-1,0 0 1,-1-1 0,1 1 0,0 0-1,0 0 1,0 0 0,0 0 0,0 0 0,0 0-1,-1 1 1,1-1 0,0 0 0,0 1-1,0-1 1,0 0 0,0 1 0,0 0 0,0-1-1,0 1 1,0-1 0,0 1 0,-1 1-1,1-1-35,0 0 0,0 1-1,0-1 1,0 0-1,0 1 1,0-1-1,0 0 1,0 1 0,1-1-1,-1 1 1,1 0-1,-1-1 1,1 1-1,0-1 1,-1 1 0,1 0-1,0-1 1,0 1-1,0-1 1,1 4-1,2 16 1019,-3-18-990,1 0 0,-1 0 1,1 0-1,-1 0 0,1 0 1,0-1-1,0 1 1,1 2-1,2 1 22,-1-1 1,1 0 0,0 0-1,0-1 1,0 1-1,1-1 1,7 6 0,40 24 672,-13-14-434,2-1 0,47 16-1,-22-10-123,-61-23-281,231 97 819,-221-90-643,0 0 1,0 0-1,19 19 0,-33-28-166,0 1-1,0 0 1,-1 0-1,1 0 1,0-1-1,-1 1 1,1 0-1,-1 0 1,1 0-1,-1 0 1,0 0-1,1 0 1,-1 0-1,0 0 1,0 0-1,1 0 0,-1 1 1,0-1-1,0 0 1,0 0-1,0 0 1,-1 0-1,1 0 1,0 0-1,0 0 1,-1 0-1,1 0 1,0 0-1,-1 0 1,1 0-1,-1 0 1,1 0-1,-1 0 0,-1 1 1,-1 3 74,-1-1-1,0 0 1,1 0 0,-1 0-1,-5 4 1,-9 4 46,-1 0-1,-35 16 1,26-14-54,-187 108 627,196-109-708,1 0 1,-27 25-1,35-27-815,-15 18 0,20-22-533,0 1 1,0-1-1,-5 14 1,2 4-1929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7:07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1568,'0'-12'912,"22"-31"8501,-18 34-5583,-8 10-2092,4 12-1813,-15 206 389,12-139 215,4 200 1128,2-107-824,-3-65 714,0-107-1227,1-29-4011,4 11 1915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7:08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14 2816,'-1'-1'161,"1"0"0,-1 0 0,1 0 0,-1 0 0,0 0-1,1 0 1,-1 1 0,0-1 0,0 0 0,0 1 0,0-1 0,0 0 0,0 1 0,0-1 0,0 1 0,-2-1 0,-17 1 3235,2 0-1672,7 0-1039,-3 0 1586,17 3-1371,8 3-639,4 0 309,-1-1 0,1 0 1,25 3-1,50 4 1095,-71-10-1398,291 13 1873,-78-6-1347,-182-7-751,42 6 231,-2 4 308,-84-12-1562,-1 0 250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1:37.2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206 944 4896,'-17'-4'1458,"15"3"-1041,0 0 0,0 0 1,-1 0-1,1 1 1,-1 0-1,1-1 0,0 1 1,-1 0-1,1 0 0,-1 0 1,1 0-1,-1 1 1,-2 0-1,-3 2-37,0 1 0,1 0-1,-1 1 1,1 0 0,0 0 0,1 0 0,-1 1 0,1 0-1,-6 7 1,3-2-77,1-1 0,1 1 0,0 0 0,0 1 0,-6 15 0,8-16-113,0 1 0,1-1 0,1 1-1,0 0 1,-2 15 0,5-24-142,0-1-1,0 1 1,0 0-1,0-1 1,0 1 0,1 0-1,-1-1 1,1 1-1,-1 0 1,1-1-1,0 1 1,0-1-1,0 1 1,1-1-1,-1 0 1,0 1-1,1-1 1,0 0 0,-1 0-1,1 0 1,0 0-1,0 0 1,0-1-1,0 1 1,1 0-1,-1-1 1,0 0-1,1 1 1,-1-1 0,4 1-1,1 0 51,0 0-1,-1-1 1,1 0-1,0 0 1,0-1 0,0 0-1,0 0 1,13-2-1,5-2 254,25-7-1,-38 7-289,1 1 1,-1-2 0,0 1 0,0-2-1,-1 0 1,16-10 0,-23 14-52,-1-1-1,1 0 1,-1 0 0,0 0-1,0 0 1,0 0 0,0-1 0,0 1-1,-1-1 1,0 0 0,0 0 0,0 0-1,0 0 1,0 0 0,-1 0 0,0 0-1,0 0 1,0-1 0,0 1-1,-1-1 1,0 1 0,0-8 0,-1 6-21,0-1 0,-1 1 1,1 0-1,-1-1 0,-1 1 1,0 0-1,1 0 0,-2 0 1,1 1-1,-1-1 1,0 1-1,0 0 0,0 0 1,-1 0-1,1 1 0,-1-1 1,-6-3-1,6 4-57,-1 0-1,1 1 1,-1 0-1,1 0 1,-1 0-1,0 1 1,0 0-1,-1 0 1,1 0-1,0 1 1,0 0-1,-1 0 1,1 1 0,-1-1-1,1 2 1,-1-1-1,-10 2 1,9 0-25,3-1 75,1 0 0,-1 0-1,1 1 1,-7 2 0,11-4 20,-1 0 0,0 1 1,0 0-1,0-1 1,0 1-1,0-1 1,1 1-1,-1 0 1,0 0-1,0-1 1,1 1-1,-1 0 1,1 0-1,-1 0 0,1 0 1,-1 0-1,1 0 1,-1 0-1,1 0 1,0 0-1,0 0 1,-1 0-1,1 0 1,0 2-1,1-2-5,-1 0 0,1-1 0,-1 1 0,1 0 0,-1 0-1,1 0 1,-1-1 0,1 1 0,0 0 0,0 0 0,-1-1 0,1 1 0,0-1 0,0 1 0,0-1-1,0 1 1,-1-1 0,1 1 0,0-1 0,0 0 0,0 1 0,0-1 0,2 0 0,24 6 130,-11-5-24,0-1 1,1 0-1,-1-1 0,0-1 0,17-4 0,26-8 126,-51 13-178,-1 0-1,1-1 1,-1 1-1,0-1 1,0-1-1,1 1 1,-2-1-1,1-1 1,0 1-1,0-1 1,-1 0-1,0-1 1,0 1-1,0-1 1,-1-1-1,9-8 1,64-94 42,-38 50 116,68-74 1,-43 67-119,-30 30-73,-1-1-1,54-73 1,-25 2-706,-117 185 388,18-29 292,-39 73 1,57-84 2,1 1 0,3 0-1,1 1 1,2 1 0,2-1-1,1 2 1,3-1 0,-2 64-1,7-99 34,1 1 0,-1-1-1,1 1 1,0-1-1,0 0 1,1 1 0,0-1-1,0 0 1,1 0 0,4 9-1,-5-13 6,-1 1 0,1-1 0,0 0 0,0 0-1,0 1 1,0-1 0,1 0 0,-1-1 0,0 1-1,1 0 1,0-1 0,-1 1 0,1-1 0,0 0 0,-1 0-1,1 0 1,0 0 0,0-1 0,0 1 0,0-1-1,0 1 1,0-1 0,0 0 0,0 0 0,4-1 0,1-1 12,1 1 0,-1-2 0,0 1 0,1-1 1,-1-1-1,0 1 0,-1-1 0,1-1 0,-1 1 1,0-1-1,9-8 0,4-4 20,-2-2-1,28-34 1,93-159 68,-109 163-151,-2-3 0,27-69 1,-10-4 54,35-149 0,-74 251-63,-4 15-38,0 0 0,0 1 0,1-17 0,-5 16-34,-2 9 75,-8 14 90,2 7 3,1 0 0,1 1-1,2 0 1,0 0 0,-3 25-1,-3 10 9,-40 194 98,12-22-2,3-20 42,24-130 41,-6 29 643,15-87-469,5-17-159,5-15-74,91-236-459,-95 242 238,-1 0 0,1 0 0,1 0 0,-1 1 0,0-1 0,6-5 0,-8 9 17,1-1 0,-1 1 0,1-1 0,-1 1 0,1-1-1,-1 1 1,1 0 0,-1-1 0,1 1 0,0 0 0,-1 0 0,1-1 0,0 1 0,-1 0 0,1 0 0,0 0 0,-1 0 0,1 0 0,1 0 0,-2 0-5,1 1 1,0-1 0,0 0 0,0 1 0,0-1 0,-1 1 0,1-1 0,0 1-1,0 0 1,-1-1 0,1 1 0,-1 0 0,1-1 0,0 1 0,-1 0 0,1 0-1,-1 0 1,1 1 0,8 17-4,9 29 0,-13-33 58,0-1 0,1 1 0,1-1 0,15 24 0,-17-30 15,1-1 1,0 0-1,0 0 0,1-1 1,-1 0-1,1 0 0,1 0 0,-1-1 1,1 0-1,0-1 0,0 0 1,0 0-1,1 0 0,-1-1 0,1 0 1,0-1-1,0 0 0,0-1 0,0 1 1,0-2-1,0 1 0,0-1 1,0-1-1,0 0 0,12-2 0,-12 0-50,-1 1-1,0-1 0,-1-1 0,1 0 1,0 0-1,-1 0 0,0-1 0,0 0 0,-1 0 1,1-1-1,-1 0 0,0 0 0,0-1 0,-1 1 1,0-1-1,5-10 0,3-6 9,-1 0 0,-1-1 0,13-47 0,-16 41-31,-1-1 0,5-50 0,-12 76 0,1 0 1,-1 1 0,0-1-1,0 0 1,-1-5 0,-2 3-120,-2 8-50,-5 14-3,-1 5 147,1 0 0,-13 41-1,-7 47 36,25-91 56,2 0 0,-3 26 1,6-39-46,0 0 1,0 0 0,0 0 0,0 0-1,1 0 1,-1 0 0,1 0-1,0 0 1,0 0 0,1 0 0,-1 0-1,1-1 1,0 1 0,0-1-1,0 1 1,5 5 0,-6-8 7,1 1 0,0-1-1,0 0 1,0 0 0,-1 0 0,1 0 0,0 0 0,0 0-1,1-1 1,-1 1 0,0-1 0,0 1 0,0-1 0,0 0-1,0 0 1,0 0 0,1 0 0,-1 0 0,0 0 0,0 0 0,0-1-1,0 1 1,0-1 0,0 0 0,0 0 0,2-1 0,7-3 9,-1 0-1,-1-1 1,16-10 0,-19 11-62,1 0 12,10-7-31,0 0 1,30-14-1,-41 23 48,0 1 0,0 0 0,1 0-1,-1 0 1,0 1 0,1 0 0,-1 0 0,0 1 0,1 0 0,-1 0 0,1 0 0,10 3 0,6 3-32,0 2 1,0 0-1,22 13 1,-8-5 31,120 49 218,-86-41-5932,-70-24 5418,-1 0 0,1 0 0,0 0 1,-1 1-1,1-1 0,0 0 0,-1 0 0,1 1 1,-1-1-1,1 0 0,-1 1 0,1-1 0,-1 1 1,1-1-1,-1 0 0,1 1 0,-1-1 1,1 1-1,-1 0 0,0-1 0,1 1 0,-1-1 1,0 1-1,1 0 0,-1-1 0,0 2 1,4 4-2976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7:09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 2400,'-16'7'779,"16"-7"-748,-1 0 0,1 1 0,-1-1 0,1 0 0,-1 0 0,1 0 0,-1 0 0,1 0 0,-1 0 0,1 1 0,-1-1 0,1 0 0,-1 0 0,1 0 0,-1-1 0,1 1 0,-1 0 0,1 0 0,0 0 0,-1 0 0,1 0 0,-1-1 0,0 1 34,1 0 0,0 0 0,0 0 0,0 0 0,-1 0 0,1 0 0,0 0 0,0-1 0,-1 1 0,1 0 0,0 0 0,0 0 0,-1 0 0,1 0 0,0 0 0,0 0 0,0 0 0,-1 1 0,1-1 0,0 0 0,0 0 0,-1 0 0,1 0 0,0 0 0,0 0 0,0 0 0,-1 1 0,-14 4 3233,14-5-3167,1 0 1,-1 0-1,0 1 0,0-1 1,0 0-1,1 0 0,-1 1 1,0-1-1,0 0 0,1 1 1,-1-1-1,0 1 0,0-1 0,1 1 1,-1-1-1,1 1 0,-1-1 1,0 1-1,1 0 0,-1-1 1,1 1-1,0 0 0,-1-1 1,0 2-1,0 0-4,0 0-1,0 0 1,0 0 0,0-1 0,-1 1-1,1 0 1,-1-1 0,1 1 0,-1-1-1,-2 2 1,2-1-8,1-1 0,-1 0 0,1 0 0,-1 0 1,1 1-1,0-1 0,0 1 0,-1-1 0,1 1 0,-1 2 0,0 0 98,2-4-208,0 0 0,0 0 0,0 0 1,-1 1-1,1-1 0,0 0 0,0 0 0,0 0 0,0 0 1,0 1-1,0-1 0,0 0 0,0 0 0,0 0 1,0 0-1,0 1 0,0-1 0,0 0 0,-1 0 0,1 0 1,1 1-1,-1-1 0,0 0 0,0 0 0,0 0 1,0 1-1,0-1 0,0 0 0,0 0 0,0 0 0,0 1 1,0-1-1,0 0 0,0 0 0,1 0 0,-1 0 1,0 0-1,0 1 0,0-1 0,0 0 0,1 0 1,-1 1 294,20 4 1370,88-13 59,-33 5-1314,117-8 266,-49-9-66,-117 16-636,-16 3 103,1 0-1,15-5 1,-21 4 101,-6 3-3,1-1-182,-2 0-553,0 1-1,-1-1 1,1 1-1,0-1 0,0 0 1,-1 0-1,1 0 1,-3-1-1,1 1-1262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7:09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47 2656,'-10'-7'1730,"9"2"747,3-3 905,-2 8-3289,0 0 1,0 0-1,-1 0 1,1-1-1,0 1 0,0 0 1,0 0-1,0 0 1,-1-1-1,1 1 0,0 0 1,0 0-1,0 0 1,-1 0-1,1 0 0,-6 0 5586,27-3-4962,0 0 0,1 1 0,22 0 0,4 1-289,139-7 205,-64 4-263,-103 3-613,43 0-2987,-54 2 598,0 0-1,15 3 0,4 7-1953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7:17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34 139 1568,'0'-1'60,"-1"1"-1,1 0 1,-1 0-1,1-1 1,0 1 0,-1 0-1,1 0 1,-1 0-1,1 0 1,-1 0 0,1 0-1,-1 0 1,1 0-1,-1 0 1,1 0 0,-1 0-1,0 0 1,-2 1 468,6 0 1215,-10-1 1275,-5 16-1215,10-6-1062,2-8-635,1-1-1,-1 0 1,-1 0 0,1 1 0,0-1 0,0 0-1,0 0 1,-1 1 0,1-1 0,0 0 0,-3 6 5971,7-9-5912,0-1 1,0 0 0,-1 0-1,1-1 1,3-4 0,7-9-23,0 1 0,1 1 0,0 0 1,1 1-1,1 0 0,25-14 0,-33 23-150,0 0 0,1 1 0,0 0 0,0 0 0,0 1 1,16-2-1,65-5 290,-59 7-54,-28 3-226,0-1-1,1 1 0,-1 0 1,0 1-1,0-1 1,0 1-1,0-1 0,0 1 1,0 1-1,0-1 0,0 0 1,5 4-1,-4-2-8,0 1 1,-1-1-1,0 1 0,1 0 0,-2 0 0,1 0 1,0 1-1,4 7 0,2 5 110,0 1 0,7 20 0,13 23 331,-27-55-332,1-1 1,-1 0-1,1 0 0,0 0 1,1-1-1,-1 0 1,1 1-1,10 6 1,-12-9-46,0-1-1,1 1 1,-1 0 0,0-1 0,1 0 0,-1 0 0,1 0 0,0 0-1,-1 0 1,1-1 0,0 1 0,0-1 0,-1 0 0,1 0 0,0-1-1,5 0 1,11-5 150,39-17 0,-35 13-37,5-7 65,-2 2-1453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7:19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2656,'4'-9'16778,"-3"12"-16804,1 0 27,-1 1-1,0-1 1,0 0 0,0 0-1,1 7 1,-2-9-6,6 36 108,-3 1 0,-1 74 0,-3-58-70,1 419 1599,1-453-1540,5 30 1,-3-30-50,1 29 1,-4 88 574,0-136-447,0-1-163,0 0 0,0 0 0,-1 0 0,1 1 0,0-1 0,0 0 0,0 0 0,0 0 0,0 0 1,0 0-1,0 0 0,-1 0 0,1 0 0,0 0 0,0 0 0,0 0 0,0 0 0,0 0 0,0 0 0,-1 0 0,1 0 0,0 0 0,0 0 0,0-1 0,0 1 0,0 0 1,0 0-1,0 0 0,0 0 0,-1 0 0,1 0 0,0 0 0,0 0 0,0 0 0,0 0 0,0-1 0,0 1 0,0 0 0,0 0 0,0 0 0,0 0 0,0 0 0,0 0 0,0 0 1,0-1-1,0 1 0,-4-8-701,0 1-708,2 0-1,-1 0 1,-1-7-1,2-12-1424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7:20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54 3072,'-14'-8'13392,"21"5"-12787,-6 2-585,-1 1-1,0 0 0,1 0 1,-1-1-1,0 1 1,1 0-1,-1 0 1,0 0-1,1-1 1,-1 1-1,1 0 1,-1 0-1,1 0 1,-1 0-1,0 0 0,1 0 1,-1 0-1,1 0 1,-1 0-1,0 0 1,1 0-1,-1 0 1,1 0-1,-1 0 1,1 0-1,-1 0 0,0 1 1,1-1-1,-1 0 1,24 8 886,-6-3-191,-12-3-541,0-1 0,0 0-1,0 0 1,0 0 0,0-1-1,0 0 1,0 0 0,7-1-1,7 0 173,232-21 1248,-127 7-1049,102-2-321,-204 16-206,0 0 89,0 0 1,0 1-1,1 1 0,40 8 1,-52-6 48,-12-3-153,0 0 0,0 0 0,0 0 1,1 0-1,-1 0 0,0 0 0,0 0 0,0 0 0,0 0 1,0 0-1,1 0 0,-1 0 0,0 0 0,0 0 0,0 0 1,0 0-1,0 0 0,1 0 0,-1 0 0,0 0 0,0 0 1,0 0-1,0 0 0,0 0 0,0 0 0,1 1 0,-1-1 1,0 0-1,0 0 0,0 0 0,0 0 0,0 0 0,0 0 1,0 1-1,0-1 0,0 0 0,0 0 0,0 0 0,1 0 1,-1 0-1,0 0 0,0 1 0,0-1 0,0 0 0,0 0 1,0 0-1,0 0 0,0 1 0,0-1 0,0 0 0,0 0 1,-1 0-1,1 0 0,0 0 0,0 1 0,0-1 0,0 0 1,0 0-1,0 0 0,0 0 0,0 0 0,0 0 0,0 0 1,0 1-1,-1-1 0,1 0 0,-3 9-841,2-7 147,1 0-1,-1 0 1,0 0-1,0-1 1,-1 1-1,1 0 1,0-1-1,-1 1 1,1-1-1,-1 1 1,1-1-1,-1 1 1,1-1-1,-1 0 1,0 0-1,0 0 1,0 0-1,-2 1 1,4-2 672,-15 9-3415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7:26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14 411 2304,'-3'-3'258,"-8"-3"535,13 5-550,-1 0 0,0 0 0,0-1 1,1 1-1,-1 0 0,0 0 0,0-1 1,0 1-1,-1-1 0,1 1 0,1-3 1,4-6 676,-1 5-170,0 0 0,-1 1 0,2 0 0,6-5 0,-3 8 348,-1 1 1,0 0 0,1 1-1,13 3 1,16 1 79,-10 4-287,44 9 0,4 1-523,-52-13-220,0-1 0,1 0 0,-1-2 0,1-1 0,39-2 0,126-19 708,-172 17-830,161-26 644,-130 18-503,82-29-1,47-26 181,210-49-59,-225 62 3,-96 29-99,1 3 1,76-13 0,-67 24-117,0 3-1,0 4 1,0 3 0,100 13 0,-122-6-330,1-3 1,-1-2 0,82-7-1,-121 4-818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7:43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19 1568,'0'0'143,"-1"0"0,1 0 0,0-1 0,-1 1-1,1 0 1,0 0 0,-1 0 0,1 0 0,0-1 0,-1 1 0,1 0 0,0 0 0,-1-1 0,1 1-1,0 0 1,0-1 0,0 1 0,-1 0 0,1-1 0,0 1 0,0 0 0,0-1 0,0 1 0,-1 0-1,1-1 1,0 1 0,0 0 0,0-1 0,0 1 0,0 0 0,0-1 0,0 1 0,0-1 0,0 1-1,0 0 1,0-1 0,1 1 0,-1 0 0,0-1 0,0 1 0,0-1 0,1-4 793,-5 9 685,-2 11-1583,4 1 95,1 1-1,1-1 1,0 0-1,1 1 1,1-1-1,4 21 1,4 37 672,-5 11-264,3 76 3030,-7-166-3485,0 0 0,0 0-1,0 1 1,1-1 0,0 0-1,0 1 1,0 0 0,4-7 0,5-9 11,76-142-187,-82 153 105,-1 0 0,1 1 1,0 0-1,1 0 0,-1 0 0,14-12 0,-18 19-18,0 0 0,0 1-1,0-1 1,0 1 0,0-1-1,0 1 1,-1-1 0,1 1-1,0 0 1,0-1-1,0 1 1,0 0 0,1 0-1,-1 0 1,0 0 0,0 0-1,0 0 1,0 0-1,0 0 1,0 0 0,0 0-1,0 0 1,0 1 0,0-1-1,0 0 1,0 1 0,0-1-1,0 1 1,-1-1-1,1 1 1,0 0 0,0-1-1,0 1 1,0 0 0,-1-1-1,1 1 1,0 1-1,4 4 79,0 0 0,0 1 0,6 12-1,-7-12-31,10 19-22,0 2 0,10 30 1,-18-41 8,-3-8 57,1-1 0,-1 1 0,-1 0 0,0 0 0,0 0-1,-1 0 1,1 11 0,-2-20-130,0 0-1,0 1 0,0-1 1,0 0-1,0 0 1,0 1-1,0-1 0,0 0 1,0 1-1,0-1 1,0 0-1,0 0 0,0 1 1,0-1-1,0 0 1,0 0-1,0 1 0,0-1 1,0 0-1,-1 0 1,1 1-1,0-1 0,0 0 1,0 0-1,0 1 1,0-1-1,-1 0 0,1 0 1,0 0-1,0 0 1,0 1-1,-1-1 0,1 0 1,0 0-1,0 0 1,-1 0-1,1 0 0,0 0 1,-1 1-1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7:43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25 2400,'0'0'72,"0"0"0,0-1 0,0 1 1,0-1-1,0 1 0,0 0 0,0-1 0,-1 1 1,1 0-1,0-1 0,0 1 0,0 0 0,-1-1 0,1 1 1,0 0-1,0-1 0,-1 1 0,1 0 0,0 0 1,-1-1-1,1 1-40,0 0 0,-1 0 0,1 0 0,0 0 0,0 0 0,0 0 0,0 0 0,0 0 0,0-1-1,-1 1 1,1 0 0,0 0 0,0 0 0,0 0 0,0 0 0,0 0 0,0 0 0,0 0 0,0-1 0,0 1 0,0 0 0,0 0 0,0 0 0,-1 0 0,1 0 0,0 0 0,0-1 0,0 1 0,0 0 0,0 0 0,0 0 0,0 0 0,0 0 0,0-1 0,0 1 0,0 0 0,1 0 0,-1 0 0,0 0 0,0 0 0,0 0 0,0-1 0,0 1 0,0 0 0,0 0 0,0 0 0,0 0 0,0 0 0,0 0 0,1 0-1,1-8 2689,-2 7-2680,0 1 0,1 0 0,-1-1 0,0 1 0,1 0 0,-1 0 0,0-1 0,1 1 0,-1 0 0,0 0 0,1-1 0,-1 1 0,1 0 0,-1 0 0,0 0 0,1 0 0,-1 0 0,1 0 0,-1-1 0,0 1 0,1 0 0,-1 0 0,1 0 0,-1 0 0,1 1 0,-1-1 0,0 0 0,1 0 0,-1 0 0,1 0 0,-1 0 0,0 0-1,1 1 1,-1-1 0,0 0 0,1 1 0,0 0-24,0 1 0,0-1 0,0 1 0,0 0 0,-1-1-1,1 1 1,-1 0 0,1-1 0,-1 1 0,1 2 0,18 74 968,-9-41-230,-8-26-505,2 1-1,0-1 0,10 20 0,-12-27-154,0 0 0,0-1 1,0 0-1,1 1 0,-1-1 0,1 0 0,0 0 0,0-1 1,0 1-1,1-1 0,-1 1 0,0-1 0,1 0 0,3 2 1,-5-4-8,-1 0 0,0 1 0,0-1 0,1 0 0,-1 0 0,0 0 0,0 0 0,0 0 0,1 0 0,-1 0 1,0-1-1,0 1 0,1 0 0,-1-1 0,0 1 0,0-1 0,0 1 0,0-1 0,0 1 0,0-1 0,0 0 1,0 1-1,1-2 0,3-2 91,-1-1 1,0 1 0,5-8-1,-3 5-33,2-3-39,-1 0 1,0 0-1,-1-1 1,0 1-1,0-1 0,6-21 1,-9 24-92,-1-1-1,0 1 1,0 0 0,-1 0-1,0-1 1,-1 1 0,0 0-1,0-1 1,-1 1 0,-3-14-1,4 22-127,0-1 1,0 1-1,0-1 0,0 1 0,0-1 0,-1 1 0,1-1 0,0 1 0,-1-1 0,1 1 0,0 0 0,0-1 0,-1 1 0,1 0 0,-1-1 0,1 1 0,0 0 0,-1-1 0,1 1 0,-1 0 0,1-1 0,-1 1 0,1 0 0,-1 0 0,1 0 0,-1 0 0,1 0 0,-1-1 0,1 1 0,-1 0 0,1 0 1,-1 0-1,1 0 0,-1 1 0,1-1 0,-1 0 0,1 0 0,-1 0 0,1 0 0,-1 0 0,1 1 0,-1-1 0,0 0 0,0 8-1668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7:44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24 2720,'3'-7'2081,"1"-2"1395,-4 8-3381,0 1-1,-1-1 1,1 1 0,0-1 0,-1 1 0,1-1 0,-1 1 0,1 0 0,-1-1 0,1 1 0,-1-1-1,1 1 1,-1 0 0,1 0 0,-1-1 0,1 1 0,-1 0 0,1 0 0,-1 0 0,0-1 0,1 1 0,-1 0-1,0 0 1,-2 0-21,1 1 0,-1-1 0,0 0-1,1 1 1,-1 0 0,1-1 0,-1 1-1,1 0 1,-1 1 0,1-1-1,0 0 1,-1 1 0,1-1 0,-3 4-1,-2-1 48,-6 5 94,-46 30 707,52-33-806,0 0 0,0 1 1,1 0-1,0 0 0,-8 12 1,12-17-89,1 0 0,0 0 1,0 0-1,0 0 0,0 0 1,1 1-1,-1-1 1,0 0-1,1 0 0,0 0 1,-1 1-1,1-1 0,0 0 1,0 1-1,0-1 0,1 0 1,0 4-1,0-2 31,0-1 0,1 0 0,-1 0-1,1 0 1,0 1 0,0-2 0,0 1 0,0 0-1,0 0 1,5 4 0,-3-3 46,1-1-1,-1 1 1,1-1 0,0 0 0,0 0-1,0 0 1,1-1 0,-1 0 0,1 0-1,-1 0 1,1 0 0,0-1 0,9 1 0,-4-2-10,0 0 0,0-1 1,-1-1-1,1 0 1,-1 0-1,1-1 1,-1 0-1,0-1 1,15-7-1,-21 8-1043,0 0 0,0-1 0,0 1 0,-1-1 0,1 0 0,-1 0 0,0 0 0,0-1 0,-1 1 0,1-1 0,2-6 0,0 1-1286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7:44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4480,'0'-1'67,"0"1"-1,0-1 1,0 1 0,0 0-1,0-1 1,0 1 0,0-1-1,0 1 1,0 0 0,0-1-1,0 1 1,0-1 0,0 1-1,0-1 1,0 1 0,0 0-1,1-1 1,-1 1 0,0-1-1,0 1 1,0 0 0,1-1-1,-1 1 1,0 0 0,1-1-1,-1 1 1,0 0 0,0-1-1,1 1 1,-1 0 0,1 0-1,-1 0 1,0-1 0,1 1-1,-1 0 1,0 0 0,1 0-1,-1 0 1,1 0 0,-1-1-1,1 1 1,-1 0 0,0 0-1,1 0 1,-1 0 0,1 0-1,1 1-1,-1 0-1,0-1 0,1 1 0,-1 0 0,0-1 0,1 1 1,-1 0-1,0 0 0,0 0 0,0 0 0,0 0 0,0 1 1,1 1-1,1 1 79,-1 0 1,0 0-1,0 0 0,-1 0 1,1 0-1,-1 1 1,0-1-1,1 7 1,1 41 722,-2-30-575,1 38 108,17 202 1026,-17-242-1164,34 208 1184,-11-119-597,-21-80-394,-4-28 228,0 6-919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1:37.6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30 6880,'-17'-7'3136,"37"14"-2720,2-2 1248,3-2-992,29-6 576,5 3-736,47-8 0,0 0-320,15-2-32,-12 2-96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7:45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0 166 3808,'2'-2'326,"1"0"1,-1 0-1,0 0 1,1 0-1,0 0 1,-1 1-1,1-1 1,0 1-1,0 0 1,0-1-1,0 1 1,4 0-1,38-8 1158,-35 7-1117,-1 0-1,15-4 1,4-2 234,-24 7-493,0 0-1,0 0 1,-1-1-1,1 1 1,0-1 0,0 0-1,-1 0 1,0 0-1,1-1 1,-1 1 0,0-1-1,0 0 1,0 1-1,0-1 1,3-5 0,-5 6-62,0 0 1,0 1-1,-1-1 1,1 1-1,0-1 1,-1 0-1,1 0 1,-1 1-1,0-1 1,0 0 0,1 0-1,-1 0 1,0 1-1,0-1 1,-1-3-1,0 3-34,1 0-1,-1 0 1,0 0 0,0-1-1,0 1 1,-1 0-1,1 0 1,0 1-1,-1-1 1,1 0 0,-1 0-1,0 1 1,1-1-1,-4-2 1,2 2-38,0 0 0,1 0 0,-1 1 0,0-1 0,0 1 0,0-1 0,0 1 0,0 0 0,-1 0 0,1 1 0,0-1 0,0 0 0,-1 1 0,1 0 0,0 0 0,0 0 0,-1 0 0,1 1 0,0-1 0,0 1 0,-1 0 0,1 0 0,-4 1 0,3 0 60,0 1 1,0-1-1,0 1 0,0 0 1,1 0-1,-1 0 1,1 1-1,-1-1 0,1 1 1,0 0-1,1 0 1,-1 0-1,1 0 0,0 0 1,0 0-1,0 1 0,0-1 1,1 1-1,0-1 1,0 1-1,0 0 0,0-1 1,1 1-1,0 0 1,0 0-1,0-1 0,0 1 1,1 0-1,0 0 0,0-1 1,0 1-1,0-1 1,1 1-1,0-1 0,0 1 1,0-1-1,3 4 1,2 2 169,0-1 0,1 1 0,0-1 0,0-1 1,1 0-1,12 9 0,-18-15-118,0 0 0,0 0 0,1 0 0,-1-1 0,1 1 0,-1-1 0,1 0 1,0 0-1,0 0 0,4 0 0,-5-1-44,-1 0-1,1 0 1,0 0 0,-1-1 0,1 1 0,-1-1 0,1 0 0,-1 1 0,0-1-1,1 0 1,-1-1 0,0 1 0,1 0 0,-1-1 0,0 1 0,3-4-1,21-19 89,25-30 0,-40 41-154,-1-1 0,0 0 0,-1 0-1,11-25 1,-16 32-53,-3 12-46,-4 15-189,2-15 283,0 1 0,0-1 0,1 1 0,-1-1 0,1 1 0,1-1 0,-1 1-1,3 7 1,-3-10 30,1-1 1,0 1-1,0-1 0,0 1 0,1-1 0,-1 0 0,0 1 0,1-1 0,0 0 0,-1 0 0,1 0 0,0 0 1,0-1-1,0 1 0,0 0 0,0-1 0,1 0 0,-1 1 0,5 1 0,1 0 82,1-1-1,-1 0 0,1 0 1,0-1-1,0 0 0,0-1 1,-1 0-1,1 0 0,0-1 1,0 0-1,0 0 1,-1-1-1,1 0 0,-1-1 1,1 0-1,-1 0 0,9-6 1,-16 9-58,1-1 1,-1 0-1,0 0 1,1 0 0,-1 0-1,0 0 1,0 0-1,0 0 1,0 0-1,0 0 1,0 0-1,0-1 1,0 1 0,0 0-1,0-1 1,-1 1-1,1-1 1,-1 1-1,1-1 1,-1 1-1,1-1 1,-1 1 0,0-1-1,0 0 1,0 1-1,0-1 1,0 1-1,0-1 1,0 1-1,-1-1 1,1 0 0,0 1-1,-2-3 1,1 0-21,-1 1 0,0-1 1,0 0-1,0 1 0,0-1 1,-1 1-1,1 0 1,-1 0-1,0 0 0,0 0 1,0 0-1,-7-3 0,3 1-14,0 1 0,-1 0-1,1 0 1,-1 1-1,0 0 1,-15-3 0,20 5-11,0 1 0,0-1 0,0 1 1,0 0-1,0 0 0,0 0 0,0 0 0,-1 1 1,1-1-1,0 1 0,0 0 0,0 0 0,1 0 1,-1 0-1,0 0 0,0 1 0,1-1 0,-1 1 1,0 0-1,1 0 0,-5 4 0,1 1 4,4-6-167,0 1 1,0-1-1,1 1 1,-1 0 0,1 0-1,-1 0 1,1 0-1,0 0 1,0 0-1,-1 0 1,2 0-1,-1 1 1,-1 3-1,1 7-1352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7:46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62 2656,'-5'-11'881,"4"10"-757,1 1 0,-1-1 0,1 1 0,0-1-1,-1 1 1,1-1 0,0 1 0,0-1 0,-1 0 0,1 1-1,0-1 1,0 1 0,0-1 0,0 0 0,0 1 0,0-2-1,0 1-19,0 1-1,0 0 0,0-1 0,0 1 0,0-1 0,0 1 0,0 0 0,1-1 0,-1 1 0,0-1 0,-1 1 0,1 0 0,0-1 0,0 1 0,0 0 0,0-1 0,0 1 0,0-1 0,0 1 0,-1 0 0,1-1 0,0 1 0,0 0 0,0-1 0,-1 1 0,1-1 0,-1 1-73,1 0 1,0 0 0,0-1 0,0 1-1,0 0 1,0 0 0,0 0 0,0 0 0,0-1-1,0 1 1,-1 0 0,1 0 0,0 0-1,0 0 1,0 0 0,0 0 0,0-1-1,-1 1 1,1 0 0,0 0 0,0 0 0,0 0-1,0 0 1,-1 0 0,1 0 0,0 0-1,0 0 1,0 0 0,-1 0 0,1 0-1,0 0 1,0 0 0,0 0 0,0 0-1,-1 0 1,1 0 0,0 0 0,0 0 0,0 0-1,-1 0 1,1 0 0,0 0 0,0 1-1,0-1 1,0 0 0,-1 0 0,1 0-1,0 0 1,0 0 0,0 0 0,0 1-1,0-1 1,-1 0 0,-7 35 658,3-12-237,-5 20 681,-5 60-1,8-47-479,6-36 839,1-20-1476,0 0 1,0 0-1,0 0 1,0 0-1,1 0 1,-1 0-1,0 0 1,0 0-1,0 0 1,0 1-1,0-1 1,0 0-1,0 0 0,0 0 1,0 0-1,0 0 1,0 0-1,0 0 1,0 0-1,0 0 1,0 0-1,0 0 1,0 0-1,0 0 1,0 0-1,0 0 1,0 0-1,0 0 1,0 0-1,0 0 1,0 0-1,1 0 0,-1 0 1,0 0-1,0 0 1,0 0-1,0 0 1,0 0-1,0 0 1,0 0-1,0 0 1,0 0-1,0 0 1,0 0-1,0 0 1,0 0-1,0 0 1,0 0-1,0 0 0,0 0 1,0 0-1,0 0 1,0 0-1,1 0 1,-1 0-1,0 0 1,0 0-1,0 0 1,0-1-1,0 1 1,0 0-1,0 0 1,0 0-1,0 0 1,0 0-1,0 0 1,0 0-1,0 0 0,0 0 1,4-11 223,1-6-194,2 0 1,0 0 0,13-21-1,10-23 8,-15 26 18,31-53 0,-45 86-73,0 0 1,1 0-1,-1 0 1,1 0-1,-1 1 1,1-1-1,-1 0 1,1 1-1,0-1 1,0 1-1,3-2 1,-4 3 0,0-1 0,0 1 0,0 0 0,-1 0 0,1 0 0,0 0 0,0 0 0,0 0 0,0 0 0,0 0 0,0 0 0,0 0 0,0 0 0,-1 1 0,1-1 0,0 0 0,0 1 0,0-1 0,-1 1 0,1-1 0,0 1 0,0-1 0,-1 1 0,1-1 0,0 1 0,-1-1 0,1 1 0,-1 0 0,1 0 0,0 1 0,5 7 49,-1 0 0,0 1-1,-1-1 1,0 1-1,5 19 1,7 15 305,-6-21-467,-3-6 510,15 27 1,-19-40-660,-1 0 1,1-1-1,0 1 0,0-1 0,0 1 1,0-1-1,1 0 0,-1 0 0,1 0 1,0 0-1,7 3 0,12 3-1572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7:47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194 122 2912,'0'-1'110,"-1"-1"1,1 0-1,-1 1 0,1-1 0,-1 0 1,1 0-1,0 0 0,0 0 1,0 1-1,0-1 0,0 0 1,1 0-1,-1 0 0,1 1 0,-1-1 1,1 0-1,-1 0 0,1 1 1,0-1-1,0 0 0,1-2 1,0 0 241,0 0 1,-1 0 0,1-1 0,-1 1 0,0-1 0,0 1 0,-1-1 0,0 0-1,1 1 1,-1-1 0,-1-5 0,0-2 783,1 11-1112,0 1 0,0-1 1,0 1-1,0 0 0,0-1 0,0 1 0,0-1 1,-1 1-1,1 0 0,0-1 0,0 1 0,0 0 0,-1-1 1,1 1-1,0 0 0,0-1 0,-1 1 0,1 0 1,0 0-1,-1-1 0,1 1 0,0 0 0,-1 0 0,1-1 1,-1 1-1,1 0 0,0 0 0,-1 0 0,1 0 1,-1 0-1,1 0 0,0 0 0,-1 0 0,1 0 1,-1 0-1,1 0 0,-1 0 0,1 0 0,0 0 0,-1 0 1,1 0-1,-1 0 0,1 0 0,-1 1 0,-19 6 429,8 1-361,0 0 0,1 0 0,0 2 0,0-1 0,1 1 0,1 1 0,-14 17 0,9-10-38,-21 27 169,31-39-173,0 0 1,1 0-1,0 0 0,0 0 1,0 1-1,-1 7 1,3-12-29,1 0 1,0 1 0,0-1 0,0 1 0,0-1 0,0 1 0,0-1 0,1 1 0,-1-1-1,1 1 1,0-1 0,0 0 0,0 1 0,0-1 0,0 0 0,0 0 0,0 0 0,1 0 0,-1 0-1,1 0 1,0 0 0,-1 0 0,1-1 0,0 1 0,0 0 0,0-1 0,0 0 0,0 1-1,3 0 1,6 3 65,0 0 0,0 0-1,1-1 1,17 4 0,7 0 269,0-2 1,49 3-1,-77-8-262,0-1-13,-1 0-1,1 0 1,-1 1-1,1 1 1,-1-1-1,1 1 1,-1 0-1,0 1 1,0 0-1,9 5 1,-15-8-64,-1 1 0,1-1 0,-1 1 1,1-1-1,-1 1 0,0-1 0,1 1 1,-1 0-1,0-1 0,1 1 0,-1 0 0,0-1 1,0 1-1,1 0 0,-1-1 0,0 1 1,0 0-1,0-1 0,0 1 0,0 0 0,0-1 1,0 1-1,0 0 0,-1 0 0,1-1 1,0 1-1,0 0 0,0-1 0,-1 1 0,1-1 1,0 1-1,-1 0 0,1-1 0,-1 1 1,1-1-1,0 1 0,-2 0 0,-22 27 308,23-27-326,-13 13 70,-75 82 191,70-73-204,0 1 26,0 1 0,1 0 0,-14 29 0,28-46-748,0-1-1,-1 1 1,1-1-1,-8 8 1,22-31-7645,8 0 6012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7:48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0 258 4800,'1'-1'155,"0"1"1,1-1-1,-1 0 1,0 1-1,0-1 0,1 0 1,-1 1-1,0 0 1,1-1-1,-1 1 1,0 0-1,1-1 1,-1 1-1,1 0 0,-1 0 1,0 0-1,1 0 1,-1 1-1,1-1 1,-1 0-1,0 1 0,3 0 1,-2 0-16,1 1 0,-1-1 0,0 1 1,0 0-1,0-1 0,0 1 0,0 0 0,0 0 1,-1 1-1,1-1 0,1 3 0,3 6 368,-1 0 1,0 1-1,7 23 0,-9-22-209,0 2 1,-1-1-1,1 24 0,0 1-2,20 238 1223,-22-254-862,-1-16-59,0-9 1226,0-86-925,9-281-531,-8 350-373,3-34-60,3 0-1,19-82 1,-24 128 13,0 0 1,1 0-1,6-12 1,-8 18 37,0 0 0,-1 0 0,1-1 0,0 1 0,0 0 0,0 0 0,0 0 0,0 0 0,1 0 0,-1 0 0,2 0 0,-3 0 5,1 1 0,0 0 0,0 0 0,-1 0 0,1 0 0,0-1 0,0 1 0,-1 0 0,1 0 0,0 1 0,-1-1 0,1 0 0,0 0 0,0 0 0,-1 0 0,1 1 0,0-1 0,-1 0 1,1 0-1,0 1 0,-1-1 0,1 1 0,1 0 0,2 3-8,0 0 1,0 0 0,0 1-1,0 0 1,-1 0 0,1 0-1,-1 0 1,0 0 0,-1 1-1,1-1 1,1 7 0,3 11 147,5 32 0,-12-54-127,4 17 229,-2 0-1,1 35 1,-3-45-183,-1 0 0,0 1 1,0-1-1,0 0 0,-1 0 1,-1 0-1,1 0 0,-6 11 1,6-16-14,-1 1 1,1-1-1,0 0 1,-1 0-1,1-1 1,-1 1-1,0-1 1,0 1-1,0-1 1,0 0-1,0 0 1,-1 0-1,1 0 1,0-1-1,-1 1 1,-5 1-1,3-2-149,0 0 0,0 0 0,0 0 1,0 0-1,0-1 0,0 0 0,0-1 0,0 1 0,0-1 0,-7-2 0,5 1-3026,27-2-4360,1-2 3332,6 5 1397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7:48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1 154 4992,'0'0'1589,"0"-1"-1444,1 1 0,-1-1 1,1 1-1,-1-1 0,1 1 0,0-1 0,-1 1 0,1-1 0,0 1 1,-1-1-1,1 1 0,0 0 0,1-1 0,29-1 1874,0-1 0,52-13 0,-45 8-1537,-21 5-266,-9 2-55,0-1 0,0 0-1,0 0 1,0 0 0,-1-1 0,1 0 0,-1 0 0,9-6-1,-15 9-148,0-1-1,0 0 1,0 1-1,0-1 1,0 0-1,0 0 0,0 0 1,-1 0-1,1 0 1,0 0-1,-1 0 0,1 0 1,0 0-1,-1 0 1,0 0-1,1 0 0,-1 0 1,0 0-1,1 0 1,-1 0-1,0-1 0,0 1 1,0 0-1,0 0 1,0 0-1,0-1 0,0 1 1,0 0-1,-1 0 1,1 0-1,0 0 1,-1 0-1,1 0 0,-1-1 1,1 1-1,-1 0 1,0 0-1,1 0 0,-1 1 1,0-1-1,0 0 1,-1-1-1,-2-3-23,-1 1 0,1 0 0,-1 1-1,0-1 1,0 1 0,-11-5 0,10 6 0,1-1 0,-1 2-1,0-1 1,0 0 0,0 1 0,0 0 0,0 1 0,0-1 0,0 1 0,0 0 0,0 1-1,0-1 1,0 1 0,0 1 0,0-1 0,0 1 0,0 0 0,1 0 0,-1 0-1,1 1 1,-1 0 0,1 0 0,0 1 0,0-1 0,-5 6 0,4-3 17,0 0 0,0 0 0,0 1 0,1 0 0,0 0 0,1 1 0,-1-1 0,1 1 0,1 0 0,0 0 0,0 0 0,0 0 0,1 1 0,0-1 0,1 1 0,-1 16 0,2-21 54,1 1-1,0-1 0,0 0 0,0 0 1,0 0-1,1 0 0,-1 0 0,1 0 1,0 0-1,0-1 0,1 1 0,-1 0 0,1-1 1,0 0-1,0 0 0,0 0 0,0 0 1,0 0-1,1-1 0,4 4 0,1-1 129,0 1-1,0-2 1,1 1-1,-1-1 1,1 0-1,0-1 1,13 2-1,-1 1 23,-15-4-46,-1-1-1,0 1 0,13 0 1,-18-2-179,15 0-980,-7 0-2824,5 0 1847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7:49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14 619 5216,'45'-3'6954,"-37"1"-6515,1 0 0,0 0-1,-1-1 1,0 0 0,1 0-1,-1-1 1,12-7 0,-19 10-386,1 0 1,-1 1 0,0-1 0,0 0 0,0 0 0,0 0 0,0 0 0,0 0 0,0 0 0,0 0 0,0 0 0,0 0-1,-1-1 1,1 1 0,-1 0 0,1-1 0,-1 1 0,2-3 0,-2 3-33,0 0 1,-1 0-1,1-1 1,0 1-1,0 0 1,0 0-1,-1-1 1,1 1-1,-1 0 1,1 0-1,-1 0 1,1 0-1,-1 0 0,0-1 1,1 1-1,-3-1 1,0-2-27,-1 1 1,1 0-1,-1 1 0,0-1 1,0 1-1,0-1 1,0 1-1,0 0 0,0 1 1,-6-3-1,7 4 36,-1-1 0,1 1 0,-1 0 0,1-1 0,-1 2 0,1-1 0,-1 0-1,1 1 1,-1-1 0,1 1 0,-1 0 0,1 0 0,0 1 0,-1-1 0,1 1 0,0-1 0,0 1 0,0 0 0,0 0-1,1 0 1,-1 1 0,0-1 0,1 1 0,0-1 0,-1 1 0,1 0 0,0 0 0,1 0 0,-1 0 0,0 0-1,1 0 1,0 1 0,-1-1 0,1 1 0,1-1 0,-1 0 0,0 1 0,1-1 0,0 1 0,0-1 0,0 1 0,0 0-1,0-1 1,1 1 0,0-1 0,-1 0 0,1 1 0,1-1 0,-1 0 0,0 1 0,1-1 0,0 0 0,2 4-1,3 1 188,0-1 0,0 0 0,15 11-1,-9-9-26,-8-5-99,0-1 0,0 1 0,0-1 0,0-1 0,9 4 0,13 7 102,-22-11-74,-1 1-1,1-1 1,0 0-1,0-1 1,-1 1-1,1-1 1,0 0-1,8 0 1,-6 0-590,0-1 1,0-1 0,-1 1-1,1-1 1,11-4 0,2-2-1928,0-1 0,-1 0 0,22-15 1,2 1-372,36-24 333,-36 19 2006,59-38 1751,-84 52 1355,24-24 1,-121 90 901,65-41-3396,-54 47 898,63-55-1003,1 1 0,-1 0 1,1 1-1,0-1 1,-4 8-1,7-12-47,0 1 1,0-1-1,1 1 0,-1 0 1,0-1-1,1 1 0,-1 0 0,1 0 1,0 0-1,-1-1 0,1 1 0,0 0 1,0 0-1,0 0 0,1 0 1,-1-1-1,0 1 0,1 0 0,-1 0 1,1 0-1,-1-1 0,1 1 1,2 3-1,-1-2 52,1 0 0,1 1 1,-1-2-1,0 1 0,1 0 1,-1-1-1,1 1 0,0-1 1,0 0-1,0 0 0,0 0 1,0-1-1,0 0 0,9 2 1,-2-1 207,-1-1 1,1 0 0,0 0 0,22-3 0,-28 2-232,1 0-1,0-1 0,-1 0 1,1-1-1,-1 1 1,0-1-1,1 0 0,-1 0 1,0 0-1,0-1 1,0 0-1,-1 0 1,1 0-1,-1-1 0,1 1 1,-1-1-1,0 0 1,0-1-1,-1 1 1,0 0-1,1-1 0,-1 0 1,-1 0-1,1 0 1,-1 0-1,0 0 1,3-9-1,0-6 19,-1 0-1,3-35 1,-2-44 41,-5 81-103,3-84 195,-21-195-1,17 296-228,1 0 0,0 0 0,0 0 0,0 0 0,-1 0-1,1 0 1,0-1 0,-1 1 0,1 0 0,-1 0 0,0 0-1,0-1 1,-3 3-161,1 8 45,0 28 146,1-1-1,6 69 1,-2-78-42,29 196 116,-21-170-22,0-1-22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7:51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15 1664,'-8'6'5600,"16"1"-4390,-6-4-1050,0 0 0,0 0-1,-1 0 1,1 0-1,1 5 1,5 7 34,-7-13-27,-1 0-1,1-1 0,0 1 0,-1 0 0,1 0 1,-1 0-1,1 0 0,-1 0 0,0 0 1,0 0-1,0 3 0,15-1 2565,17-6-1855,54-10 0,-17 2-389,147-3 236,-13 2-160,152-4 688,-111 8-566,32-14 35,85 16-656,118 12 1072,-388-3-836,-1 4 1,126 27-1,-154-24 47,0-3-1,1-2 1,119-6 0,-160-1-251,-2 0-35,-1 0-1,0-1 1,1-1 0,31-10 0,-51 13-123,0 0 0,0 1 1,0-1-1,0 0 1,0 0-1,0 0 0,0 0 1,0 0-1,0 0 1,0 0-1,0 0 1,0 0-1,0 1 0,0-1 1,0 0-1,0 0 1,0 0-1,0 0 0,0 0 1,0 0-1,0 0 1,0 0-1,0 0 0,1 1-307,-1-1 307,0 0 1,0 0-1,0 0 1,0 0-1,0 0 0,0 0 1,0 0-1,0 0 1,0 0-1,1 0 0,-1 0 1,0 0-1,0 0 1,0 0-1,0 0 0,-1 3-1360,-3 8-1080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7:58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1824,'0'0'6949,"6"18"-6645,-5-4-149,1 0 1,0 1-1,7 19 0,-1 1 19,6 21 602,26 62 0,-36-107-659,0 11 1143,-4-20 316,-1-15-780,2 0-742,0 1 0,1-1 0,0 1 0,1-1 0,1 1 0,6-18 0,-8 26-69,14-37-130,32-56 0,-32 68 131,-14 24 4,0 1 1,1 0 0,0 0 0,0 1 0,0-1 0,6-4 0,-8 7 7,0 0 0,0 0 0,0 0 0,-1 1 0,1-1 0,0 0 0,1 1 0,-1-1 0,0 1 0,0-1 0,0 1 0,0-1 0,0 1 0,0 0 0,1 0 0,-1-1 0,0 1 0,0 0 0,0 0 0,1 0 0,-1 0 0,0 1 0,0-1 0,0 0 0,0 0 0,1 1 0,-1-1 0,0 1 0,0-1 0,0 1 0,2 0 0,2 4 3,-1-1 1,1 1-1,-1 0 1,0 1-1,0-1 1,0 1 0,3 6-1,19 46 31,-18-38-18,29 89 621,-26-78-551,-8-24 19,0 1 0,0-1 0,2 16 0,-4-17-207,2 24 686,-3-28-676,0-1 0,0 0 0,0 0 0,0 0 0,0 1 0,0-1 0,-1 0 0,1 0 0,0 0 0,-1 1 0,1-1 0,-1 0 0,1 0 0,-1 0-1,0 0 1,1 0 0,-1 0 0,0 0 0,-1 1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7:58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2 126 4384,'-1'-18'1892,"2"12"530,0 18-2304,0 0 0,5 20 0,1 8 552,-5-28-445,0 1 0,1-1 1,0 0-1,1 0 0,1 0 0,-1-1 0,2 1 0,0-1 0,11 16 0,-15-24-85,1 0 0,-1 0 0,1 1 0,0-2 0,0 1 0,0 0 0,0-1 0,1 1 0,-1-1 0,1 0 0,-1 0-1,1 0 1,0-1 0,0 1 0,0-1 0,0 0 0,0 0 0,0 0 0,0 0 0,0-1 0,0 0 0,0 0 0,0 0 0,0 0 0,0-1 0,0 1 0,0-1 0,0 0 0,0-1 0,0 1 0,0 0 0,0-1 0,-1 0 0,1 0 0,0 0 0,5-6-1,-2 3 46,0 1-105,-2-1-1,1 0 1,0 0 0,-1 0-1,0-1 1,0 1 0,-1-1-1,7-11 1,-6 6-18,-1 0 0,0 0 0,-1 0 0,0-1 0,-1 1 0,0-1 0,-1 0 0,0 1 0,-2-20 0,0 13-76,-1 1 1,-1-1-1,-1 1 1,0 0-1,-12-30 0,9 26-2183,16 24-2101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7:59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48 4480,'0'-4'405,"0"1"0,1 0 0,-1 0 0,1 0 0,0 0 0,1-3 0,-1 3 39,0 1 1,0-1-1,-1 0 1,1 1-1,0-1 1,-1-3-1,-5 11 63,0 4-425,1 0 0,1 0 1,-1 1-1,-1 9 0,-7 21 446,-1-9-197,4-11-77,1 1 0,0 0-1,2 0 1,-7 40 0,12-55-177,1 0 1,0 0 0,0 0 0,1 0 0,-1 0 0,1-1 0,1 1 0,-1 0 0,1 0 0,0-1 0,0 1-1,4 6 1,-5-10-29,1 1-1,0-1 1,0 1-1,0-1 0,0 0 1,0 0-1,0 0 1,0 0-1,1 0 1,-1-1-1,1 1 1,0-1-1,-1 1 0,1-1 1,0 0-1,0 0 1,-1 0-1,1 0 1,0-1-1,0 1 0,0-1 1,0 0-1,0 0 1,0 0-1,4 0 1,19-5 215,-2 0 0,40-13 0,-60 16-310,3 0-650,-1-1-1,0 0 1,0-1-1,0 0 1,0 1-1,0-2 1,-1 1-1,0-1 1,9-9-1,0 1-1020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1:40.8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62 774 4480,'-1'0'154,"-4"1"1179,6 3 1249,-1-4-2511,0 0 1,0-1-1,0 1 1,0 0-1,0 0 1,0 0-1,0 0 0,0 0 1,0 0-1,0 0 1,0-1-1,0 1 0,0 0 1,0 0-1,0 0 1,0 0-1,0 0 1,0 0-1,0 0 0,0-1 1,0 1-1,0 0 1,0 0-1,0 0 0,0 0 1,0 0-1,0 0 1,0 0-1,1-1 72,-1 1-72,0 0 1,0 0-1,0 0 1,0 0-1,0 0 0,0 0 1,0 0-1,1 0 1,-1 0-1,4-3 427,1 0 0,-1 0-1,1 0 1,-1 0 0,0-1 0,0 1 0,-1-1 0,1 0-1,3-7 1,3-4-15,11-24-1,-16 29-255,74-167 886,21-40-631,-63 151-90,40-101 0,-75 163-383,0 0-1,-1 0 0,1-1 0,-1 0 0,0 1-1,0-1 1,0-6 0,-19 33 115,15-18-130,-20 32 78,1 0 0,2 2 0,-20 51 0,-57 208 228,14 15 153,83-312-451,-30 131 594,-45 165 319,72-288-832,2-4-31,1-1 1,-1 1-1,-1-1 1,1 1-1,0-1 0,-1 1 1,0-1-1,0 0 1,0 0-1,0 0 1,-3 3-1,5-5-42,0-1 1,0 0 0,0 0-1,-1 0 1,1 0-1,0 0 1,0 0-1,0 0 1,0 0-1,-1 0 1,1 0-1,0 0 1,0 0-1,0 0 1,0 1-1,0-1 1,-1 0-1,1 0 1,0 0-1,0-1 1,0 1-1,0 0 1,-1 0-1,1 0 1,0 0-1,0 0 1,0 0-1,0 0 1,-1 0-1,1 0 1,0 0-1,0 0 1,0 0-1,0-1 1,-2-6 220,3-15 10,-1 17-206,3-27-32,1 0 0,2 0-1,15-48 1,-15 63-23,1 0 0,1 0 0,0 0 1,1 1-1,1 0 0,0 1 0,22-25 0,-11 20-1,0 0 0,33-23 0,52-27 26,-32 22-22,-25 13 20,-1-1 0,52-53 0,-95 83-32,0 1 0,0 0 0,1 0 0,0 1 1,0 0-1,0 0 0,1 0 0,-1 1 1,1-1-1,0 2 0,9-4 0,-12 6 57,0 0-1,-1 0 0,1 1 0,0-1 1,0 1-1,0-1 0,-1 1 0,1 1 1,0-1-1,3 2 0,23 6-69,-25-9 43,0 1 0,1-1 0,-1 0 1,0 0-1,1-1 0,8-1 0,-12 2 12,0-1 0,-1 0 0,1 1-1,0-1 1,0 0 0,0 0 0,-1 0-1,1 0 1,-1-1 0,1 1 0,-1 0-1,1-1 1,-1 1 0,0-1 0,1 1-1,-1-1 1,0 0 0,0 1 0,0-1-1,0 0 1,-1 0 0,2-2 0,-2 1 6,1 0 1,-1 0 0,1 0 0,-1 0-1,0 0 1,0 0 0,-1-1 0,1 1 0,-1 0-1,1 0 1,-1 0 0,0 0 0,0 0 0,-3-5-1,2 4-27,0 0-1,-1 1 0,1-1 1,-1 0-1,0 1 1,1-1-1,-2 1 0,1 0 1,0 0-1,-5-3 1,7 6-6,-1-1 0,1 1 1,0-1-1,0 1 0,-1 0 0,1 0 1,0-1-1,0 1 0,-1 0 1,1 0-1,0 0 0,-1 0 1,1 1-1,0-1 0,0 0 1,-1 0-1,1 1 0,0-1 0,0 1 1,-1-1-1,1 1 0,0 0 1,0-1-1,0 1 0,0 0 1,0 0-1,0-1 0,-1 3 1,-3 1 14,1 1 1,-1 0 0,1 0 0,-6 10 0,-6 12-104,-24 54-1,35-68 95,0 0 0,1 0-1,0 1 1,1 0 0,1 0 0,-1 24-1,3-35 21,0 0-1,0 1 1,1-1-1,-1 1 0,1-1 1,0 0-1,2 5 1,-3-7-2,0 0 1,1 0-1,-1 0 0,1-1 1,-1 1-1,1 0 1,0 0-1,-1 0 1,1-1-1,0 1 1,-1 0-1,1-1 0,0 1 1,0 0-1,0-1 1,0 1-1,-1-1 1,1 1-1,0-1 1,0 0-1,0 1 0,0-1 1,0 0-1,0 0 1,0 0-1,0 0 1,0 1-1,2-2 1,0 1 37,1-1 0,-1 0 0,1 0 1,-1 0-1,0 0 0,1-1 0,-1 0 0,0 1 1,0-1-1,0 0 0,0 0 0,-1-1 1,1 1-1,3-4 0,3-5-9,-1 0-1,11-15 1,-12 14-49,9-15 10,-1-1-1,-1-1 1,18-54 0,-17 41-106,-8 28-10,-7 14 116,0 0 0,0 0-1,0 0 1,0 0 0,0 0 0,0 0 0,0 0 0,0 0 0,0 0-1,0 0 1,0 1 0,0-1 0,0 0 0,0 0 0,0 0 0,0 0-1,0 0 1,0 0 0,0 0 0,0 0 0,0 0 0,0 0 0,0 0-1,0 0 1,0 0 0,1 0 0,-1 0 0,0 0 0,0 0 0,0 0-1,0 0 1,0 0 0,0 0 0,0 0 0,0 0 0,0 0 0,0 0-1,0 0 1,0 0 0,0 0 0,0 0 0,0 0 0,0 0 0,0 0-1,0 0 1,0 0 0,1 0 0,-1 0 0,0 0 0,0 0 0,0 0-1,0 0 1,0 11-59,-1 14-6,-1-7 65,2 1 0,2 36 1,-1-48 1,0-1 0,0 1 0,1 0 0,0-1 0,0 1 0,1-1 0,-1 1 0,1-1 1,1 0-1,-1 0 0,7 7 0,-4-6 18,0-1 0,1 0 0,0-1 0,0 0 0,0 0 0,1 0-1,-1-1 1,1 0 0,0-1 0,1 0 0,-1 0 0,0 0 0,1-1 0,-1-1 0,1 1 0,0-1 0,-1-1 0,1 0 0,13-1 0,-4-1-6,0-1 0,0 0 0,-1-2 0,1 0 0,-1-1 0,0-1 0,-1 0 0,25-15 0,207-144 106,-183 120-105,-32 22 30,-25 18-10,-7 5-15,-3 3 2,-19 15-8,2 1 1,0 1 0,0 1-1,2 1 1,1 0 0,-22 38 0,30-46-31,0 1 1,-7 23 0,13-32 23,0 0 1,1-1-1,0 1 1,0 0-1,0 0 0,1 0 1,-1 0-1,1 0 1,1 0-1,-1 1 1,1-1-1,1 6 1,-1-9-1,0 1 1,0-1 0,1 1 0,-1-1 0,1 1-1,0-1 1,-1 0 0,1 0 0,0 0-1,0 0 1,1 0 0,-1 0 0,0 0 0,1-1-1,-1 1 1,1-1 0,-1 0 0,1 0 0,0 0-1,-1 0 1,1 0 0,3 0 0,6 1 23,0 0 0,-1-1 1,1 0-1,15-1 1,-6-2 24,0 0 0,0-1 0,0-1 0,0-1 0,35-13 0,-41 12-37,0-1 0,0 0 0,-1-1 0,0-1 0,-1 0 0,1-1-1,-2 0 1,18-19 0,13-25-36,-3 0 1,36-66-1,1-2 174,-70 111-173,60-96 167,-60 94-206,0 0 1,-1-1 0,-1 0-1,0 0 1,-1 0 0,4-22 0,-8 34 35,0 1 1,0-1-1,0 1 0,1-1 1,-1 1-1,0-1 1,-1 1-1,1-1 1,0 1-1,0-1 1,-1 1-1,1 0 1,-1-1-1,1 1 1,-1-1-1,0 0 1,0 1 10,1 1 1,-1 0 0,1-1-1,-1 1 1,1 0 0,-1 0-1,1-1 1,-1 1 0,1 0-1,-1 0 1,0 0-1,1 0 1,-1 0 0,1-1-1,-1 1 1,1 0 0,-1 0-1,0 1 1,1-1 0,-1 0-1,1 0 1,-1 0 0,0 0-1,1 0 1,-1 1 0,0-1-1,-5 3-27,0 1 0,0-1-1,1 1 1,-1 0 0,-5 6-1,3-2 5,0 1 0,0 0 0,1 0 0,-9 15 0,12-17 16,-7 10 0,2 0 0,0 1 1,1 0-1,-10 37 1,-11 75 74,29-127-58,-8 39 48,2 0 0,1 0 0,3 1 0,3 45 1,-1-82-21,1 0 0,0 1 0,0-1 1,1 0-1,0 0 0,0-1 0,0 1 1,1 0-1,-1 0 0,1-1 0,6 7 0,-7-9 1,1 0 0,0 0-1,0 0 1,0-1 0,0 1-1,0-1 1,0 0 0,1 0-1,-1 0 1,1-1 0,0 1-1,0-1 1,-1 0 0,1 0-1,0 0 1,0 0 0,0 0-1,0-1 1,5 0 0,11-1-13,0 0 1,-1-2 0,1 0 0,-1-1 0,0-1-1,0-1 1,0-1 0,-1 0 0,23-13 0,-17 6-20,-1-1 0,0-1 0,-2 0 0,1-2 0,-2 0 0,21-26 0,-37 39 18,0 1-38,-1 0 0,1 0 0,0 0 1,0 0-1,0 0 0,1 1 0,8-6 1,-12 9 18,-1 0 1,0 0-1,0-1 1,0 1-1,0 0 1,1 0 0,-1 0-1,0 0 1,0 0-1,1 0 1,-1 0 0,0 0-1,0 0 1,0 0-1,1 0 1,-1 0 0,0 0-1,0 0 1,0 0-1,1 0 1,-1 0 0,0 0-1,0 0 1,0 0-1,1 0 1,-1 0 0,0 0-1,0 1 1,0-1-1,1 0 1,-1 0-1,0 0 1,0 0 0,0 0-1,0 1 1,0-1-1,1 0 1,-1 0 0,0 0-1,0 1 1,0-1-1,0 0 1,0 0 0,0 0-1,0 1 1,0-1-1,0 0 1,0 0 0,0 0-1,0 1 1,0-1-1,-1 12-85,0-10 66,-10 43-11,5-23 4,0 0 0,2 1 0,-3 40 0,7-60 36,0 1 0,0 0 0,1-1 0,-1 1 0,1 0 0,0-1 0,0 1 0,0-1 0,1 1 0,-1-1 0,1 1 0,0-1 0,0 0 0,4 6 0,-4-8 9,-1 1 0,1-1 0,-1 0 1,1 1-1,0-1 0,0 0 0,0 0 0,0 0 0,0-1 0,-1 1 0,2 0 0,-1-1 0,0 1 0,0-1 0,0 1 1,0-1-1,0 0 0,0 0 0,0 0 0,0 0 0,0-1 0,1 1 0,-1 0 0,0-1 0,0 0 0,3-1 1,-1 0 7,0 0 0,0 0 1,-1-1-1,1 0 1,0 0-1,-1 0 0,0 0 1,1-1-1,3-5 1,-5 6-8,2-1-21,-1-1 1,0 0 0,0 0 0,-1 0-1,0 0 1,0-1 0,0 1 0,0-1 0,-1 1-1,0-1 1,0 1 0,0-1 0,-1 0-1,0 1 1,0-1 0,0 0 0,-1 1 0,0-1-1,0 0 1,0 1 0,-1-1 0,0 1-1,-4-10 1,4 13-3,1 0 0,-1 0 1,1 0-1,-1 0 0,0 1 0,0-1 0,0 1 0,0-1 0,0 1 0,0 0 0,0 0 1,-4-2-1,-30-7-83,13 5 95,22 5-9,1 0-1,0-1 1,0 1-1,-1 0 1,1 0-1,0 0 0,0 0 1,-1 0-1,1 0 1,0-1-1,0 1 1,0 0-1,-1 0 1,1 0-1,0 0 1,0-1-1,0 1 1,0 0-1,-1 0 0,1-1 1,0 1-1,0 0 1,0 0-1,0-1 1,0 1-1,0 0 1,0 0-1,0-1 1,0 1-1,0 0 1,0 0-1,0-1 1,0 1-1,0 0 0,0 0 1,0-1-1,0 1 1,0 0-1,0-1 1,0 1-1,0 0 1,0 0-1,1 0 1,-1-1-1,0 1 1,0 0-1,0 0 0,0-1 1,1 1-1,-1 0 1,0 0-1,0 0 1,0 0-1,1-1 1,-1 1-1,0 0 1,1 0-1,16-13-22,-12 9 37,5-4-12,1 1 0,1 0 0,-1 0 0,1 1 0,1 1 0,-1 0 0,1 1 0,-1 0 0,1 1 0,0 0 0,15-1 0,-5 1 38,0 0 0,0 2 0,1 0 1,-1 2-1,0 1 0,30 5 0,-47-5-16,1 0 1,-1 0-1,1 1 0,-1-1 1,0 2-1,0-1 1,10 8-1,-13-8 0,0-1 0,0 1 0,0 0-1,0 0 1,-1 0 0,0 0 0,1 0 0,-1 1 0,0-1-1,0 1 1,-1-1 0,1 1 0,-1 0 0,2 7 0,-1 9 104,0 26 0,-2-29-45,1-1 0,4 30 0,-4-44-65,-1 0 0,1 0 0,-1 0 0,1 0-1,0 0 1,0 0 0,0 0 0,0 0 0,0-1-1,0 1 1,0 0 0,1-1 0,-1 1 0,1-1-1,-1 1 1,1-1 0,0 0 0,-1 1 0,1-1-1,0 0 1,0 0 0,0 0 0,2 0 0,-1 0 8,0 0 1,1-1 0,-1 0 0,0 1 0,0-1 0,0-1 0,1 1-1,-1 0 1,0-1 0,0 1 0,0-1 0,0 0 0,1 0 0,3-3-1,4-2-7,0 0-1,-1 0 0,1-2 0,-1 1 0,-1-1 0,0-1 0,0 1 0,11-15 0,5-11 10,24-44-1,11-14-45,-40 63-74,-14 20 69,0-1 0,0 1 0,1 1 0,0-1-1,17-14 1,-24 23 22,0 0 0,1-1 0,-1 1-1,0 0 1,1-1 0,-1 1 0,1 0 0,-1-1-1,0 1 1,1 0 0,-1 0 0,1 0 0,-1-1-1,1 1 1,-1 0 0,1 0 0,-1 0 0,0 0-1,1 0 1,-1 0 0,1 0 0,-1 0 0,1 0 0,-1 0-1,1 0 1,-1 0 0,1 0 0,-1 0 0,1 0-1,-1 1 1,1-1 0,-1 0 0,0 0 0,1 0-1,-1 1 1,1-1 0,-1 0 0,0 1 0,1-1-1,-1 0 1,0 1 0,1-1 0,-1 0 0,0 1 0,0-1-1,1 1 1,-1-1 0,0 1 0,1 2-20,0 0 1,0 0-1,-1 0 0,0 0 1,0 0-1,0 3 0,0 15 20,-2 0 0,-1 0 0,-9 36 0,-26 62 185,36-113-176,-7 19 62,-1-1-1,-17 30 0,21-43-21,-2 1 0,1-1 0,-2-1-1,1 1 1,-1-1 0,-13 11 0,20-20-28,0 0-1,1 1 1,-1-1-1,0 0 1,0 0 0,0 0-1,1 0 1,-1-1-1,0 1 1,0 0-1,0-1 1,0 0-1,-1 1 1,1-1 0,0 0-1,0 0 1,0 0-1,0 0 1,-3-1-1,3 1-6,1-1-1,0 0 1,0 1-1,-1-1 1,1 0-1,0 0 1,0 0-1,0 1 1,0-1 0,0-1-1,0 1 1,0 0-1,0 0 1,0 0-1,0 0 1,1-1-1,-1 1 1,0 0-1,1-1 1,-1 1-1,1 0 1,0-1-1,-1 1 1,1-1-1,0 1 1,0-1-1,0 1 1,0 0-1,0-3 1,0-3-46,0 1-1,1-1 1,0 0 0,0 1-1,0-1 1,1 1 0,0-1 0,1 1-1,-1 0 1,1 0 0,0 0 0,0 0-1,7-8 1,-5 8-11,0 1-1,1-1 1,-1 1-1,2 0 1,-1 0 0,0 1-1,1-1 1,0 2-1,0-1 1,0 1 0,13-5-1,6 1-1215,0 1-1,0 1 1,0 1-1,1 2 1,-1 0 0,28 3-1,-23 1-636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7:59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43 3904,'-9'-18'1253,"9"17"-1183,0 0 0,0 0-1,0 0 1,0 0 0,0 0 0,0 0-1,0 0 1,0 0 0,1 0 0,-1 0-1,0 0 1,0 1 0,1-1-1,-1 0 1,1 0 0,-1 0 0,1 0-1,-1 0 1,1 0 0,0 1 0,-1-1-1,1 0 1,0 1 0,0-1 0,1-1-1,-1 1 347,15 45 923,34 223 2483,-39-191-3324,3 28-16,5 32 76,12 87 423,-30-216-857,0-1-1,0 0 1,0 1-1,1-1 1,3 8 0,-4-9 1066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8:00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0 231 4800,'0'0'1557,"18"0"555,-12-2-1550,-1 0-1,0 1 1,1 0-1,-1 1 1,11-1-1,-9 1-289,0-1 1,0 0-1,0 0 0,8-2 1,4-3 100,0-1 0,0-1 0,17-9 0,-31 14-267,-1 0-1,1 1 1,-1-1-1,0-1 1,0 1-1,0-1 0,0 1 1,0-1-1,-1 0 1,0-1-1,0 1 1,0-1-1,0 1 1,-1-1-1,1 0 0,1-8 1,-3 9-67,0 0 1,-1 0-1,0 0 0,0 0 1,0 0-1,-1 0 1,1 0-1,-1 0 1,0 1-1,0-1 0,0 0 1,0 0-1,-1 1 1,0-1-1,0 0 1,0 1-1,0 0 0,0-1 1,-1 1-1,-4-5 1,5 6-49,-1 0 0,1 0 0,0 0 1,0 0-1,-1 0 0,1 1 0,-1 0 1,1-1-1,-1 1 0,0 0 0,0 0 1,1 0-1,-1 0 0,0 1 0,0-1 1,0 1-1,0 0 0,0 0 0,0 0 1,0 0-1,0 0 0,0 1 0,1-1 1,-1 1-1,0 0 0,0 0 0,0 0 1,1 0-1,-4 2 0,0 1-22,0 0 0,1 1 0,-1 0 0,1 0 0,0 0 0,0 1 1,0 0-1,1 0 0,-7 11 0,4-2 5,-1 0 1,2 0 0,-7 23-1,8-18 26,1 0 0,2 0 0,0 0 0,0 22 0,2-37 53,1 1-1,-1-1 0,1 1 0,0-1 0,1 1 0,-1-1 0,1 1 0,0-1 0,0 0 0,1 0 1,-1 0-1,1 0 0,0 0 0,1-1 0,-1 1 0,8 7 0,-5-7 31,0-1 0,0 1 0,0-1-1,1 0 1,-1 0 0,1-1 0,0 0 0,0 0 0,0 0 0,1-1-1,-1 0 1,9 0 0,-3 0-37,0-1-1,0 0 1,0-1 0,0 0-1,0-1 1,0-1 0,0 0-1,16-5 1,-12 4-1377,-15 3 924,1 0-1,-1 0 1,1-1 0,-1 1 0,1-1 0,-1 0 0,0 0 0,0 0-1,3-1 1,10-9-2947,4 1 1130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8:01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 4736,'6'-30'2624,"-4"23"-349,-2 7-2228,1 0 1,-1 1-1,0-1 0,0 0 0,0 0 1,1 0-1,-1 0 0,0 1 1,0-1-1,0 0 0,0 0 0,1 0 1,-1 1-1,0-1 0,0 0 0,0 0 1,0 1-1,0-1 0,0 0 1,0 0-1,0 1 0,0-1 0,0 0 1,0 0-1,0 1 0,0-1 0,0 0 1,0 0-1,0 1 0,0-1 1,0 0-1,0 0 0,0 1 0,3 98 1415,-2-82-1312,1 0 0,1 0 0,7 25 0,-6-29 39,-2-5 106,0-1 0,1 0 0,0 0 0,1 0 0,0 0 1,0 0-1,0-1 0,9 9 0,-13-13-222,1-1 0,0 0 0,0 0 0,0 0 0,0 0 0,1 0 0,-1 0 0,0 0 1,0 0-1,1 0 0,-1-1 0,0 1 0,1 0 0,-1-1 0,0 1 0,1-1 0,-1 0 0,1 1 0,-1-1 0,1 0 0,-1 0 0,1 0 1,-1 0-1,1 0 0,-1 0 0,1-1 0,-1 1 0,1 0 0,-1-1 0,0 1 0,1-1 0,-1 1 0,1-1 0,-1 0 0,0 0 1,0 1-1,1-1 0,0-1 0,5-5 90,-1 1 1,0-1 0,0 0-1,-1 0 1,6-10-1,-5 7-154,11-18 275,-2 0 1,23-59-1,-33 75-244,-1 0 1,-1-1-1,0 1 1,0-1-1,-1 0 0,0-13 1,-2 25-39,1 0 0,-1-1 1,0 1-1,0 0 0,-1 0 1,1 0-1,0 0 0,0 0 1,0 0-1,-1-1 0,1 1 1,-1 0-1,1 0 1,-1 0-1,1 0 0,-1 0 1,0 0-1,1 0 0,-2 0 1,2 0-32,-1 1 0,0 0 0,1 0 0,-1-1-1,0 1 1,1 0 0,-1 0 0,0 0 0,1 0 0,-1 0 0,0 0 0,1 0 0,-1 0 0,0 0 0,0 0 0,1 0 0,-1 0 0,0 0 0,1 1 0,-1-1 0,0 0 0,0 1 0,-2 1-362,0-1 0,1 1 0,-1 0 0,1 0 0,-1 0 0,1 0 0,0 1 1,0-1-1,0 0 0,0 1 0,-3 5 0,-1 11-2688,2-5-1874,4-2 1492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8:02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8 1408,'-8'-7'9135,"-30"27"-6665,21-9-2321,2 1 1,0 1-1,-18 18 0,-8 11-27,30-31-192,-1 1 0,1 0-1,1 1 1,-16 24 0,25-35 77,0 0 1,0 0-1,0 0 0,0 0 0,0 0 1,1 0-1,-1 0 0,1 1 1,-1-1-1,1 0 0,0 0 0,0 1 1,0-1-1,0 0 0,0 0 1,1 1-1,-1-1 0,1 0 1,-1 0-1,1 0 0,0 1 0,0-1 1,0 0-1,0 0 0,2 3 1,0-1 38,1 0 0,0-1 0,0 1 0,0-1 0,0 0 0,0 1 0,1-2 0,-1 1 0,10 3 1,35 12 119,-33-14 18,0 2 1,15 7 0,-26-11-40,-1 1 0,0 0 1,1 0-1,-1 0 1,0 0-1,-1 0 1,1 1-1,0 0 1,-1 0-1,6 8 1,-9-11-84,1 0 1,0 0-1,-1 0 1,1 1-1,0-1 1,-1 0-1,0 1 1,1-1-1,-1 0 1,0 1-1,0-1 1,1 0-1,-1 1 1,0-1-1,-1 0 1,1 1-1,0-1 1,0 0-1,0 1 1,-1 0-1,0 0-20,0 0-1,0-1 1,0 1 0,0 0 0,-1-1-1,1 0 1,0 1 0,-1-1-1,1 0 1,-1 1 0,1-1-1,-4 1 1,-2 2-25,0-1 0,0 0 0,0-1 0,-1 0 0,1 0 0,-12 1 0,-52-2-1676,50-1 577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8:03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30 2656,'3'-12'1766,"-2"6"985,-11-1-815,7 6-1815,-1 0 0,1 0 0,-1 1 1,0-1-1,1 1 0,-1-1 0,1 1 0,-1 0 0,0 0 0,1 1 1,-1-1-1,1 1 0,-1 0 0,1 0 0,-1 0 0,-5 3 0,-6 3 197,1 0-1,-20 14 0,23-14-160,-1 1-107,0 1 0,0 0 0,1 1 1,-10 11-1,14-14-34,2 0 1,-1 1 0,1-1-1,0 1 1,0 0 0,1 0-1,-5 13 1,8-18 6,1-1 0,-1 1 1,0 0-1,1-1 0,0 1 0,0 0 1,0-1-1,0 1 0,0 0 0,0-1 1,1 1-1,-1 0 0,1-1 0,-1 1 1,1 0-1,0-1 0,0 1 0,1-1 1,-1 0-1,0 1 0,1-1 0,-1 0 1,1 0-1,0 0 0,0 0 0,0 0 0,0 0 1,0-1-1,4 4 0,2-1 18,-1 0-1,1 0 1,-1 0-1,1-1 0,0 0 1,1-1-1,-1 0 1,12 2-1,45 3 256,58 11 747,-122-18-996,1 0 0,-1 1 0,1-1 0,-1 1 0,1-1-1,-1 1 1,0 0 0,1-1 0,-1 1 0,0 0 0,0 0 0,0 0 0,0 0 0,2 2 0,-2-2-16,-1-1 0,1 1 0,-1 0 0,0 0 0,0 0 0,1 0 0,-1-1 0,0 1 0,0 0 0,0 0 0,0 0 0,0 0 0,0 0 0,0 0 0,0-1 0,-1 1 0,1 0 0,0 0 0,0 0 0,-1 0 0,1-1 0,-1 1 0,1 0 0,0 0 0,-1-1 0,0 2 0,-8 8 11,0 1-1,0-2 1,-1 1-1,0-1 1,-1-1-1,-16 10 1,-12 11-40,12-7-3,-44 34 109,58-46 231,-7 4-2096,18-14-225,8-9-804,7-5 930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8:03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4640,'0'0'53,"0"0"0,0 0 1,0 0-1,0 0 0,0-1 0,0 1 0,0 0 1,0 0-1,0 0 0,0 0 0,0 0 1,1-1-1,-1 1 0,0 0 0,0 0 1,0 0-1,0 0 0,0 0 0,0 0 0,0 0 1,1-1-1,-1 1 0,0 0 0,0 0 1,0 0-1,0 0 0,0 0 0,1 0 1,-1 0-1,0 0 0,0 0 0,0 0 0,0 0 1,1 0-1,-1 0 0,0 0 0,0 0 1,0 0-1,0 0 0,1 0 0,-1 0 1,0 0-1,0 0 0,0 0 0,0 0 0,0 0 1,1 1-1,-1-1 0,0 0 0,0 0 1,0 0-1,0 0 0,0 0 0,0 0 1,0 0-1,1 1 0,-1-1 0,0 0 0,0 0 46,1 1-1,0-1 0,-1 1 0,1-1 0,-1 1 0,0-1 0,1 1 0,-1-1 0,1 1 1,-1-1-1,0 1 0,1 0 0,-1-1 0,0 1 0,0 0 0,1-1 0,-1 2 0,9 156 2494,-10-86-2272,0 12 526,3-28-6252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8:03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50 4640,'-5'-16'2112,"-9"-2"-1824,11 10 960,6 8-736,-3-7-224,5 7-704,1 3 192,-3-3 128,11 9 64,5 0-2528,1-2 1408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8:04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6 5888,'-14'0'3205,"48"-2"2834,-11 0-5781,29 0 0,115 4 527,-88-3-296,-79 1-486,1 0 0,-1 0 0,1 0 0,-1 0 0,1 0 1,-1 0-1,1 0 0,-1 0 0,1 0 0,-1 0 0,1 0 0,-1 0 0,1 0 0,-1 0 0,1 0 0,-1 1 0,1-1 0,-1 0 0,0 0 1,1 1-1,-1-1 0,1 0 0,-1 1 0,0-1 0,1 0 0,-1 1 0,0-1 0,1 0 0,-1 1 0,0-1 0,0 1 0,1-1 0,-1 1 1,0 0-1,0 1 22,0 0 0,0 0 1,-1 0-1,1 0 1,-1 0-1,1 0 0,-1 0 1,-1 1-1,-3 7-2,0 0 0,-1-1 1,0 0-1,0 0 0,-9 8 0,-16 25-13,-64 106 92,84-132-124,2-4 43,0 1 1,1-1-1,1 2 0,0-1 1,1 1-1,-9 27 1,15-40-4,0 0 0,0-1 1,0 1-1,0 0 0,0-1 0,-1 1 1,1 0-1,1-1 0,-1 1 1,0 0-1,0-1 0,0 1 0,0-1 1,0 1-1,1 0 0,-1-1 1,0 1-1,0-1 0,1 1 0,-1 0 1,1-1-1,-1 1 0,0-1 0,1 1 1,-1-1-1,1 0 0,-1 1 1,1-1-1,-1 1 0,1-1 0,-1 0 1,1 1-1,0-1 0,-1 0 1,1 0-1,0 0 0,-1 1 0,1-1 1,-1 0-1,1 0 0,0 0 1,1 0-1,4 0 114,0 0 0,-1 0 0,1-1 0,6-1 0,-6 1-90,58-10 247,-31 4-232,0 1 0,1 2 0,56 1 0,-42 11-2318,-28-4 880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8:04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28 123 5216,'0'-12'2848,"1"13"-2435,0 1 1,1 0-1,-1 0 0,1-1 1,-1 1-1,1-1 1,0 0-1,0 1 0,0-1 1,0 0-1,3 2 1,2 0-173,-1 1 0,1-1 0,11 3 0,-8-4-82,-1-1-1,1 0 1,0-1 0,0 0 0,0-1-1,0 0 1,0 0 0,-1-1 0,1 0-1,-1-1 1,1 0 0,-1 0 0,0-1-1,0 0 1,0-1 0,13-9-1,-20 13-130,0-1-1,0 1 1,0-1-1,0 1 0,0-1 1,0 0-1,0 0 1,0 0-1,-1 0 0,1 0 1,-1-1-1,0 1 0,0 0 1,2-5-1,-2 6-23,-1 0-1,1-1 0,-1 1 1,0-1-1,1 0 1,-1 1-1,0-1 1,0 1-1,0-1 0,0 1 1,0-1-1,0 1 1,-1-1-1,1 0 0,0 1 1,-1-1-1,1 1 1,-1 0-1,-1-3 1,1 2 4,-1-1 0,0 1 1,0 0-1,0 0 0,0 0 1,0 0-1,0 1 0,-1-1 0,1 1 1,-3-2-1,-2-1-28,0 1-1,-1 1 0,1-1 1,0 1-1,-1 0 1,-13-1-1,14 3-23,1 0 0,-1 0 0,0 0 1,1 1-1,-1 0 0,1 0 0,0 1 0,-1 0 0,1 0 0,0 0 0,0 1 0,-10 6 1,9-4 25,0 0 0,0 1 0,1 0 0,0 0 1,0 0-1,1 1 0,-1 0 0,-7 14 0,7-11 83,0 1-1,1 0 1,0 0-1,1 1 0,0 0 1,1-1-1,0 1 0,1 0 1,0 0-1,1 1 0,0-1 1,1 0-1,0 0 0,4 19 1,-3-26 14,0-1 1,0 1-1,0 0 0,1-1 1,0 0-1,0 1 0,0-1 1,0 0-1,1 0 0,0 0 1,0 0-1,0-1 0,0 1 1,0-1-1,1 0 0,-1 0 1,1 0-1,0 0 0,0 0 1,0-1-1,0 0 1,7 3-1,4 0 10,0 0-1,0-1 1,0-1 0,0 0-1,24 0 1,8-1-110,67-5 0,-46-4-4230,-19 3 1446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8:12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1 183 2496,'0'0'1707,"0"18"1690,0 18 2736,0-36-6059,0 0 1,0 0-1,0-1 1,0 1-1,0 0 1,0 0-1,0-1 1,0 1-1,0 0 1,0 0-1,0-1 1,0 1-1,0 0 1,0 0-1,0 0 1,0-1-1,0 1 1,0 0-1,0 0 1,0-1-1,1 1 0,-1 0 1,0 0-1,0 0 1,0-1-1,0 1 1,0 0-1,1 0 1,18-25 1295,18-31 0,1-3-868,-24 40-380,-10 11-130,1 1 0,0 0 0,0 0 0,1 1-1,-1 0 1,1 0 0,1 0 0,12-9-1,-17 15 6,-1-1 0,1 0-1,-1 1 1,0 0-1,1-1 1,-1 1-1,1 0 1,0 0-1,-1-1 1,1 1-1,-1 0 1,1 1-1,-1-1 1,1 0-1,-1 0 1,1 1 0,-1-1-1,1 1 1,-1-1-1,0 1 1,1-1-1,-1 1 1,0 0-1,1 0 1,-1 0-1,0 0 1,0 0-1,0 0 1,1 0-1,-1 0 1,-1 0 0,1 1-1,1 0 1,3 6 8,0 0 0,0 0 0,-1 0 1,3 10-1,-6-16-4,18 48 145,-11-28-119,1 0 1,0 0-1,18 28 1,-23-45 13,-1-1 0,1 0 0,-1 0 0,1 0 0,0-1 0,1 0 0,-1 1 0,1-1 0,-1-1 0,1 1 0,0-1 0,0 1 0,0-1 0,0-1 0,0 1 0,9 1 0,-3-2 44,1 1 1,0-2-1,0 0 1,1 0 0,-1-1-1,16-3 1,-9 0-378,35-12 1,-8-3-3334,-4 2 980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1:41.2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57 10304,'-51'-11'4672,"90"11"-4064,-7-3 287,10 3-607,27-8 448,-2 5-416,42-5 64,4 4-256,18-7-832,-8 8 352,7-2-6399,-16 5 3711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8:13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1 216 1888,'8'-16'13413,"2"5"-11611,-4 2-1348,0 0 0,0-1-1,7-17 1,-7 13-76,13-21 0,-13 25-289,-2 3 5,0 0 1,10-12-1,-13 18-87,0 0 0,-1 1 0,1-1 0,0 0 0,0 0 0,0 0 0,0 1 0,-1-1 0,1 0 0,0 1 0,0-1 0,0 1 0,0-1 0,0 1 0,1 0 0,-1-1 1,0 1-1,0 0 0,0 0 0,0 0 0,0 0 0,0 0 0,0 0 0,1 0 0,-1 0 0,0 0 0,0 0 0,1 1 0,-1 0-6,0-1-1,0 1 0,0 0 1,0 0-1,0 0 1,0 0-1,0 0 1,0 0-1,0 0 1,-1 0-1,1 0 1,0 0-1,0 3 0,7 19 66,-6-16-37,10 35 261,-7-20 81,2 0 0,16 38 0,-20-57-302,-1 1 0,0 0 0,1-1 1,-1 1-1,1-1 0,0 0 0,1 0 0,-1 0 0,0-1 1,1 1-1,-1-1 0,1 1 0,0-1 0,0 0 0,0-1 0,0 1 1,0-1-1,0 1 0,0-1 0,1-1 0,-1 1 0,0 0 1,0-1-1,1 0 0,7-1 0,4-1 65,-1 0 0,1-1 0,-1-1 0,0 0 1,25-12-1,-12 3-27,0-1 1,-1-1-1,48-36 1,61-69-1792,-99 89 724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8:35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33 2560,'2'-9'1505,"-2"9"-1490,0 0 0,0 0 0,0 0 0,0 0 0,0 0 0,0 0 0,0 0 0,0 0 0,1 0 0,-1 0 0,0 0 0,0 0 0,0 0 0,0 0 0,0 0 0,0 0 0,0 0 0,0 0 0,0 0 1,0 1-1,0-1 0,0 0 0,0 0 0,0 0 0,0 0 0,1 0 0,-1 0 0,0 0 0,0 0 0,0 0 0,0 0 0,0-1 0,0 1 0,0 0 0,0 0 0,0 0 0,0 0 0,0 0 0,0 0 0,0 0 0,0 0 0,0 0 1,0 0-1,1 0 0,-1 0 0,0 0 0,0 0 0,0 0 0,0 0 0,0 0 0,0 1 502,0-10 2657,-2 4-663,2 5-2490,0 0 0,0 0 0,0 0 0,0-1 0,0 1 0,0 0 0,0 0 0,0 0 0,0 0 0,-1 0 0,1 0 0,0 0 0,0 0 0,0 0 0,0 0 0,0 0 0,0 0 0,0 0 0,0 0-1,0 0 1,0 0 0,0 0 0,-1 0 0,1-1 0,0 1 0,0 0 0,0 0 0,0 0 0,0 0 0,0 0 0,0 1 0,-10 1 8588,16-10-8572,-4 5-36,-1 4-13,-1 0-3,0 0-103,0 12 769,0 347 1354,0-324-1777,2-1-1,10 57 1,-11-88-160,0 0-1,-1 0 1,0 0 0,0-1 0,0 5-1,-1 5 140,1-13-206,0 0-1,0 0 1,0 1 0,0-1-1,0 0 1,0 0-1,0 1 1,0-1 0,0 0-1,0 0 1,0 1-1,0-1 1,0 0-1,0 0 1,-1 1 0,1-1-1,0 0 1,0 0-1,0 0 1,0 1 0,-1-1-1,1 0 1,0 0-1,0 0 1,0 0-1,-1 0 1,1 1 0,0-1-1,0 0 1,0 0-1,-1 0 1,1 0 0,0 0-1,0 0 1,-1 0-1,1 0 1,0 0-1,0 0 1,-1 0 0,1 0-1,-1 0 1,-12-3-2527,5 1-125,3 5 1051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8:36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49 3328,'0'-2'241,"1"1"-1,-1-1 1,0 1 0,0 0-1,1-1 1,-1 1 0,1 0-1,-1 0 1,1-1 0,-1 1-1,1 0 1,0 0 0,0 0 0,-1 0-1,1 0 1,0 0 0,0 0-1,0 0 1,0 0 0,2-1-1,-2 1 48,0 0-1,0 1 0,0-1 1,0 0-1,0 0 0,-1 0 0,1 0 1,0 0-1,0 0 0,-1 0 1,1 0-1,-1 0 0,1 0 1,-1 0-1,1 0 0,-1 0 0,1 0 1,-1-1-1,0 1 0,0-1 1,-43 50 4437,31-30-4417,1 0-1,0 1 1,2 0 0,0 0 0,1 1 0,-7 25-1,-18 73 410,29-100-621,1 1 1,1-1 0,1 0 0,1 31-1,1-43-52,0 1-1,0 0 1,1 0-1,0-1 0,0 1 1,1-1-1,0 0 1,0 0-1,0 0 0,1 0 1,0 0-1,0-1 1,1 1-1,-1-1 0,1 0 1,0-1-1,0 1 1,1-1-1,-1 0 0,1 0 1,0-1-1,0 0 1,0 0-1,1 0 0,-1-1 1,1 1-1,-1-2 1,1 1-1,0-1 1,0 0-1,0 0 0,-1-1 1,1 0-1,0 0 1,12-2-1,-10 0 24,-1 0 0,0 0 1,0-1-1,0 1 0,-1-2 0,1 1 0,-1-1 1,1 0-1,10-9 0,-7 3-38,-1 1 1,-1-2 0,0 1-1,0-1 1,-1 0-1,0-1 1,-1 0-1,0 0 1,-1-1-1,-1 1 1,0-1-1,5-20 1,-5 9 18,0-1 1,-2-1-1,0-39 0,-3 55-24,-1-1-1,0 1 1,-1 0-1,0 0 1,0 0-1,-1 0 0,0 1 1,-1-1-1,0 1 1,0 0-1,-12-17 1,12 22-23,0-1 0,0 1 0,-1 0 1,0 0-1,0 0 0,0 1 0,0 0 1,0 0-1,-1 0 0,0 1 0,1-1 1,-1 1-1,0 1 0,-7-2 0,2 1-55,0 0-1,0 1 1,0 0-1,0 1 1,0 0-1,-18 3 1,23-2-107,1 1 0,-1-1 0,0 1 0,1 0 0,-11 6 1,16-8 47,0 0 1,-1 1-1,1-1 1,0 0-1,0 0 1,-1 0 0,1 0-1,0 0 1,0 1-1,0-1 1,-1 0 0,1 0-1,0 1 1,0-1-1,0 0 1,0 0-1,-1 0 1,1 1 0,0-1-1,0 0 1,0 1-1,0-1 1,0 0-1,0 0 1,0 1 0,0-1-1,0 0 1,0 0-1,0 1 1,0-1 0,0 0-1,0 1 1,0-1-1,0 0 1,0 0-1,0 1 1,0-1 0,10 8-7445,2-3 4437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8:37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 3136,'-14'-3'18357,"29"7"-17163,12 0-818,1 0-1,0-2 1,-1-1 0,29-3-1,-2 1-93,51 4-132,-104-3-214,-20 6-15685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8:38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7 2080,'0'-7'16026,"0"20"-14447,-3 5-381,3-15-1089,-1 0 1,0 0 0,1 0-1,-1 0 1,1 0-1,0 0 1,1 3-1,0 15 330,-1 35 0,-1-20-69,2-31-289,-1 0-1,1 1 1,0-1-1,1 0 0,0 0 1,2 7-1,4 8 216,-5-12-244,-3-8-45,0 0 1,1 0 0,-1 1 0,0-1 0,0 0-1,0 0 1,0 0 0,0 1 0,1-1 0,-1 0-1,0 1 1,0-1 0,0 0 0,0 0 0,0 1-1,0-1 1,0 0 0,0 0 0,0 1 0,0-1-1,0 0 1,0 1 0,0-1 0,0 0 0,0 0-1,0 1 1,0-1 0,-1 0 0,1 0-1,0 1 1,0-1 0,0 0 0,0 0 0,0 1-1,-1-1 1,1 0 0,0 0 0,0 0 0,0 1-1,-1-1 1,1 0 0,0 0 0,-1 0 0,-5 12-488,-34 19-8379,33-23 6769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8:39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2816,'4'-6'13840,"15"5"-13286,-9-1-163,1-2 0,-1 1 0,0-2 0,17-8 0,18-8 193,-38 18-533,0 1-1,0 0 1,0 1 0,10-1 0,-15 1-33,0 1 1,0 0 0,0 0 0,0 1-1,0-1 1,0 0 0,0 1-1,0-1 1,3 2 0,-4-2 2,-1 1 1,1-1-1,0 1 1,0-1-1,-1 1 0,1 0 1,0-1-1,0 1 1,-1 0-1,1-1 0,-1 1 1,1 0-1,-1 0 1,1 0-1,-1-1 0,1 1 1,-1 0-1,0 0 1,0 0-1,1 0 0,-1 1 1,1 2 43,-1 1 1,0-1-1,0 1 1,0-1-1,0 1 1,-1-1-1,0 1 1,0-1-1,0 0 1,0 1-1,-1-1 0,1 0 1,-1 0-1,0 0 1,-1 0-1,1 0 1,-4 3-1,2 0 29,-2-1-1,1 0 0,-1 0 1,0 0-1,0-1 1,0 0-1,-8 5 0,-17 14-109,15-15-7,12-6 212,14-3-56,3 1-74,1 0 1,16 5 0,2-1-37,-19-2 43,0 0 1,0 1-1,-1 1 0,23 10 0,-34-14-27,1 0 0,-1 0-1,1 0 1,-1 0 0,0 0 0,1 0 0,-1 0-1,0 1 1,0-1 0,0 0 0,0 1 0,0-1-1,0 1 1,0-1 0,-1 1 0,1-1 0,0 4-1,0-4 5,-1 0 0,0 0 0,0 0 0,0 0 0,0 0 0,0 0-1,0 0 1,0 0 0,0 1 0,0-1 0,-1 0 0,1 0 0,0 0 0,-1 0-1,1 0 1,-1 0 0,1 0 0,-1 0 0,0 0 0,1 0 0,-1 0-1,0-1 1,1 1 0,-1 0 0,0 0 0,0-1 0,-2 2 0,-4 2 36,0-1 0,0 0 0,0-1 1,-1 1-1,1-1 0,-1-1 1,0 0-1,1 0 0,-1 0 1,-15-1-1,8 0-162,1 1 0,-16 2 1,19-1 202,1 0-1024,0 0 1,1 1 0,-15 5-1,21-7 276,0 1 0,0-1-1,0 1 1,0 0 0,1 0-1,-1 0 1,1 0 0,0 0-1,-1 0 1,1 1 0,0-1 0,0 1-1,1 0 1,-1-1 0,-2 7-1,-5 18-5115,4 3 1926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8:47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441 78 2496,'0'-9'5648,"5"-1"-3360,-5 8-2211,0 1 1,0-1-1,-1 1 1,1-1-1,0 1 1,-1-1-1,1 1 1,-1 0-1,0-1 1,1 1-1,-1 0 1,0-1 0,0 1-1,0 0 1,-2-2-1,0 0 8,0 0-1,0 1 0,0 0 1,-1-1-1,1 1 1,-5-1-1,2 0-25,-1 0 0,1 1 0,-1 0 0,0 0 0,0 0 0,0 1 1,-9 0-1,3 1-2,1 1 1,-1 1 0,0 0 0,1 0-1,-1 1 1,1 1 0,0 0 0,-23 12 0,17-6-40,0 1 1,0 1 0,1 1-1,-26 25 1,31-27 134,1 1 0,0 0 0,1 0-1,0 1 1,-12 20 0,17-23-20,3-8-75,0 1 1,1-1-1,0 0 1,-1 0-1,1 1 1,0-1-1,0 1 0,0-1 1,0 1-1,1-1 1,-1 1-1,1 0 1,0-1-1,-1 1 0,1 0 1,0-1-1,1 1 1,-1 0-1,1 3 1,1-2 21,1 1 1,0-1 0,0 0 0,0 0 0,0 0 0,1 0 0,-1 0 0,1-1-1,0 1 1,0-1 0,0 0 0,1-1 0,-1 1 0,1-1 0,-1 0 0,8 3-1,3 0 73,0 0 0,1-1 0,0 0-1,17 1 1,6 0 348,1-2 1,-1-2-1,1-1 0,62-9 1,-93 8-633,-1 0-1038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8:48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55 5152,'0'-5'563,"-1"0"-1,1 0 1,0 0 0,1-6-1,-1 10-265,0-1 0,0 1 0,0-1 0,0 1 0,1 0 0,-1-1 0,1 1 0,-1 0 0,1-1 0,-1 1-1,1 0 1,0 0 0,0-1 0,0 1 0,-1 0 0,3-2 0,-2 6-42,0 0 1,0 0-1,0 0 1,0 0-1,0 0 0,-1 0 1,0 0-1,1 5 1,5 33 211,-3-27-237,-1 0 0,0 17 0,-2-10 157,1 0 0,0-1 0,1 0 1,7 26-1,-8-41-34,0-5-338,-1 0-1,0 0 1,0-1-1,0 1 1,0 0-1,0 0 1,0 0-1,0 0 1,0 0-1,0 0 1,0 0-1,0 0 1,0 0-1,0 0 1,1 0-1,-1 0 1,0 0-1,0 0 1,0 0-1,0 0 0,0 0 1,0 0-1,0 0 1,0 0-1,0 0 1,0 0-1,0 0 1,1 0-1,-1 0 1,0 0-1,0 0 1,0 0-1,0 0 1,0 0-1,0 0 1,0 0-1,0 0 1,0 0-1,0 0 1,0 1-1,0-1 1,0 0-1,1 0 1,-1 0-1,0 0 0,0 0 1,0 0-1,0 0 1,0 0-1,0 0 1,0 0-1,0 0 1,0 0-1,0 1 1,0-1-1,5-6 59,1 0-25,0-1 0,-1 0 1,0-1-1,0 1 0,-1-1 0,5-9 0,3-8-1,9-12-44,34-55-182,-53 88 171,1 0-1,1-1 1,-1 1 0,1 0-1,-1 1 1,1-1 0,6-3-1,-9 6 6,-1 0 0,1 1-1,0 0 1,0-1 0,0 1-1,0-1 1,0 1 0,0 0 0,0 0-1,0 0 1,0-1 0,0 1 0,0 0-1,0 0 1,0 0 0,0 1-1,0-1 1,1 0 0,0 1 3,-1 0 0,0-1 0,1 1 0,-1 0 0,0 0 0,0 0 0,0 0 0,0 0 1,0 0-1,0 0 0,0 1 0,0-1 0,0 0 0,-1 0 0,1 1 0,0 1 0,3 7 12,-1 0-1,-1 0 0,1 1 1,-2-1-1,1 1 1,-2-1-1,1 1 1,-2 16-1,0-14 125,1 1-1,0-1 1,6 27-1,-6-39-119,0-1 0,0 1 0,0-1 0,1 1 0,-1-1 0,0 1 0,0-1 0,1 0 0,-1 1 0,0-1 1,1 1-1,-1-1 0,1 0 0,-1 1 0,0-1 0,1 0 0,-1 1 0,1-1 0,-1 0 0,1 0 0,-1 0 0,1 1 0,-1-1 0,1 0 0,-1 0 0,1 0 0,-1 0 0,1 0 0,-1 0 0,1 0 0,-1 0 0,1 0 0,0 0 0,-1 0 0,1 0 0,-1 0 0,1-1 0,-1 1 0,1 0 0,-1 0 0,1-1 0,-1 1 0,0 0 0,1-1 0,23-14 394,-7 1-408,-1-1 1,-1-1-1,16-21 1,-16 19-71,0 0 1,30-26 0,-38 39 88,-2 1 0,0 0 0,0 0 0,1 0 1,-1 1-1,10-5 0,-13 7-7,-1 1 0,1 0 0,-1-1 0,1 1 0,0 0 0,-1 0 0,1-1 0,-1 1 0,1 0 0,0 1 0,-1-1 0,1 0 0,-1 0 0,1 1 0,-1-1 0,1 1 0,-1-1 0,1 1 0,-1 0 0,1 0 0,-1-1 0,0 1 1,1 0-1,-1 0 0,0 0 0,0 0 0,0 1 0,2 1 0,2 4 42,0 0 0,-1 0 1,0 1-1,0-1 0,-1 1 1,0 0-1,3 11 0,-2-2 6,0 1-1,2 27 0,-3-10-50,0-6-1565,-1-2-3990,0-13 45,6 3 1798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8:49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 2496,'1'-5'273,"0"1"0,0 0 0,0 0 0,1 0 1,-1 1-1,1-1 0,0 0 0,0 1 0,0-1 0,1 1 0,3-4 0,-2 0 359,-3 7-396,-1-1 0,1 0 0,-1 0 0,1 0-1,0 0 1,0 1 0,-1-1 0,1 0 0,0 1 0,0-1-1,0 0 1,0 1 0,-1-1 0,1 1 0,0-1 0,0 1-1,2-1 1,-1 3 86,0-1 0,0 0-1,0 0 1,0 0-1,0 0 1,0 0-1,0 0 1,0-1 0,0 1-1,0-1 1,5 1-1,0 1 204,13 1 1607,-16-3-1941,-1 0 1,0 1-1,1-1 1,-1 1-1,0 0 1,5 2-1,1 0-3,1 0 0,0 0 1,0-1-1,15 2 0,10 2 295,35 5 101,-45-8-327,46 13 1,29 9 75,-53-14-149,146 24 309,5 2-79,18 3-170,3-16-15,-137-16-9,-32-3-128,166 11 163,34-24-148,-113 3-54,73-12 88,-141 10-128,-8 0 10,38-3 45,-69 8-63,205-17 27,-118 8-32,-5 1 0,0 1 59,128 5-1,-156 4-31,197 14 128,-267-12-235,0 1-1,0 0 1,26 9 0,-9 4-3204,-25-11-1900,-2 3 1515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8:50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4896,'2'-25'2517,"2"14"-669,-4 11-1784,0-1-1,0 1 1,0 0-1,0 0 1,0 0-1,0 0 1,1 0-1,-1-1 1,0 1-1,0 0 1,0 0-1,0 0 1,1 0 0,-1 0-1,0 0 1,0 0-1,0-1 1,0 1-1,1 0 1,-1 0-1,0 0 1,0 0-1,0 0 1,1 0-1,-1 0 1,0 0-1,0 0 1,0 0-1,1 0 1,-1 0 0,0 0-1,0 0 1,0 1-1,1-1 1,-1 0-1,0 0 1,0 0-1,0 0 1,1 0-1,0 2 120,0-1 1,0 1-1,0 0 0,0 0 0,-1-1 0,1 1 1,0 0-1,-1 0 0,1 0 0,-1 0 0,1 3 0,0 0 227,4 26 519,-1 1 1,-1 50-1,-1-18-186,-2 66 818,-2-49-1058,0-15-244,1 35 239,1-48-159,-1-38-90,1-1 1,2 26 0,0-35 73,-1-5-471,1-11-1329,2-6-1850,1-1-737,0 1 1307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1:41.6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0 7648,'5'5'3456,"3"14"-3008,-3-8 2016,2 4-1440,-7 4 1279,5 3-1343,-10 4 352,5 0-768,-7 1-96,2-2-288,-8 1-32,1 1-64,-13-4-2304,8 2 1216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8:51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81 115 6144,'-3'0'242,"1"0"-1,0 0 1,-1 1 0,1-1-1,0 1 1,0-1 0,-1 1-1,1 0 1,0 0 0,0 0 0,0 0-1,0 0 1,0 0 0,0 1-1,0-1 1,1 1 0,-1-1 0,0 1-1,1 0 1,-1-1 0,-1 5-1,-2 3 570,0 0-1,1 0 1,-6 19-1,9-24-644,-1 2 2,0 0 1,0 0-1,1 0 1,0 1-1,0-1 1,1 1-1,-1-1 0,1 0 1,1 1-1,-1-1 1,1 1-1,0-1 1,1 0-1,0 0 0,-1 0 1,2 0-1,-1 0 1,1 0-1,0 0 1,0-1-1,1 1 1,0-1-1,5 6 0,-3-4-49,1 0-1,-1-1 0,1 0 0,0 0 1,1-1-1,0 0 0,-1 0 0,1-1 0,1 0 1,-1 0-1,14 3 0,-10-4 18,0 0-1,1-1 1,-1-1 0,0 0-1,1 0 1,-1-1-1,1-1 1,13-2 0,-13 0-25,0 0 1,0 0 0,0-1 0,0-1 0,-1 0 0,0-1 0,17-10 0,-20 10-72,-1 0 1,0 0-1,0-1 0,-1 0 1,0 0-1,0-1 1,-1 1-1,0-2 0,0 1 1,5-11-1,-6 8-36,-1 0 0,0 0 0,-1 0 1,0-1-1,-1 0 0,0 1 0,-1-1 0,0 0 0,-1 0 0,0 0 1,-1 1-1,0-1 0,-1 0 0,-1 0 0,1 1 0,-2-1 0,-7-18 1,9 26-30,-1 0 1,1 0-1,-1 0 1,1 0-1,-1 0 1,0 1 0,-1-1-1,1 1 1,-1 0-1,1 0 1,-7-4-1,7 5-2,0 0-1,0 0 0,-1 1 1,1-1-1,0 1 1,-1 0-1,1 0 0,-1 0 1,1 1-1,-1-1 0,-6 0 1,3 2 7,0-1 1,0 1-1,0 0 1,0 0-1,-10 4 1,-2 3 26,-1 0 1,-32 21-1,49-28-7,-67 43-294,59-35-1386,-17 15 0,17-8-208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8:52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27 3552,'0'33'13016,"-3"6"-10021,2-26-3003,-1 0 1,0 0-1,-1 0 0,-7 17 1,2-8 329,-15 23 1,21-41-297,-1-1 0,-1 1 0,1-1 0,0 0 0,-1 1 0,0-2 0,0 1 0,0 0 0,0-1 0,0 0 0,0 0 0,-1 0 0,1 0 0,-1-1 0,-7 2 0,8-2-4,-1-1 0,1 0 1,0 1-1,-1-2 0,1 1 0,-1 0 0,1-1 0,0 0 1,0 0-1,-1 0 0,1 0 0,0-1 0,0 0 1,0 0-1,0 0 0,-7-5 0,5 3 20,0-1 0,1 0-1,-1 0 1,1 0 0,0-1 0,0 0-1,0 0 1,1 0 0,-5-10 0,2 4-48,1 0 0,1 0 0,0-1 0,1 0 0,0 0 0,0 0 0,2-1 0,-2-20 0,4 31 5,0 1 0,0-1-1,0 0 1,1 0 0,-1 1-1,1-1 1,0 0-1,0 1 1,0-1 0,0 1-1,0-1 1,0 1 0,1 0-1,-1-1 1,1 1 0,-1 0-1,1 0 1,2-2 0,-1 1 12,1 1 0,-1 0 0,1 0 0,-1 0 0,1 0 0,0 1 0,-1-1 0,1 1 0,0 0 0,0 0 0,5-1 0,-1 2 0,0-1-1,0 1 1,0 0 0,0 1-1,0-1 1,0 2 0,0-1-1,0 1 1,-1 0 0,1 1-1,14 6 1,23 21 480,-41-27-451,1 1 0,-1 0 0,0 0 0,0 1 0,-1-1 0,1 1 0,2 6 0,0-1 49,-2 1 1,0 0-1,0 0 1,-1 0-1,0 1 1,0-1 0,-2 1-1,1-1 1,-2 1-1,0 21 1,-2-13 9,-1 1 0,-1 0 0,0-1-1,-2 1 1,-9 22 0,9-30-66,0 0-1,-1 0 0,0-1 1,-1 0-1,-12 13 0,-52 52-99,63-68 52,-2 1-248,8-8-360,1 0 1,0 0-1,0 0 0,-1 0 0,1 0 0,0 1 0,1-1 0,-1 1 0,0-1 0,1 1 0,-2 3 0,3-6 319,0 1 0,0-1 0,0 1 0,0-1 0,0 1 0,0-1 0,0 0 0,0 1 0,0-1 0,0 1 0,0-1 0,0 1 0,1-1 0,-1 1 0,0-1 0,0 0 0,0 1 0,1-1 0,-1 1 0,0-1 0,1 1 0,8 6-4245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8:53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379 91 2496,'0'-1'75,"0"0"0,0 1 0,0-1 0,0 0-1,0 0 1,0 1 0,0-1 0,0 0 0,1 0 0,-1 1 0,0-1 0,1 0 0,-1 1 0,0-1-1,1 0 1,-1 1 0,1-1 0,-1 0 0,1 1 0,-1-1 0,1 1 0,0-1 0,-1 1 0,1 0-1,0-1 1,-1 1 0,2-1 0,-1 1 74,-1-1 1,1 1-1,0-1 0,0 1 0,-1-1 1,1 1-1,0-1 0,-1 1 0,1-1 1,-1 0-1,1 1 0,-1-1 1,1 0-1,-1 1 0,1-1 0,-1 0 1,1-1-1,0-2 570,0-1-1,0 1 1,0-1 0,0 1 0,-1-7-1,0 10-646,0 0-1,0 0 1,0 0-1,0 0 0,-1 0 1,1 0-1,0-1 1,-1 1-1,1 0 0,0 0 1,-1 0-1,1 1 1,-1-1-1,0 0 0,1 0 1,-1 0-1,0 0 0,1 0 1,-1 1-1,0-1 1,0 0-1,0 1 0,0-1 1,0 1-1,0-1 1,0 1-1,0-1 0,0 1 1,0-1-1,0 1 1,-1 0-1,-5-1 3,1 0 1,-1 1 0,0-1-1,0 2 1,1-1-1,-1 1 1,0 0 0,1 0-1,-1 1 1,1 0-1,-1 0 1,1 0 0,0 1-1,-11 6 1,-6 6 278,0 1 1,-28 25-1,36-28-180,-15 14 312,1 2 0,-39 49 1,64-72-379,0 0-1,0 0 1,0 0 0,0 0-1,1 1 1,0-1 0,1 1-1,-1 0 1,-1 11 0,3-15-50,1 1 0,0-1 1,-1 0-1,2 1 0,-1-1 0,0 0 1,1 1-1,-1-1 0,1 0 0,0 0 1,0 1-1,0-1 0,0 0 0,1 0 1,-1 0-1,1 0 0,0-1 0,0 1 1,0 0-1,0-1 0,0 1 0,6 3 1,-2-1 49,1-1 1,0 1-1,0-1 0,0-1 1,0 0-1,1 0 1,0 0-1,-1-1 1,14 3-1,1-2 205,0-1 0,26-1 0,61-5 546,-91 2-786,0 0 1,0-2-1,33-10 0,-36 8-838,23-10 2344,-22 5-4176,-4-3-6314,-8 12 5984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8:53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 7392,'-3'-6'2578,"4"12"-166,1 8-368,-2 54 603,5 140-206,-4-188-2299,-1-16-64,0 0 1,0 0-1,0-1 0,1 1 0,-1 0 1,1 0-1,0 0 0,1-1 0,-1 1 0,2 4 1,-2-7 401,4-9 10,14-17-411,24-37-1,-30 41-32,0 0-8,-6 10-95,0 0 0,0 1 0,1-1 0,1 2 0,10-11 0,-18 19 63,-1 0-1,1 0 1,0 1 0,0-1 0,0 0-1,0 1 1,0-1 0,0 1-1,0-1 1,0 1 0,0-1 0,0 1-1,0 0 1,0-1 0,0 1-1,1 0 1,-1 0 0,0 0 0,0 0-1,0 0 1,0 0 0,0 0-1,2 0 1,-2 1-6,1 0-1,-1 0 0,0-1 1,0 1-1,0 0 1,0 0-1,0 0 1,0 0-1,0 0 0,0 1 1,-1-1-1,1 0 1,0 0-1,-1 1 1,2 1-1,1 7 38,-1-1 0,1 1 0,-2-1 0,2 12 0,-3-19 2,4 81 340,-4-82-353,0 0 1,0 1-1,0-1 1,0 0 0,0 0-1,1 0 1,-1 0-1,0 0 1,0 1 0,1-1-1,-1 0 1,1 0-1,-1 0 1,2 1 0,-2-1-16,0-1 0,1 0 0,-1 0 0,1 1 1,-1-1-1,0 0 0,1 0 0,-1 0 1,1 1-1,-1-1 0,1 0 0,-1 0 0,0 0 1,1 0-1,-1 0 0,1 0 0,-1 0 0,1 0 1,-1 0-1,1 0 0,-1 0 0,1 0 0,-1 0 1,0-1-1,1 1 0,4-2 34,-1 0-1,0-1 1,0 1-1,0-1 1,5-5-1,1 0-52,5-4 169,-1 2-155,-1 1 0,1 0 0,23-12 1,-33 20 1,0-1 0,1 0 0,-1 1 0,1 0 1,-1 0-1,0 0 0,1 1 0,-1-1 0,1 1 1,0 0-1,-1 1 0,1-1 0,-1 1 0,1 0 1,-1 0-1,0 0 0,1 0 0,3 3 0,-5-2 25,1 0 1,-1 0-1,0 0 0,0 1 0,0 0 0,0-1 0,-1 1 1,1 0-1,2 5 0,21 36 298,-15-23-364,-8-16-28,-1 0 0,0 0 0,0 0 0,0 0 1,-1 1-1,0-1 0,0 0 0,0 9 1,0 12-5980,-1-10 2958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8:54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645 26 2720,'14'-13'1316,"1"2"-195,-14 10-920,-1 1 0,1 0 1,-1 0-1,0 0 1,1 0-1,-1-1 0,1 1 1,-1 0-1,0 0 0,1 0 1,-1 0-1,1 0 0,-1 0 1,0 0-1,1 0 0,-1 0 1,1 1-1,-1-1 0,1 0 1,-6 14 1862,3-6-1581,-1 1 1,0-1 0,-8 13-1,3-5 52,-18 33 546,-3-1 1,-1-2 0,-2-1-1,-70 75 1,-66 75 496,130-144-1367,-41 75 0,-18 60 135,79-147-291,12-22 176,-2-1-1,-9 15 1,17-32-455,1-3-726,1 1 0,-1-1 0,1 0-1,-1 1 1,4-5 0,47-66-9631,-35 55 8389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8:55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22 4224,'0'0'104,"0"0"0,0-1-1,-1 1 1,1 0 0,0 0 0,0 0 0,0-1 0,0 1-1,-1 0 1,1 0 0,0 0 0,0-1 0,0 1-1,0 0 1,0 0 0,0-1 0,-1 1 0,1 0 0,0 0-1,0-1 1,0 1 0,0 0 0,0-1 0,0 1 0,0 0-1,0 0 1,0-1 0,0 1 0,0 0 0,1 0 0,-1-1-1,0 1 1,0 0 0,0 0 0,0-1 0,0 1 0,0 0-1,1 0 1,-1-1 0,0 1 0,0 0 0,0 0 0,1 0-1,-1 0 1,0-1 0,0 1 0,0 0 0,1 0 0,-1 0-1,1 0 1,-1 0 5,0-1-1,0 1 0,1 0 0,-1 0 1,0 0-1,0 0 0,0 0 1,1-1-1,-1 1 0,0 0 1,0 0-1,0 0 0,1-1 1,-1 1-1,0 0 0,0 0 1,0-1-1,0 1 0,0 0 1,0 0-1,0-1 0,0 1 0,0 0 1,1 0-1,-1-1 0,0 1 1,0 0-1,0 0 0,0-1 1,0 1-1,-1 0 0,1 0 1,0-1-1,0 1 0,0 0 1,0 0-1,0-1 0,0 1 1,-1 0-52,1-1 0,-1 1 0,1 0 0,0 0 0,-1 0 0,1 0 1,-1 0-1,1 0 0,-1 0 0,1 0 0,-1 0 0,1 0 0,0 0 1,-1 0-1,1 0 0,-1 0 0,1 0 0,-1 0 0,1 1 0,0-1 1,-1 0-1,1 0 0,-1 0 0,1 1 0,0-1 0,-1 0 0,1 1 1,0-1-1,-1 0 0,1 1 0,0-1 0,0 0 0,-1 1 0,1-1 1,0 1-1,-3 2 200,-42 29 1647,31-21-1433,8-7-378,1-1 0,-1 2 0,1-1 1,0 1-1,-5 5 0,9-9-75,1 0 0,-1 0 0,1 0 0,-1 0 1,0 0-1,1 0 0,-1 0 0,1 0 0,0 0 0,-1 0 0,1 1 1,0-1-1,0 0 0,0 0 0,0 0 0,0 0 0,0 0 1,0 1-1,0-1 0,0 0 0,0 0 0,1 0 0,-1 0 0,0 0 1,1 0-1,-1 0 0,1 0 0,-1 0 0,1 0 0,0 0 1,-1 0-1,1 0 0,0 0 0,0 0 0,0-1 0,1 2 0,6 4 63,-1 0-1,2-1 0,13 7 1,15 10 264,-29-17-98,-1 1 0,1 0 0,-1 0 0,-1 1-1,7 7 1,-12-12-187,1 0-1,-1 0 1,0 0 0,0 1-1,0-1 1,0 0-1,0 0 1,0 1-1,-1-1 1,1 0 0,-1 1-1,1-1 1,-1 1-1,0-1 1,0 0-1,0 1 1,-1-1 0,1 1-1,0-1 1,-1 0-1,0 1 1,1-1 0,-1 0-1,-1 3 1,-1 0-21,0-1 0,0 1 1,0-1-1,-1 0 0,0 0 1,1 0-1,-1 0 0,-7 4 1,-37 23-101,48-31 61,-16 9-578,-1-1 1,0-1-1,0 0 1,-1-1-1,1-1 1,-22 3-1,-1-1-1502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9:05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480 35 3488,'1'-1'187,"0"0"-1,0 0 1,0 0 0,0 0-1,0 0 1,0 0 0,0 0 0,0 1-1,0-1 1,0 0 0,1 0-1,-1 1 1,0-1 0,0 1 0,1-1-1,-1 1 1,0 0 0,3-1-1,13-5 1499,-13 4-1197,-1 1-1,0-1 1,0 1 0,1 0 0,6-1 0,5-2 889,-3 3 3595,-12 1-4926,0 0 0,1 0 0,-1 0 0,0 0 0,0 0 0,1 0 0,-1 0 0,0 0 0,0 0 0,0 0 0,1 0 0,-1 0 0,0 0 0,0 0 0,0 0 0,0 0 0,1 1 0,-1-1 1,0 0-1,0 0 0,0 0 0,0 0 0,1 0 0,-1 1 0,0-1 0,0 0 0,0 0 0,0 0 0,0 0 0,0 1 0,1-1 0,-1 0 0,0 0 0,0 0 0,0 1 0,0-1 0,0 0 0,0 0 0,0 0 0,0 1 0,0-1 0,0 0 0,0 0 0,0 1 0,0-1 0,0 0 0,0 0 0,0 0 0,-1 1 1,1-1-1,0 0 0,0 0 0,0 0 0,0 0 0,0 1 0,0-1 0,0 0 0,-1 0 0,1 0 0,0 0 0,0 1 0,0-1 0,0 0 0,-1 0 0,1 0 0,-27 25 871,-20 18-409,14-14-216,-80 83 536,-148 134 126,196-183-844,34-31 644,31-32-733,0 0 0,0 1 1,0-1-1,0 0 0,0 0 0,0 0 1,0 0-1,0 0 0,0 1 1,0-1-1,0 0 0,0 0 1,0 0-1,0 0 0,0 1 1,0-1-1,0 0 0,0 0 1,0 0-1,0 0 0,0 0 1,0 1-1,0-1 0,0 0 1,0 0-1,0 0 0,0 0 1,0 0-1,0 1 0,1-1 1,-1 0-1,0 0 0,0 0 0,0 0 1,0 0-1,0 0 0,0 0 1,1 0-1,-1 0 0,0 1 1,0-1-1,0 0 0,12 5 211,13 2-170,21-2 135,47 7-10,255 63 325,-293-61-531,144 39 123,-189-49 4,-9-1-356,-15 1-3670,5-2 1763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9:06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580 8 2560,'52'-8'11349,"-52"8"-11226,0 0-1,0 1 0,0-1 1,0 0-1,0 0 0,0 0 0,0 0 1,1 1-1,-1-1 0,0 0 1,-6 12 1675,-15 13-1012,-2-3 64,-1-2 0,-35 24 0,-58 29 493,-6 3-372,-73 82 256,185-147-1006,0 0 0,0 0-1,1 1 1,-9 15 0,17-23 578,9-4-430,4-2-275,0 0-1,1 1 1,-1 0-1,0 1 1,15 2 0,13-1-21,-3 0 2,0 2 0,0 2 0,-1 1 0,44 13 0,137 57 78,-200-70-261,72 27 282,-75-29-440,0-1 0,0 0 0,1-1 0,22 1 0,-16-3-428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9:08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27 3552,'0'-1'202,"0"1"-1,-1-1 1,1 0 0,0 1-1,0-1 1,-1 0 0,1 1 0,0-1-1,0 0 1,0 1 0,0-1-1,0 0 1,0 0 0,0 1-1,0-1 1,0 0 0,0 1 0,0-1-1,0 0 1,1 1 0,-1-1-1,0 0 1,1 0 0,5-9 4925,-5 31 3682,2 10-6745,4 46-2388,-1 17 823,1 32 410,-7-116-837,0 37 356,9 77 0,-1-18 41,-8-105-621,2 19 706,-5-13-1475,-4-4-3717,2-3 2248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9:09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 4384,'0'-1'16511,"5"2"-14836,11-3-1171,0 0 0,-1-1 0,1 0 0,19-7 0,-5 1-245,158-39 1207,-185 47-1486,0 0-1,0 1 1,0-1 0,-1 1-1,1 0 1,0-1 0,0 1-1,4 1 1,-6-1 11,1 1 1,0-1-1,-1 1 1,1 0-1,-1 0 1,1 0-1,-1 0 1,1 0-1,-1 0 0,1 0 1,-1 0-1,0 0 1,0 0-1,0 1 1,2 1-1,30 39 687,-31-40-597,-1 0 1,1-1 0,0 1 0,0-1-1,0 0 1,0 1 0,0-1 0,0 0-1,0 0 1,0 0 0,1 0 0,-1-1-1,0 1 1,0-1 0,1 1 0,-1-1-1,0 0 1,4 0 0,6 0 139,1-1 0,15-2 0,-11 1-214,27-4-35,78-21 0,-52 6-8374,-51 15 4359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1:43.6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1 352 5632,'1'-2'5733,"6"3"-2516,14 6-1414,6 1-551,-7-5-967,1-1-1,-1-1 1,0-1 0,0-1 0,0 0 0,0-2-1,0 0 1,0-1 0,21-8 0,-30 8-244,0-1 1,0 0-1,-1-1 1,1 0-1,-2 0 1,1-1-1,-1-1 1,0 0-1,0 0 1,-1 0-1,0-1 0,-1 0 1,1-1-1,-2 1 1,0-2-1,0 1 1,0-1-1,-2 1 1,1-1-1,-1-1 1,-1 1-1,0 0 1,-1-1-1,0 0 1,0 1-1,-1-22 1,-1 28-69,0-1 0,-1 0 0,1 0 0,-4-10 0,4 14 15,-1 0 0,0 0 0,0-1 0,0 1 0,0 0 0,-1 0 0,1 0 0,0 1 0,-1-1 0,1 0 0,-1 0 0,0 1 0,0-1 0,-3-1 0,2 0 9,-1 1-1,1 1 1,-1-1-1,0 1 1,0-1-1,1 1 1,-1 0 0,0 0-1,0 1 1,0-1-1,0 1 1,0 0-1,-5 0 1,3 1 6,0 0-1,0 1 1,0-1 0,0 1-1,1 0 1,-1 1 0,1-1-1,-6 4 1,-3 3 35,1 1 0,1 0-1,0 1 1,0 0 0,-18 23 0,8-4 231,1 0 0,2 1 1,1 2-1,1-1 0,-23 68 1,37-91-166,1 0-1,0 0 1,0 0 0,0 1 0,1-1 0,1 0 0,0 17 0,1-21-47,0 0 0,-1-1 0,2 1 1,-1 0-1,0-1 0,1 1 0,0-1 0,0 0 0,0 0 0,1 0 0,-1 0 1,1 0-1,0 0 0,0 0 0,0-1 0,8 6 0,-4-4 88,1 0 0,0-1 0,0 0-1,0-1 1,0 1 0,0-1 0,1-1-1,0 0 1,-1 0 0,12 0 0,4 0 88,0-1 1,39-4 0,-37 1-574,0-1 1,0-2 0,0 0 0,39-14 0,-29 5-5478,-13 8-1497,-7 4 3192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8:56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10 212 4736,'-1'-1'212,"0"0"-1,0 1 1,1-1 0,-1 0-1,0 0 1,1 0-1,-1 1 1,0-1 0,1 0-1,0 0 1,-1 0 0,1 0-1,-1 0 1,1 0 0,0 0-1,0 0 1,-1 0 0,1 0-1,0 0 1,0 0 0,0 0-1,0 0 1,0 0 0,1-1-1,-1 0 1,2-5 1111,0 0 1,0 1-1,3-8 1,2-4 81,-5 11-1103,1 1 1,-1 0-1,1 0 1,0 1-1,0-1 0,1 1 1,0-1-1,0 1 0,8-8 1,-1 2 285,1 1 1,25-18-1,-34 25-551,1 1-1,0 0 0,0 0 0,0 0 0,0 0 0,1 1 1,-1-1-1,0 1 0,1 0 0,-1 0 0,1 1 1,4-1-1,-6 1-42,0 1 0,0-1 1,0 1-1,0 0 1,-1-1-1,1 1 0,0 0 1,-1 1-1,1-1 0,-1 0 1,1 1-1,-1-1 0,0 1 1,1 0-1,-1 0 1,0 0-1,0 0 0,0 0 1,-1 1-1,4 3 0,5 11 101,12 28-1,6 9 325,-24-48-347,3 6 326,1 0-1,17 20 1,-23-30-319,0 1 1,1-1-1,-1 1 0,1-1 1,0 0-1,0 0 0,0 0 1,0-1-1,0 1 0,0-1 1,0 0-1,1 1 0,-1-1 1,0-1-1,1 1 0,6 0 1,-3-1 10,0-1 0,0 0 0,0 0 0,0-1 0,0 0 1,-1 0-1,1 0 0,-1-1 0,1 0 0,-1 0 0,0-1 1,0 0-1,-1 0 0,1 0 0,6-7 0,6-8-774,0 0 0,25-39-1,-29 38-902,-12 18 748,0-1-1,0 1 0,0-1 0,0 1 1,0 0-1,1 0 0,-1 0 0,1 1 1,-1-1-1,5-2 0,12 2-3426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8:57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2400,'0'-1'56,"0"1"0,0-1 0,0 1 0,0 0 0,0-1 0,0 1 0,0-1 0,1 1 0,-1 0 0,0-1 0,0 1 0,0 0 0,0-1 1,1 1-1,-1 0 0,0-1 0,0 1 0,0 0 0,1 0 0,-1-1 0,0 1 0,1 0 0,-1 0 0,1-1 0,-1 1 91,1 0 1,-1-1-1,0 1 0,1-1 0,-1 1 1,1 0-1,-1-1 0,0 1 0,1-1 1,-1 1-1,0 0 0,0-1 0,1 1 1,-1-1-1,0 1 0,0-1 0,0 1 1,0-1-1,1 0 0,-1 1 0,0-1 1,0 1-1,0-1 0,0 0 0,0-2 328,0-1 0,0 1-1,1 0 1,0 0 0,-1 0-1,1 0 1,1 0 0,-1 0-1,0 0 1,1 0 0,-1 0-1,1 0 1,0 1 0,2-4-1,-4 6-411,0 0 1,0 0-1,0-1 0,0 1 0,1 0 0,-1-1 1,0 1-1,0 0 0,0 0 0,0 0 0,1-1 0,-1 1 1,0 0-1,0 0 0,1 0 0,-1-1 0,0 1 1,0 0-1,0 0 0,1 0 0,-1 0 0,0 0 0,1 0 1,-1 0-1,0-1 0,0 1 0,1 0 0,-1 0 1,0 0-1,1 0 0,-1 0 0,0 0 0,0 0 1,1 0-1,-1 1 0,0-1 0,1 0 0,6 14 1259,-2 10-938,-1 0 1,2 47-1,-4-40-215,9 88 632,3 35 340,3 26-629,-3-41-187,-13-47-32,-1-53-202,-4-20-3056,4-19 2869,0 0 0,0 0 0,0 1-1,0-1 1,0 0 0,0 0 0,0 0 0,0 1 0,0-1 0,0 0-1,0 0 1,-1 0 0,1 0 0,0 0 0,0 1 0,0-1-1,0 0 1,0 0 0,-1 0 0,1 0 0,0 0 0,0 0 0,0 0-1,-1 1 1,1-1 0,0 0 0,0 0 0,0 0 0,0 0-1,-1 0 1,1 0 0,0 0 0,0 0 0,0 0 0,-1 0 0,1 0-1,0 0 1,0 0 0,0 0 0,-1 0 0,1-1 0,0 1-1,0 0 1,0 0 0,0 0 0,-1 0 0,1 0 0,0 0 0,0 0-1,0-1 1,0 1 0,-1 0 0,1 0 0,0 0 0,0 0-1,0 0 1,0-1 0,0 1 0,0 0 0,0 0 0,0 0-1,0-1 1,0 1 0,-1 0 0,1 0 0,0 0 0,0-1 0,0 1-1,0 0 1,-1-9-2714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8:58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85 5056,'0'-1'299,"0"0"1,0-1-1,0 1 0,0 0 1,0 0-1,0-1 0,0 1 1,0 0-1,1 0 0,-1-1 1,0 1-1,1 0 0,-1 0 1,1 0-1,-1-1 0,1 1 1,0 0-1,-1 0 1,1 0-1,0 0 0,0 0 1,1-1-1,3-1 2497,-6 11-1176,-2 3-996,0 2-178,0 0-1,-1-1 1,-1 1 0,-9 18 0,7-16-142,0 1 0,-9 31 0,7-3 249,-7 72-1,15-101-447,0 1 0,2 0-1,0-1 1,0 1 0,2-1 0,-1 0-1,2 0 1,7 20 0,-7-26 8,0 0 1,0 0-1,1-1 1,0 1-1,0-1 1,1 0-1,13 13 1,-17-19-74,1 0-1,-1 0 1,1 0 0,0 0 0,0 0 0,0-1 0,-1 1 0,1-1-1,1 0 1,-1 0 0,0 0 0,0 0 0,0-1 0,0 1 0,1-1-1,-1 0 1,0 0 0,0 0 0,1 0 0,-1-1 0,0 1 0,0-1-1,0 0 1,0 0 0,0 0 0,5-2 0,-2 0 12,0-1 0,0 0 1,0 0-1,0 0 0,-1 0 0,9-11 0,28-35 113,-26 29-119,137-185 413,-150 201-465,0-1 1,-1 0 0,0 0-1,1 0 1,-2 0 0,1 0-1,-1 0 1,0-1 0,0 1-1,-1 0 1,1-1 0,-1 1 0,-1 0-1,1-1 1,-1 1 0,-1 0-1,1 0 1,-1 0 0,-2-6-1,-3-4-45,0 0-1,-1 1 0,0 0 1,-2 0-1,-18-22 1,21 29 35,0 0 1,0 0 0,-1 0-1,-1 1 1,1 1 0,-1-1-1,0 1 1,0 1 0,-16-7-1,19 9-13,-1 1 0,1 0 0,-1 0-1,1 1 1,-1 0 0,0 0 0,0 1-1,1 0 1,-1 0 0,0 0 0,0 1-1,1 0 1,-1 0 0,0 1-1,1-1 1,-12 6 0,-3 3-1942,-25 15 0,37-19 200,0 0 1,0 1-1,0 0 1,-13 15 0,2 3-1238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9:00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69 2656,'-1'-1'290,"1"0"-1,-1 1 1,1-1 0,0 0-1,-1 0 1,1 0 0,-1 1 0,1-1-1,0 0 1,0 0 0,0 0-1,-1 0 1,1 0 0,0 1-1,0-1 1,0 0 0,0 0 0,0 0-1,0 0 1,1-1 0,0-8 2031,-2 10-2267,1-1 0,0 1 0,0 0 1,0 0-1,0 0 0,0 0 0,-1-1 0,1 1 0,0 0 0,0 0 1,0 0-1,-1 0 0,1 0 0,0 0 0,0 0 0,0-1 0,-1 1 1,1 0-1,0 0 0,0 0 0,0 0 0,-1 0 0,1 0 0,0 0 1,0 0-1,-1 0 0,1 0 0,0 0 0,0 0 0,0 0 0,-1 1 1,-2-1 489,7 1 2635,-12-1-1777,27-3 561,197-32 816,-206 35-2740,0-1 0,0 1 1,0 1-1,0-1 0,18 5 0,-24-4-47,-1 0-1,0 1 0,1-1 0,-1 0 1,0 1-1,0 0 0,0 0 0,5 4 0,-6-5 0,-1 0 0,0 1 0,0-1 0,1 1 0,-1-1 0,0 1 0,-1 0 0,1-1 0,0 1 0,0 0 0,-1-1 0,1 1 0,-1 0 0,1 0 0,-1 0 0,0 0 0,0 2 0,0-1-426,-1-1 0,0 1-1,-1-1 1,1 0 0,0 0-1,-1 0 1,-1 3-1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9:01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 4224,'-4'1'8428,"12"0"-3270,-1-2-6115,4-2 1242,0 1 0,0 0 0,0 1 0,1 1 0,-1-1 0,0 2 0,15 2 0,-20-2-277,0 0-1,0 0 1,0 1 0,0 0 0,0 0 0,-1 1 0,1 0-1,-1 0 1,0 0 0,1 0 0,-2 1 0,1 0 0,0 0-1,-1 0 1,5 5 0,-8-6-1,0-1 1,1 1-1,-1-1 0,0 1 1,0 0-1,0-1 0,-1 1 1,1 0-1,-1-1 0,1 1 1,-1 0-1,0 0 0,0 0 0,0-1 1,-1 1-1,0 3 0,-1 7 93,-1 0-1,-5 13 0,6-21-73,-8 21 92,-1 0-1,-21 37 1,-37 44 238,67-103-286,-1 0-1,-1 0 0,1 0 1,-1 0-1,1 0 0,-1-1 1,0 1-1,0-1 0,-6 3 1,3-2 208,7-4-268,0 0 0,1 0 0,-1 0 0,0 0 0,0 0-1,0 0 1,0 0 0,0 0 0,0 0 0,0 0 0,0 0 0,0 0 0,0 0 0,0 0 0,0 0 0,0 0 0,0 0 0,0 0 0,0 0 0,0 0 0,0 0-1,1 0 1,-1 0 0,0 0 0,0 1 0,0-1 0,0 0 0,0 0 0,0 0 0,0 0 0,0 0 0,0 0 0,0 0 0,0 0 0,0 0 0,0 0 0,0 0-1,0 0 1,0 0 0,0 0 0,0 0 0,0 0 0,0 1 0,0-1 0,0 0 0,0 0 0,0 0 0,0 0 0,0 0 0,0 0 0,0 0 0,0 0 0,0 0-1,0 0 1,0 0 0,0 0 0,0 0 0,0 0 0,0 0 0,-1 0 0,1 0 0,0 0 0,0 0 0,0 0 0,0 0 0,0 1 0,1-1 246,5-3 250,57-10 153,73-10-208,-119 21-418,0 2 1,0 0-1,0 0 1,0 2-1,-1 0 1,21 6-1,-25-8-715,-3-5-6379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9:03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17 3552,'-1'-1'2274,"5"-2"420,6-5 812,-10 7-3442,0 1 0,0 0 0,0 0 0,0 0 0,0-1 0,0 1 0,-1 0 0,1 0 0,0 0 0,0-1-1,0 1 1,0 0 0,-1 0 0,1 0 0,0 0 0,0-1 0,0 1 0,-1 0 0,1 0 0,0 0 0,0 0 0,0 0-1,-1 0 1,1 0 0,0 0 0,0 0 0,-1 0 0,1 0 0,0 0 0,0 0 0,-1 0 0,1 0 0,0 0 0,0 0-1,-1 0 1,-17 0 387,12 1-284,-12 2 235,0 1-1,-20 7 1,33-10-339,0 1 0,0 0 0,0 1 1,1-1-1,0 1 0,-1 0 0,1 0 0,0 0 0,0 1 0,0-1 0,1 1 0,-5 6 0,7-9-48,-2 3 178,0 0 1,1 0-1,0 0 1,-1 1-1,1-1 0,-2 9 1,4-12-139,0 1 1,-1 0-1,1 0 1,1-1-1,-1 1 1,0 0-1,0-1 1,1 1-1,-1 0 1,1-1-1,-1 1 1,1 0-1,0-1 1,0 1-1,-1-1 1,1 1-1,0-1 1,0 0-1,0 1 1,1-1-1,-1 0 1,3 2-1,4 3-30,0-1-1,0 0 0,1 0 0,0-1 1,0 0-1,15 4 0,-9-3 9,15 6 22,44 17 309,-64-23-267,0 0 1,-1 0-1,0 1 0,0 1 0,10 8 1,-18-15-84,0 1 0,0 0 0,0 0 1,0 0-1,0 0 0,0-1 1,0 1-1,0 0 0,-1 0 0,1 1 1,0-1-1,-1 0 0,1 0 0,-1 0 1,1 0-1,-1 1 0,0-1 1,1 0-1,-1 0 0,0 0 0,0 1 1,0-1-1,0 0 0,0 1 0,0-1 1,0 0-1,0 0 0,-1 1 0,1-1 1,0 0-1,-1 0 0,1 0 1,-1 1-1,0-1 0,1 0 0,-1 0 1,0 0-1,1 0 0,-3 2 0,-4 5 31,-1-1 0,0 1 0,0-1 0,-1 0 0,0-1 0,-11 6 1,-64 29 83,51-26-8,-35 13 119,65-27-243,0-1 0,0 1 0,0-1 0,0 1 0,0-1 0,0 0 0,0 0 0,0 0 0,0-1 0,0 1 0,0-1 0,-5-1 0,6 1-384,0 1 1,1-1-1,-1 0 1,0 0-1,0 0 1,1 0-1,-1-1 1,0 1-1,1 0 1,-1-1-1,-2-2 0,4 3 140,0 1 0,0-1 0,0 0 0,-1 1-1,1-1 1,0 0 0,0 1 0,0-1-1,0 0 1,0 1 0,0-1 0,0 0 0,0 1-1,1-1 1,-1 0 0,0 1 0,0-1-1,0 0 1,1 1 0,-1-1 0,0 1 0,1-1-1,-1 0 1,1 0 0,9-7-2804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9:03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78 137 6976,'0'0'2256,"2"0"-1371,9 0 380,2 0 19,0 0 0,14-3 0,-22 3-1110,-1-1 0,0-1 1,1 1-1,-1 0 0,0-1 1,0 0-1,0 0 0,0 0 1,-1 0-1,6-5 0,-1 1 1,-1-1-1,0 0 0,-1 0 1,9-13-1,-13 18-176,-1 0 0,0-1-1,0 1 1,0 0 0,0 0 0,0-1 0,-1 1 0,1-1 0,-1 1 0,1-4 0,-1 5-11,0 0 0,0 0 0,0-1 0,-1 1 0,1 0 0,0 0 1,-1 0-1,1-1 0,-1 1 0,1 0 0,-1 0 0,1 0 0,-1 0 1,0 0-1,0 0 0,1 0 0,-1 0 0,0 0 0,0 0 0,0 1 1,-2-2-1,1 0-5,-1 1 0,0-1 0,-1 1 1,1 0-1,0 0 0,0 0 0,0 0 0,-1 1 1,1-1-1,0 1 0,-1 0 0,1 0 0,-1 0 1,1 0-1,0 1 0,-1-1 0,1 1 0,-3 1 1,-5 1 175,0 1 0,1 0 1,0 1-1,-12 7 0,13-7 78,0 1 0,1 0-1,0 1 1,0-1 0,0 1 0,1 1-1,0 0 1,0 0 0,-10 17 0,15-21-131,-1 1 1,1 0-1,0-1 1,0 1-1,1 0 1,0 0-1,0 0 1,0 0-1,0 0 1,1 0-1,-1 0 1,2 0-1,-1 0 1,0 0-1,1 0 1,0 0-1,0 0 1,0 0-1,1 0 0,0 0 1,0 0-1,4 6 1,-1-3 27,0 0-1,1 0 1,0-1-1,0 0 1,1 0 0,-1-1-1,16 11 1,2-1 263,32 15 0,2 1-244,-47-24-91,8 5 285,-18-13-430,-1 0 0,0 1-1,1-1 1,-1 0 0,1 0-1,-1 1 1,1-1-1,-1 0 1,1 0 0,-1 0-1,1 0 1,0 0 0,-1 1-1,1-1 1,-1 0-1,1 0 1,-1 0 0,1-1-1,-1 1 1,1 0 0,0 0-1,-1 0 1,1 0-1,-1 0 1,1-1 0,4 0-1074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9:04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81 4320,'3'-6'651,"0"0"1,1 1 0,0-1-1,0 1 1,1 0-1,7-7 1,-6 8 267,-1-2 1,0 1 0,6-9 0,-11 14-892,0 0 0,0 0 1,0 0-1,0 0 0,0-1 0,0 1 1,0 0-1,1 0 0,-1 0 1,0 0-1,0 0 0,0-1 1,0 1-1,0 0 0,0 0 0,0 0 1,0 0-1,0 0 0,0-1 1,0 1-1,0 0 0,0 0 0,0 0 1,0 0-1,0-1 0,0 1 1,0 0-1,0 0 0,0 0 1,0 0-1,0 0 0,0-1 0,0 1 1,-1 0-1,1 0 0,0 0 1,0 0-1,0 0 0,0 0 1,0 0-1,0-1 0,0 1 0,-1 0 1,1 0-1,0 0 0,-10 0 959,-16 8 191,0 5-335,0 1-1,1 2 1,0 0 0,-30 27-1,38-28-499,0 1 1,0 1-1,2 1 0,0 0 0,-16 27 0,29-42-257,0 0 0,0 1 0,0 0 0,1-1 0,-1 1 0,1 0 0,0 0 0,0 0 0,1 0 0,-1 0 0,1 0 0,0 0 0,0 5 0,1-7-16,-1 1 1,1-1-1,-1 1 1,1-1 0,0 1-1,0-1 1,0 0 0,0 1-1,1-1 1,-1 0-1,1 0 1,-1 0 0,1 0-1,0 0 1,-1-1 0,1 1-1,0 0 1,0-1-1,0 1 1,0-1 0,4 2-1,6 2 36,0-1-1,0 0 0,0-1 0,1 0 1,-1-1-1,14 1 0,80 0 12,-82-3-213,62 0-982,-52 0 502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9:26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72 2304,'1'-3'9687,"-3"5"-10937,1-1 1860,-3-1 513,25-13 2884,-15 8-3954,1 1 0,0 0 0,14-6 0,5-4 61,-22 12-80,0-1-1,0 1 1,1 0 0,8-3-1,-1 1-60,0 2 102,-4 1-103,-7 1 39,1 0 0,-1 0 1,0 0-1,0 0 0,0 0 1,0 0-1,1 0 0,-1 0 0,0 0 1,0 0-1,0 1 0,0-1 1,0 0-1,1 1 0,-1-1 1,0 1-1,0-1 0,0 1 1,0 0-1,0-1 0,-1 1 1,1 0-1,0 0 0,0-1 1,0 1-1,0 0 0,-1 0 1,1 0-1,-1 0 0,1 0 1,0 0-1,-1 0 0,0 0 1,1 1-1,-1 0 0,5 15 37,-4-15-5,0 1-1,-1 0 0,0-1 1,1 1-1,-1 0 1,0 0-1,0-1 1,-1 1-1,1 0 1,-1 0-1,1-1 1,-1 1-1,0-1 1,-2 5-1,0 4 36,1-3 5,-1 0-1,0 0 1,-1 0 0,0-1 0,0 0 0,-7 10 0,5-7-5,0-1 1,-5 13 0,-1-2 209,-1 3-432,10-15 129,-1 0-1,0 0 1,-5 7 0,-5 10 54,5-8-41,5-8 30,0 0 0,0-1 0,-1 0 0,0 0 0,-9 10 0,8-13 89,-1 2-82,7-7-25,0 0-1,0 0 1,0 0-1,0 0 0,0 0 1,0 0-1,0 0 1,0 0-1,0 0 1,0 0-1,0 0 1,-1 0-1,1 0 1,0 0-1,0 0 1,0 0-1,0 0 0,0 0 1,0 0-1,0 0 1,0 1-1,0-1 1,0 0-1,0 0 1,0 0-1,0 0 1,0 0-1,0 0 1,0 0-1,0 0 0,0 0 1,0 0-1,0 0 1,0 0-1,0 0 1,0 0-1,0 0 1,0 1-1,0-1 1,0 0-1,0 0 1,0 0-1,0 0 0,0 0 1,0 0-1,0 0 1,0 0-1,0 0 1,0 0-1,0 0 1,0 0-1,0 0 1,0 0-1,0 0 1,0 0-1,0 1 1,0-1-1,0 0 0,1 0 1,-1 0-1,0 0 1,0 0-1,0 0 1,0 0-1,0 0 1,0 0-1,0 0 1,0 0-1,23-10 162,-17 8-103,-1 0 0,1 0 0,-1-1 0,5-3 0,16-7-72,-7 7 49,1 0 0,0 1 1,0 1-1,0 1 0,33-2 1,6 12 338,-58-7-262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7:2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29 463 4576,'-11'-13'3797,"11"13"-3669,-1 1 0,1-1 1,-1 0-1,1 0 0,-1 0 0,0 0 0,1 0 0,-1 0 0,1 0 1,-1 0-1,1 0 0,-1 0 0,0 0 0,1 0 0,-1 0 0,1-1 1,-1 1-1,1 0 0,-1 0 0,1-1 0,-1 1 0,1 0 0,-1-1 1,1 1-1,-1 0 0,1-1 0,-1 1 0,1-1 0,0 1 0,-1-1 1,1 1-1,0-1 0,-1 1 0,1-1 0,-1 0 0,7-28 1606,1 14-1561,2 0 0,-1 0 0,15-17 0,-11 15-188,19-24 97,44-44 0,-56 64 15,-14 16-78,77-80-15,-67 71-68,1 0-1,1 2 1,28-18 0,-42 28 60,0 1 0,1-1 1,-1 1-1,0 0 1,1 0-1,-1 0 0,1 0 1,-1 0-1,1 1 1,4-1-1,-7 1 15,1 1 1,-1-1-1,1 0 0,0 0 1,-1 1-1,1-1 1,-1 1-1,1-1 0,-1 1 1,0 0-1,1 0 0,-1 0 1,0-1-1,1 1 0,-1 0 1,0 0-1,0 1 1,0-1-1,0 0 0,0 0 1,0 1-1,0-1 0,0 0 1,-1 1-1,2 2 1,2 6 52,-1 0 1,-1 1 0,1 0 0,-1-1 0,-1 1-1,0 0 1,-1 14 0,-9 77 284,9-101-347,-5 30 126,0 0 0,-12 33-1,13-50-73,-1-1-1,0 0 1,-1 0-1,-1 0 0,0-1 1,-17 22-1,13-20-8,7-9 99,0 0 0,0 0 0,0 0 1,-1-1-1,0 1 0,0-1 1,0 0-1,0 0 0,0-1 1,-10 5-1,49-5 379,-15-3-544,-2 0-183,34 3 0,-46-2 184,0 0 1,1 0 0,-1 1 0,0 0 0,0 0 0,0 0-1,0 1 1,0-1 0,0 1 0,4 4 0,-2-1 7,-1-1 0,0 1 0,0 0 0,-1 1 0,0-1-1,0 1 1,-1 0 0,1 1 0,-2-1 0,1 1 0,-1 0 0,0 0 0,3 12 0,-4-8 88,0 1-1,-1-1 1,0 1 0,-1-1-1,-1 1 1,0 0-1,0-1 1,-5 18 0,3-18 51,-1 1 0,0-1 0,-11 22 1,13-29-45,-1-1 0,0 1 0,0-1 0,0 1 0,0-1 0,-1 0 0,1 0 0,-1-1 1,0 1-1,-1-1 0,1 0 0,-8 4 0,-1-1 30,0-1-1,-1-1 0,0 0 1,0-1-1,0-1 1,0 0-1,0-1 1,-23 0-1,16-3-46,-1 0 0,2-1 0,-1-1 0,0 0 0,-24-10 0,31 8-30,-1 0-1,-24-14 1,39 20-73,-1-1 1,1 1 0,-1 0 0,1 0 0,0-1 0,-1 1 0,1 0-1,0 0 1,-1-1 0,1 1 0,0-1 0,-1 1 0,1 0-1,0-1 1,0 1 0,0 0 0,-1-1 0,1 1 0,0-1-1,0 1 1,0-1 0,0 1 0,0-1 0,0 1 0,-1 0-1,1-1 1,0 1 0,1-1 0,-1 1 0,0-1 0,0 1-1,0-1 1,0 1 0,0-1 0,0 1 0,0 0 0,1-1 0,-1 1-1,0-1 1,0 1 0,1 0 0,-1-1 0,0 1 0,1-1-1,-1 1 1,0 0 0,1 0 0,-1-1 0,0 1 0,1 0-1,0-1 1,22-12-2889,3 4 1262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1:43.9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1 10208,'-7'11'4640,"7"4"-4032,-5-7 1983,5-2-1535,-5 10-192,5-1-576,-3 4 0,3 0-192,-4-1-32,8 1-32,-4-5-1024,8 2 544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7:25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5216,'0'9'2368,"13"16"-2048,-8-10 1792,3 1-1216,-3 7 1536,0 6-1376,-5 2 672,0 2-1025,-5-6-31,5 1-384,-8-3-64,8-5-128,-5-8 352,5-1-224,-10-6-2144,10-1 1025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7:33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585 430 4224,'1'0'875,"0"-1"-648,0 1 1,-1-1-1,1 0 1,0 0-1,0 1 1,0-1-1,0 0 1,-1 0-1,1 0 1,0 0-1,-1 1 1,1-1-1,-1 0 1,1 0-1,-1 0 0,0-1 1,1 1-1,-1 0 1,0 0-1,0 0 1,1 0-1,-1 0 1,0 0-1,0 0 1,0 0-1,0-1 1,-1 1-1,1-2 1,-5-23 960,4 17-923,0 0-1,-1 1 1,0 0-1,-1-1 1,0 1-1,-7-15 1,3 10-131,5 8-71,-1-1-1,1 1 1,-1 0-1,-1 0 1,1 0-1,-1 0 1,0 1 0,0-1-1,0 1 1,-1 0-1,-7-5 1,5 5-63,0 0 0,0 1 0,-1 0 0,1 0 0,-1 1 0,0 0 0,0 0-1,0 0 1,0 1 0,0 1 0,0 0 0,0 0 0,0 0 0,0 1 0,0 0 0,-14 4 0,9-1-12,0 0 1,1 1-1,-1 1 0,1 0 1,0 1-1,0 0 0,1 1 1,0 0-1,-15 15 1,12-9 45,1 0 0,0 1 0,1 0 1,1 1-1,-17 32 0,22-37 8,1 1 0,1 0 0,-1 0 0,2 0 0,0 0 0,0 1 0,1-1 0,1 1-1,0-1 1,1 19 0,1-26 0,-1 0-1,1 0 1,0 0-1,1 0 1,-1 0 0,1 0-1,0 0 1,0 0-1,1-1 1,-1 1-1,1-1 1,0 1-1,6 5 1,-4-5 27,0 0 0,1 0 1,-1-1-1,1 0 0,0 0 0,0-1 0,1 1 1,-1-1-1,9 3 0,-5-3 58,0-1 0,0 1 0,0-2 0,0 1 0,0-1 0,0-1 0,0 0 0,0 0 0,0-1 0,0 0 0,0-1 0,0 0 0,0-1 0,11-4 0,-19 6-94,0 0 0,0 0-1,0 0 1,-1 0 0,1 0 0,0 0 0,-1-1 0,1 1 0,1-2 0,-3 3-31,0-1 1,0 1-1,0 0 1,1 0-1,-1-1 0,0 1 1,0 0-1,0 0 1,0-1-1,0 1 1,0 0-1,0-1 1,0 1-1,0 0 0,0-1 1,0 1-1,0 0 1,0-1-1,0 1 1,0 0-1,0-1 1,0 1-1,0 0 0,0 0 1,-1-1-1,1 0-2,-1 0 1,1 1-1,-1-1 0,0 0 0,0 1 0,1-1 0,-1 1 1,0-1-1,0 1 0,0 0 0,0-1 0,0 1 0,-1-1 0,-5 0-84,-1-1-1,1 1 1,-1 0-1,1 1 0,-1 0 1,0 0-1,-13 3 1,4 0 23,1 0 0,-25 10 1,22-5 38,0 0 1,1 1 0,0 1-1,1 0 1,0 1 0,-31 28-1,41-32 30,0 1 0,0 0-1,1 0 1,0 0-1,1 1 1,-1 0 0,-5 16-1,8-17 0,0-1 0,0 1 0,1 0 0,0 0 1,1 0-1,0 0 0,0 0 0,1 0 0,0 0 0,1 11 0,1-10 52,-1 0 0,1 0 0,1 1 0,0-2 0,0 1 0,1 0 1,0 0-1,10 13 0,-11-18-17,0 1 1,1-1 0,0-1 0,0 1-1,0-1 1,0 1 0,0-1 0,1 0 0,0-1-1,-1 1 1,1-1 0,0 0 0,0 0-1,0-1 1,0 1 0,11 1 0,0-2 47,1 0 0,-1-1-1,1 0 1,0-1 0,-1-1 0,1-1 0,28-8 0,-19 2 19,1-1 1,-1-1-1,43-26 1,-1-5-62,102-83 0,-147 107 40,0 1 0,44-23 0,54-19 80,-106 53-166,-7 3-32,-1 0-1,0-1 1,1 0 0,11-8 0,-24 13-62,-1 0 0,1 1 0,0 0 0,0 0 0,0 0 0,0 1 0,-7 4 0,-13 10 38,11-8 20,1 0-1,0 0 0,1 1 1,0 1-1,-17 20 0,18-17 14,2 1 0,0 0-1,0 1 1,2 0 0,0 0-1,0 1 1,2 0 0,-7 32-1,11-44 40,1-1-1,-1 1 0,1 0 0,0-1 0,1 7 0,-1-9 4,0-1 0,1 0 0,-1 0-1,0 1 1,1-1 0,-1 0 0,1 0 0,-1 1 0,1-1-1,-1 0 1,1 0 0,0 0 0,0 0 0,-1 0 0,1 0-1,0 0 1,0 0 0,0 0 0,0-1 0,0 1 0,0 0-1,1-1 1,1 2 0,-2-2-2,0 0 1,1 0-1,-1 0 1,0 0-1,1 0 0,-1 0 1,0 0-1,1-1 0,-1 1 1,0 0-1,1-1 1,-1 1-1,0-1 0,0 1 1,1-1-1,-1 0 1,0 0-1,0 1 0,0-1 1,0 0-1,0 0 1,1-1-1,24-28 367,-18 21-199,41-54 64,17-17-214,23-28-117,-79 89-132,-9 13-102,-6 12-99,-21 27-34,17-23 403,1 1 0,-1 0-1,-9 20 1,-55 127 92,70-152-44,-63 177 40,-65 157 276,100-250 176,27-85-427,2-6 144,2 0-188,0 1-1,0 0 1,0-1 0,0 1 0,0-1 0,0 1-1,0-1 1,0 1 0,0 0 0,0-1-1,1 1 1,-1-1 0,0 1 0,0-1-1,0 1 1,0 0 0,1-1 0,-1 1-1,0 0 1,0-1 0,1 1 0,29-38 287,38-39-86,15-6-203,-3-3 1,112-161-1,-63 68 110,-98 134-134,-22 29-100,23-26 0,-19 20-147,-5 8-108,-6 17 105,-1 12-62,-2-6 278,0 1 1,-1-1-1,0 1 0,-5 15 0,3-12-49,-4 22 1,-2 83 224,8-73-234,1-38 171,0 0 0,1 0 0,0 0 0,1 0 0,-1 0 0,1 0 0,4 11 0,-5-18-62,0 0-1,0 1 1,1-1-1,-1 0 1,0 0-1,0 0 1,1 0-1,-1 1 1,0-1-1,1 0 1,-1 0-1,0 0 1,1 0-1,-1 0 1,0 0-1,1 0 1,-1 0-1,0 0 1,1 0-1,-1 0 1,0 0-1,1 0 1,-1 0-1,0 0 1,1 0-1,-1-1 1,0 1-1,0 0 1,1 0-1,-1 0 1,0 0-1,1-1 1,3-3 56,1 0 1,-1-1-1,0 0 1,-1 1-1,1-1 1,-1-1-1,0 1 1,0 0-1,3-11 1,0 3-19,12-31-14,-10 25-29,0 1 1,16-28-1,87-117 69,-99 146-124,-12 17 21,0-1-1,0 1 1,0 0-1,0 0 1,1-1 0,-1 1-1,0 0 1,0 0 0,0-1-1,0 1 1,0 0-1,1 0 1,-1-1 0,0 1-1,0 0 1,0 0-1,1 0 1,-1 0 0,0-1-1,0 1 1,0 0 0,1 0-1,-1 0 1,0 0-1,0 0 1,1 0 0,-1 0-1,0-1 1,1 1-1,-1 0 1,0 0 0,1 0-1,-1 20-124,-1 7 130,1-1 0,2 1 0,0-1 0,2 1 0,7 26 0,-10-49 42,0-1-1,1 0 1,-1 1-1,1-1 1,0 0-1,0 0 1,0 0-1,0 0 1,0 0-1,0-1 1,1 1-1,0-1 1,3 4-1,-4-5 0,-1 0 0,1 0 0,0-1 0,0 1 0,0 0 1,-1-1-1,1 1 0,0-1 0,0 1 0,0-1 0,0 0 0,0 0 0,0 0 0,0 0 0,0 0 0,0-1 0,0 1 0,-1 0 0,1-1 0,0 1 0,0-1 0,0 0 0,0 0 0,-1 0 0,4-1 0,18-15 171,40-36 0,-10 8 21,-37 32-182,26-30 0,-16 15-120,11-10-239,-35 43 173,0-1 1,-1 1-1,1 0 0,-1 0 0,1 5 0,2 36 16,-3-29 125,5 24 1,2-4 72,-4-16-83,13 37-1,-13-46 73,-3-9-19,0 1 0,1 0 1,-1-1-1,1 0 0,-1 1 1,1-1-1,0 0 0,1 0 1,-1 0-1,4 4 1,-6-7-20,0 0 1,1 1-1,-1-1 1,0 0-1,1 1 1,-1-1-1,1 0 1,-1 0-1,0 1 1,1-1-1,-1 0 1,1 0-1,-1 0 1,1 0-1,-1 0 1,1 0-1,-1 0 1,1 0-1,-1 0 1,1 0-1,-1 0 1,1 0-1,-1 0 1,1 0-1,-1 0 1,0 0-1,1-1 1,1 1 19,-1-1 0,0 0 0,0 0 0,0 0 0,0 1 0,0-1 0,0 0 0,0 0 0,1-3 0,2-3 95,0 0-1,4-12 1,-7 17-121,14-38 95,3 0 0,34-58 1,-44 86-67,-4 5-160,0 0 0,1 1 0,0-1 0,0 1 0,7-7 0,-11 80-782,-7 24 983,-31 362-189,23-278 347,9-93 71,5-57-61,0-16 114,0-12 101,0-11-280,0-15-40,0 1 1,8-39-1,10-55 69,-8 71-226,53-246-1,-54 263-1,24-52 0,-27 74 2,0 0-1,1 0 1,0 0 0,1 1-1,0 0 1,1 0 0,10-9-1,-13 15-32,1 0 0,-1 1 0,1-1 0,0 1 0,0 0 0,0 1-1,1-1 1,-1 2 0,1-1 0,12-2 0,-16 4 26,-1 1 0,0-1-1,1 1 1,-1 0 0,0 0 0,1 0-1,-1 0 1,1 1 0,-1-1 0,0 1-1,0 0 1,1 0 0,-1 0-1,0 0 1,0 1 0,0-1 0,0 1-1,0 0 1,0 0 0,-1 0 0,1 0-1,-1 0 1,1 0 0,-1 1 0,0 0-1,0-1 1,2 5 0,2 3 34,-1 1 0,0 1 1,-1-1-1,-1 1 0,0 0 0,0-1 0,-1 1 0,0 1 1,-1-1-1,-1 0 0,0 0 0,-1 0 0,0 0 1,0 0-1,-2 0 0,1 0 0,-6 14 0,6-22 19,1 0-1,-1 0 1,0 0-1,-1-1 1,1 1-1,-1 0 1,1-1-1,-1 0 0,0 1 1,-1-1-1,1-1 1,0 1-1,-1 0 1,1-1-1,-1 0 1,0 1-1,0-1 1,0-1-1,0 1 1,0-1-1,-5 2 0,1-2-9,1 0-1,-1 0 0,1-1 0,-1 0 1,0 0-1,1 0 0,-1-1 0,1-1 0,0 1 1,-1-1-1,-12-5 0,15 5-21,-2-1 18,0 0 1,0 0-1,0 0 0,0-1 0,1 0 1,-11-8-1,-24-25-329,44 41 230,1 0 0,-1 0-1,1 0 1,0-1 0,7 6-1,-3-6 102,-1 0 0,1 0-1,0-1 1,0 0-1,0-1 1,0 0 0,0 0-1,0 0 1,0-1 0,0 0-1,0-1 1,10-2 0,3-1-31,0-1 0,0-1 0,28-13 0,-24 8 75,0-2 0,-1-1-1,0-1 1,22-18 0,108-73 12,-117 84-38,1 2 1,55-21 0,-81 37-64,0 0 1,0 0 0,1 1-1,0 1 1,20-2-1,-25 6 35,-6-2-97,5 0-26,-29 12-1,5-7 86,1 2 0,1 0 0,-1 0 0,1 1 0,1 1 0,-1 1 0,-19 17 0,24-18 9,0 0 0,1 1-1,1 0 1,0 0 0,0 1 0,1 0-1,0 0 1,1 1 0,0-1 0,-5 20-1,9-25 31,-7 29 145,8-34-146,1 0 1,0 0-1,0 0 0,0 0 1,0 0-1,0 0 1,0 0-1,0-1 1,0 1-1,0 0 1,0 0-1,0 0 1,0 0-1,1 0 0,-1 0 1,0 0-1,1 0 1,-1-1-1,0 1 1,1 0-1,-1 0 1,1-1-1,0 1 1,-1 0-1,1 0 0,-1-1 1,1 1-1,0-1 1,1 2-1,-1-2 11,-1 0 1,1 0-1,0 0 0,-1 0 0,1 0 0,0 0 0,-1-1 0,1 1 1,-1 0-1,1 0 0,0 0 0,-1-1 0,1 1 0,-1 0 0,1-1 1,-1 1-1,1 0 0,-1-1 0,2 0 0,10-12 176,-9 9-94,54-60 87,-37 40-138,35-34 1,-37 43-16,-8 6-115,1 0-1,-2 0 1,1-1-1,8-12 1,-24 57-786,5-25 803,0 0 56,0 1 0,0-1 1,1 1-1,1 0 0,-1-1 1,2 1-1,4 18 0,-3-19 43,0 0 1,1 0-1,0-1 0,0 0 0,1 0 0,9 13 1,-12-20-16,0 1 1,-1-1 0,1 0-1,0 0 1,1 0 0,-1 0-1,0-1 1,0 1-1,1-1 1,-1 1 0,1-1-1,-1 0 1,1 0 0,0 0-1,-1 0 1,1 0 0,0-1-1,0 1 1,-1-1-1,1 0 1,0 0 0,0 0-1,0 0 1,0 0 0,-1 0-1,1-1 1,5-1 0,1-1 34,1-1 1,0-1-1,-1 0 1,0 0 0,0-1-1,0 0 1,-1 0 0,10-10-1,6-8 20,26-34 1,0 0-150,-38 45 124,-4 5-109,0 0-1,-1 0 1,8-11 0,-14 17-13,-1 1 58,1 1-1,-1-1 1,1 1 0,-1-1-1,0 1 1,1-1-1,-1 0 1,0 1-1,1-1 1,-1 0 0,0 1-1,0-1 1,0 0-1,0-1 1,1 6-209,1 2 128,0 0 0,-1 1 0,2 8 0,-3-14 95,0 29-63,4 33 1,-4-41 126,0-15-6,0 1 0,1 0 0,1 13 0,-1-20-49,-1 0 1,0 0-1,0 0 0,1 0 0,-1 0 1,0 0-1,1 0 0,-1 0 0,1 0 0,-1 0 1,1 0-1,0 0 0,-1-1 0,1 1 1,0 0-1,0 0 0,-1 0 0,1-1 1,0 1-1,0-1 0,0 1 0,0 0 0,0-1 1,0 0-1,0 1 0,0-1 0,0 0 1,0 1-1,0-1 0,0 0 0,2 0 1,0 0 11,0-1 1,0 1 0,0-1 0,0 0 0,-1 0 0,1 0-1,0 0 1,0-1 0,-1 1 0,5-4 0,25-20 236,-31 24-247,192-152 342,-167 134-351,-1-2 1,-1-1-1,0-1 1,-2 0-1,0-2 1,30-47-1,-2-18-110,54-139 0,-65 111 5,-28 81 64,-7 25-70,-1 0 0,-1 0 0,0 0 0,1-22 0,-3 33 89,0 1-1,0-1 0,0 1 1,0-1-1,0 0 0,0 1 1,0-1-1,0 1 0,0-1 0,0 0 1,-1 1-1,1-1 0,0 1 1,0-1-1,0 1 0,-1-1 1,1 0-1,0 1 0,-1-1 1,1 1-1,-1-1 0,0 1 7,1 0 0,-1 0 0,1 0 0,0 0 0,-1 0 0,1 0 0,-1 0 0,1 0 0,0 0 0,-1 0-1,1 0 1,-1 1 0,1-1 0,0 0 0,-1 0 0,1 0 0,0 1 0,-1-1 0,1 0 0,0 1 0,-1-1 0,1 1-1,-17 21-237,3 2 209,2 1 1,0 0-1,2 1 0,-10 42 0,-24 172-13,29-135 104,11-75-48,1 0 0,2 0 0,1 0 0,1 0 0,10 57 0,-7-58-135,8 37 336,-10-61-160,-1 0 0,1 0 0,0 0 0,0 0 0,0 0 0,1-1 0,-1 1 0,1-1 0,6 7 0,-9-11-12,1 1 0,0-1-1,-1 1 1,1-1-1,0 1 1,-1-1 0,1 0-1,0 1 1,0-1-1,-1 0 1,1 0 0,0 0-1,0 1 1,-1-1-1,1 0 1,0 0 0,0 0-1,0 0 1,-1 0-1,1-1 1,0 1 0,0 0-1,-1 0 1,1 0-1,0-1 1,0 1 0,-1 0-1,1-1 1,0 1-1,-1 0 1,1-1 0,0 1-1,-1-1 1,1 1 0,-1-1-1,1 0 1,4-3 8,-1-1 1,-1 1 0,7-9-1,-7 9-9,77-108 181,-75 105-320,0 1 0,1-1 0,0 1 0,12-10 0,-17 62-576,-1-45 679,-1 14 4,1 0 1,1 0-1,1 0 0,0 0 0,7 27 1,-8-41 13,0 3 47,0 0 0,0-1 0,1 1 0,-1-1 1,1 0-1,0 1 0,2 2 0,-3-5-38,0 0 0,0-1 0,0 1 0,0 0 0,0-1 0,1 1 0,-1-1 0,0 1 0,0-1 0,0 0 0,0 1 0,1-1 0,-1 0 0,0 0 0,0 0 0,1 0 0,-1 0 0,0 0 0,0 0 0,1 0 0,-1 0 0,0-1 0,2 0 0,8-2 82,0-1 1,-1 0-1,0-1 0,19-10 0,9-6-30,-9 8-33,41-18-50,109-67 0,-153 83-53,-23 14 26,1 0 1,-1-1-1,0 0 1,0 0-1,0 0 1,0 0-1,0 0 1,5-6-1,-3 5-147,1 1 65,-4 1 164,-2 1-13,0-4 300,13-12-41,-5 0-230,0 0 0,-1 0 0,0-1 0,6-30 0,11-79-127,-7 29 115,20-105-265,-35 193 184,-1 7-15,0-1-1,0 0 0,-1 1 0,0-1 0,1 0 0,-1 1 0,0-1 0,0 0 0,0 1 0,0-1 1,-2-4-1,2 7 39,0-1 1,0 1-1,0 0 1,0 0 0,0-1-1,0 1 1,0 0-1,0 0 1,-1 0 0,1-1-1,0 1 1,0 0-1,0 0 1,0 0 0,-1-1-1,1 1 1,0 0-1,0 0 1,0 0 0,-1 0-1,1 0 1,0-1-1,0 1 1,-1 0 0,1 0-1,0 0 1,0 0-1,0 0 1,-1 0 0,1 0-1,0 0 1,-1 0-1,-6 6-133,-4 16 37,-3 25-10,-9 55 1,11-45 86,-50 226-177,52-234 276,-4 14 58,-6 76 0,18-106-124,-1 0 157,1 0 0,4 37 1,-2-68-117,0 0-1,0 0 1,0-1 0,1 1 0,-1 0 0,0-1 0,1 1 0,-1 0 0,1-1 0,1 3 0,4-4 129,3-7-86,4-8 10,0-1 0,-2 0 0,19-33 0,-19 29-101,2 1 0,21-28-1,-33 46 3,46-49-70,-41 45-14,0-1 1,0 1-1,1 1 1,0-1-1,0 1 0,9-4 1,-15 9 48,0 0-1,0 0 1,-1 1 0,1-1 0,0 0 0,-1 1 0,1-1 0,-1 0 0,1 1 0,-1-1 0,0 1-1,0-1 1,1 3 0,1 35-154,-2-29 171,0 0-1,1-1 1,2 12 0,-3-19 31,2 5 56,0 1 0,0-1 0,4 10 0,-5-15-46,0-1 0,0 1 0,0 0-1,0-1 1,0 1 0,0-1 0,0 1 0,1-1 0,-1 0 0,0 0 0,1 1 0,-1-1 0,1 0-1,0 0 1,-1 0 0,1 0 0,0-1 0,-1 1 0,3 0 0,0 0 17,-1-1 0,1 0 0,-1 0 0,1 0 0,-1-1 0,1 1 0,0-1 0,-1 0 0,0 1 1,1-2-1,3-1 0,41-20 60,-35 15-79,202-98 46,-205 100-61,-8 5-31,-1 0 0,0 0 0,0 1 0,1-1 0,-1 0 0,1 1 0,-1-1 0,0 1 0,3-1 0,-4 3-25,0-1 1,1 0 0,-1 1 0,0-1 0,0 1-1,0-1 1,0 1 0,0-1 0,0 2 0,0-2 8,0 20-31,1 0 1,6 33-1,-5-45 107,0 0 0,1-1 0,0 1 0,0-1 0,0 0 0,1 0 0,1 0 0,7 12 0,-11-20-14,-1 1 0,1 0 0,0 0 0,-1 0 1,1-1-1,0 1 0,0 0 0,-1-1 0,1 1 0,0-1 0,0 1 0,0-1 0,0 1 0,0-1 0,0 1 0,0-1 0,0 0 0,0 0 0,0 0 0,0 1 0,0-1 0,0 0 0,0 0 0,1-1 0,0 1 11,0-1-1,0 1 0,0-1 1,0 0-1,-1 0 0,1 0 0,0 0 1,-1 0-1,1 0 0,-1-1 1,1 1-1,1-2 0,2-3 45,0 0 1,0-1-1,-1 0 0,0 0 1,6-14-1,-1 1-30,10-25 25,-18 41-85,0 0 0,0 0 0,0-1 0,0 1 0,0 0 0,-1 0-1,0-1 1,0-5 0,-1 9 8,1-5-79,-1 1 1,0-1-1,-1 1 1,1-1-1,-5-9 1,5 14 66,0-1 0,0 1 0,0-1 0,-1 1 0,1-1 0,0 1 0,-1 0 0,1 0 0,-1-1 0,0 1 0,1 0-1,-1 1 1,0-1 0,1 0 0,-1 0 0,0 1 0,0-1 0,0 1 0,0-1 0,-3 1 0,-3-1-11,-1 1 0,0 1 1,0-1-1,1 2 0,-1-1 0,1 1 0,-1 0 0,-15 7 0,3 0-11,0 1 0,-25 15 0,26-16 228,14-7 170,13-5 145,195-65-270,-15 6-84,-154 54-153,2 2 0,-1 1-1,58-1 1,-84 6-21,0 0 0,0 1 1,-1 0-1,1 0 0,8 4 0,-13-5 22,0 2 0,0-1 0,0 0 0,0 1 0,0-1 1,0 1-1,0 0 0,-1 0 0,1 0 0,-1 0 0,1 0 0,-1 0 0,0 1 0,4 4 0,-6-5 3,1 0 0,-1 0 0,1 0 0,-1 0 0,0 0 0,1 0 0,-1 0 0,0 0 0,0 0 0,-1 0 0,1 0 0,0 0 0,-1-1 0,1 1 0,-1 0 0,1 0 1,-1 0-1,-1 2 0,-19 33 387,20-36-355,0 1-14,0-1 2,1-1 0,-1 1 0,1 0 1,0-1-1,-1 1 0,1 0 0,-1-1 0,1 1 1,-1-1-1,0 1 0,1-1 0,-1 1 0,1-1 1,-1 0-1,0 1 0,0-1 0,1 0 0,-2 1 1,5-7 252,1 0 1,0 1 0,6-8-1,-3 7-326,-1-1 0,1 1 0,1 0 0,-1 0 0,1 1 0,0 0 0,0 1 0,0 0 0,15-6 0,-21 9 40,1 1 0,-1-1 0,1 1 0,-1 0-1,0 0 1,1 0 0,-1 0 0,1 0 0,-1 0-1,1 1 1,-1-1 0,0 1 0,1 0 0,-1-1 0,0 1-1,0 0 1,1 0 0,-1 1 0,0-1 0,0 0 0,0 1-1,-1-1 1,1 1 0,0 0 0,0-1 0,-1 1 0,2 2-1,5 7 25,-2-1-1,1 1 0,-1 0 1,4 12-1,-6-14 9,2 4 352,6 22 0,-8-9-2188,-4-25 1341,0 0-1,0 0 0,0 0 0,0 0 0,0 0 0,-1 0 0,1-1 0,0 1 0,0 0 0,-1 0 0,1 0 0,-1 0 0,1-1 0,0 1 1,-1 0-1,0 0 0,1-1 0,-1 1 0,-1 1 0,2-2 87,-1 0 0,0 1 0,1-1 0,-1 0 0,0 0 1,1 0-1,-1 0 0,0 1 0,1-1 0,-1 0 0,0 0 0,0 0 0,1-1 0,-1 1 1,0 0-1,1 0 0,-2 0 0,-3-1-1388,-9 0-1723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7:33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43 8736,'-17'-8'5824,"21"5"-5056,9-2-448,5-2-736,0 2 224,1-3-1920,2 8 1152,-7-7-3232,4 7 2336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7:34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29 10624,'8'-3'4832,"56"-2"-4192,-33 2 479,1 6-735,21-6 608,2 3-544,16-5-160,-3 5-192,-1-4 64,-4 4-96,-18 0-2688,-4 4 1409</inkml:trace>
  <inkml:trace contextRef="#ctx0" brushRef="#br0" timeOffset="1">29 26 10976,'-28'-17'4960,"33"14"-4321,-5-2-958,5 10 31,3-5 256,2-5-832,3 5 448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7:34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6816,'-5'0'3072,"15"25"-2656,-1-13 1536,9 0-1152,8-1 1568,6 1-1345,13-7-95,5 3-544,8-8-288,0 3-32,5-3 128,-8 0-96,-10 0-2783,-5 0 1471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7:3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 9056,'-18'-28'4096,"36"31"-3552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7:37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194 715 3904,'0'-10'5696,"0"9"-5606,0 1-1,0-1 1,0 1 0,0-1 0,0 1 0,0-1 0,-1 1 0,1-1 0,0 1-1,0 0 1,0-1 0,-1 1 0,1-1 0,0 1 0,-1 0 0,1-1 0,0 1 0,-1 0-1,1-1 1,-1 1 0,1 0 0,0 0 0,-1-1 0,1 1 0,-1 0 0,1 0-1,-1 0 1,1-1 0,-1 1 0,1 0 0,0 0 0,-1 0 0,1 0 0,-1 0-1,-20 1 552,19-1-561,-6 1-43,0 1-1,0 0 0,0 1 1,1-1-1,-1 2 0,1-1 1,-1 1-1,1 0 0,0 0 1,1 1-1,-1 0 0,1 0 1,0 1-1,0-1 0,0 2 1,1-1-1,0 0 0,0 1 1,1 0-1,0 0 0,0 0 1,1 1-1,0-1 0,0 1 1,0 0-1,1 0 0,0 0 1,1 0-1,0 0 0,0 0 1,1 12-1,0-16 25,1 1 0,0-1 0,0 0 1,0 0-1,0 0 0,0 0 0,1 0 0,0 0 0,0 0 0,0 0 1,0-1-1,1 1 0,0-1 0,-1 0 0,1 1 0,0-1 1,1-1-1,-1 1 0,0 0 0,1-1 0,-1 0 0,1 1 1,0-1-1,0-1 0,0 1 0,0-1 0,0 1 0,0-1 1,0 0-1,1-1 0,-1 1 0,0-1 0,0 0 0,1 0 1,-1 0-1,0 0 0,0-1 0,1 0 0,-1 0 0,0 0 1,0 0-1,0-1 0,0 1 0,0-1 0,0 0 0,5-4 0,-2 1 53,-1-1-1,0 0 0,-1 0 1,1 0-1,-1 0 0,0-1 1,-1 0-1,0 0 0,0 0 0,0-1 1,2-7-1,-2 2-22,0 1-1,0-1 1,-2 0 0,0 0 0,0 0-1,0-17 1,-2 23-138,-1 0 0,1 0 0,-1-1 0,0 1 0,-1 0 0,1 0 0,-1 0 0,-1 0 0,0 1 0,0-1 0,0 0 0,0 1 0,-1 0 0,0 0 0,-1 0 0,1 1 0,-1-1 0,0 1 0,0 0 0,-1 0-1,-7-4 1,11 7 10,0 0-91,-1 0 1,1 0-1,-1 0 0,0 1 1,0-1-1,0 1 1,0-1-1,0 1 1,0 0-1,0 0 1,0 1-1,-7-2 0,42 9 176,-25-7 46,0-1-1,0 0 0,0 0 0,0 0 0,0-1 1,0 0-1,0 0 0,-1 0 0,1-1 0,-1 0 1,1-1-1,6-4 0,-4 1-19,0-1 0,0 1 0,-1-2 0,0 1-1,-1-1 1,0 0 0,7-12 0,18-36 137,34-83-1,-39 79-151,0 1 81,49-101-8,-67 143-272,-6 13-278,-5 22 134,1-17 283,-24 197-257,12-93 148,-35 296 196,-12 50 394,-12-20 885,71-426-1350,-1 9 157,0 0 0,-1 0-1,-1-1 1,0 1 0,-9 16-1,13-28-145,0 0 0,-1 0 1,1 0-1,-1 0 0,1-1 0,-1 1 0,0 0 0,1 0 0,-1 0 0,0-1 0,0 1 0,1 0 0,-1-1 0,0 1 0,0-1 0,0 1 0,0-1 0,0 0 0,0 1 0,-1 0 0,1-1-2,0-1 0,0 1 0,0 0 0,0 0 0,0 0-1,0-1 1,0 1 0,0 0 0,1-1 0,-1 1 0,0-1 0,0 1-1,0-1 1,1 0 0,-1 1 0,0-1 0,1 1 0,-2-2 0,-2-4 67,0 1 0,0-1 0,1 0 0,0 0 0,-4-12 0,-1-6-89,1 0 0,1-1 0,1 1 0,1-1 0,2 0 0,0-1 0,2 1 0,0 0 0,2 0 0,1 0 0,1 0 0,1 0 0,1 0 0,1 1 0,1 0 0,2 1 1,0 0-1,1 0 0,2 1 0,15-22 0,-20 33 12,0 1-1,1 0 1,0 0 0,1 1 0,0 0 0,0 1 0,1 0 0,0 1 0,1 0 0,-1 1 0,1 0-1,0 1 1,14-5 0,-9 6-244,-1-1 0,1 2 0,0 0-1,34 0 1,-31 3-1039,0 1 1,21 5-1,-4 1-1461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7:40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2 393 3904,'-1'0'119,"1"1"0,0 0 0,0-1 1,0 1-1,0 0 0,0-1 0,0 1 0,0 0 1,0-1-1,0 1 0,0 0 0,0-1 0,0 1 0,1 0 1,-1-1-1,0 1 0,0-1 0,1 1 0,-1 0 0,0-1 1,1 1-1,-1-1 0,1 1 0,-1-1 0,0 1 1,1-1-1,-1 1 0,1-1 0,0 0 0,-1 1 0,2 0 1,18 13 2092,-16-13-2025,-1 0 0,0-1 0,0 1-1,1-1 1,-1 0 0,0 0 0,1 0-1,-1 0 1,0-1 0,0 1 0,1-1-1,-1 0 1,0 0 0,0 0 0,0-1-1,0 1 1,0 0 0,0-1 0,0 0-1,-1 0 1,1 0 0,3-3 0,5-6 193,1 0 1,-2-1 0,13-17-1,-19 25-310,93-118 895,-94 118-954,0 0 1,0 0-1,0-1 0,0 1 0,-1-1 0,0 0 0,0 0 0,0 0 0,-1 0 0,1 0 0,0-7 0,-2 8-14,0 1 1,0-1-1,-1 0 1,1 1-1,-1-1 1,0 0 0,0 1-1,0-1 1,0 1-1,-1 0 1,1-1-1,-1 1 1,0 0-1,0 0 1,0 0 0,-4-4-1,5 5-41,-1 0-1,0-1 0,0 1 1,0 0-1,0 0 1,0 0-1,-1 1 1,1-1-1,0 0 1,-1 1-1,0 0 1,1 0-1,-1-1 0,0 1 1,1 1-1,-1-1 1,0 0-1,0 1 1,0-1-1,0 1 1,1 0-1,-1 0 0,0 0 1,0 0-1,0 1 1,0-1-1,0 1 1,1 0-1,-1 0 1,0 0-1,0 0 0,1 0 1,-1 0-1,-3 3 1,-2 2 39,-1 1 0,1 0-1,1 0 1,-1 0 0,1 1 0,1 0 0,-1 1 0,-4 8 0,7-9 39,0-1 0,1 1 0,0-1 0,0 1 1,1 0-1,0 0 0,1 0 0,0 0 0,0 0 0,0 0 1,1 11-1,2 5 167,1 1 0,7 32 0,-7-43 48,1-1-1,11 26 0,-13-34-123,1 0-1,0 1 1,0-1-1,0 0 0,1 0 1,-1-1-1,1 1 1,0-1-1,8 6 0,-11-9-80,1 0-1,0 0 0,0 0 1,0 0-1,0 0 0,0-1 1,0 1-1,0-1 0,0 1 1,0-1-1,0 0 0,0 0 0,4 0 1,-1-1 33,-1 1 1,1-1-1,0 0 1,0-1 0,7-3-1,4-3 106,0-1 0,20-14 0,-23 14-118,114-79 236,37-24-213,-126 88-96,-6 2 25,1 2 0,39-16 0,-70 35-24,-1 0-1,1 0 1,-1 1 0,1-1 0,0 1 0,-1 0 0,1-1 0,-1 1-1,1 0 1,0 0 0,-1 0 0,1 0 0,0 0 0,-1 1 0,1-1-1,0 0 1,-1 1 0,1-1 0,2 2 0,-3-1 1,0 0 0,0 0 0,1 0 0,-1 0 0,0 0 1,-1 1-1,1-1 0,0 0 0,0 1 0,0-1 0,-1 0 0,1 1 1,-1-1-1,1 1 0,-1-1 0,1 1 0,-1-1 0,0 1 0,0-1 0,0 1 1,0 2-1,-2 40 180,-10 53 1,2-16 382,9-80-530,1 0-1,0 0 1,0 0-1,0 0 1,0-1-1,0 1 1,0 0-1,0 0 1,1 0-1,-1-1 1,0 1-1,0 0 1,1 1-1,4-2 330,2-8-96,1-4-91,0-1 0,6-17-1,-6 14-162,0 0-1,13-18 1,-9 19-46,0 1 0,1 1 0,1 0 0,0 0 0,0 2 0,2-1 0,28-15 0,-42 26 6,1 0 0,0-1 1,0 1-1,0 0 0,0 1 1,0-1-1,1 0 0,-1 1 1,0 0-1,6 0 0,-8 0 8,1 0 0,-1 0 1,1 1-1,0-1 0,-1 1 0,1-1 0,-1 1 0,0 0 0,1-1 0,-1 1 0,0 0 0,1 0 0,-1 0 0,0 0 0,0 0 0,0 0 0,1 0 1,-1 0-1,-1 1 0,1-1 0,0 0 0,0 1 0,0-1 0,0 3 0,15 37 47,-6-12 29,28 53 1,-34-75-23,0 1 0,1-1 0,0 0 0,1-1 0,0 1 0,-1-1 0,2 0 0,-1-1 0,1 1 1,0-1-1,13 7 0,-16-10-2,0-1 0,0 1 0,0-1 0,0 0 0,0 0 1,0 0-1,1-1 0,-1 1 0,0-1 0,0 0 0,0 0 1,8-2-1,-5 1 13,0-1 0,-1 0 0,1-1-1,-1 1 1,0-1 0,0-1 0,8-4 0,3-5 45,-1 0 0,0-2 0,-1 0 1,16-21-1,-13 15-39,-5 8 16,-2-1 0,0 0 1,-1-1-1,16-28 1,-25 40-69,18-45-91,-17 44 86,-1-1 0,0 0 0,0 0 0,0 0 0,-1 0 0,0 0 0,0-1-1,0-5 1,0 10-4,-1 0 1,1 0-1,0 0 0,0 0 0,-1 0 0,1 0 0,0 0 0,-1 0 0,1 0 0,-1 1 1,1-1-1,-1 0 0,1 0 0,-1 0 0,0 0 0,0 1 0,1-1 0,-1 0 1,0 1-1,0-1 0,0 1 0,1-1 0,-1 1 0,0-1 0,0 1 0,0-1 1,0 1-1,0 0 0,0 0 0,0-1 0,0 1 0,0 0 0,0 0 0,0 0 0,0 0 1,0 0-1,0 0 0,0 0 0,0 1 0,0-1 0,0 0 0,0 1 0,0-1 1,-2 1-1,-5 3-28,1 0 0,0 0 1,-1 1-1,1 0 1,1 0-1,-1 1 0,1-1 1,0 1-1,0 1 0,1-1 1,-5 8-1,5-7 25,2-1 0,-1 0 0,1 1 0,0 0 0,0 0 0,0 0 0,1 0 0,1 1 0,-1-1 0,1 0 0,0 1 0,1-1 0,0 10 0,0-7 64,1 1 0,1-1-1,0 0 1,0 0-1,1 0 1,1 0 0,-1 0-1,2 0 1,-1-1-1,10 15 1,-12-22-22,-1 0-1,1 0 1,0 1-1,-1-1 1,1-1-1,0 1 1,0 0-1,0 0 1,0-1-1,1 1 1,-1-1-1,0 0 1,1 0-1,-1 1 1,1-2-1,-1 1 1,1 0-1,0 0 1,-1-1-1,1 0 1,-1 1-1,1-1 1,0 0-1,-1 0 1,1 0-1,3-1 1,6-3 50,-1-1 1,1 0-1,-1 0 0,0-1 1,-1 0-1,17-14 1,-2 3 84,33-16-130,119-50-1,-75 38-77,-91 40-22,7-4-69,0 1 0,35-9-1,-52 17 136,0-1-1,0 1 1,-1 1-1,1-1 0,0 0 1,0 0-1,0 0 1,0 0-1,0 1 0,0-1 1,0 0-1,-1 1 1,1-1-1,0 0 0,0 1 1,-1-1-1,1 1 1,0 0-1,0-1 1,-1 1-1,1-1 0,-1 1 1,1 0-1,0 0 1,-1-1-1,1 1 0,-1 0 1,0 0-1,1 0 1,-1-1-1,0 1 0,1 0 1,-1 0-1,0 2 1,2 5-74,0 1 1,1 16 0,-2-14 57,3 8 19,6 20 0,-1-2 3,-6-24 30,1-1 0,7 19-1,-9-26-9,0 0-1,1 0 0,0-1 1,0 0-1,0 1 1,0-1-1,1 0 0,-1 0 1,6 3-1,-6-5 4,-1-1-1,1 0 1,0 0 0,0 0-1,0 0 1,0 0 0,0-1-1,0 1 1,0-1 0,0 0-1,0 0 1,0 0 0,0 0-1,0 0 1,0-1 0,0 1 0,0-1-1,0 0 1,4-2 0,8-3 2,1 0 1,16-10-1,-27 13-59,221-103 254,-54 27 131,-160 72-331,0 0 1,0-1 0,-1-1-1,0 0 1,0 0 0,-1-1-1,9-12 1,-18 21-27,0 1 0,0-1 1,-1 0-1,1 0 0,0 0 1,-1 0-1,1 1 0,-1-1 0,1 0 1,-1 0-1,1 0 0,-1 0 0,0 0 1,1 0-1,-1 0 0,0-2 1,0 2-2,0 1 1,0 0-1,-1-1 1,1 1-1,0 0 1,0-1 0,0 1-1,-1 0 1,1-1-1,0 1 1,-1 0-1,1-1 1,0 1 0,-1 0-1,1 0 1,0 0-1,-1-1 1,1 1 0,0 0-1,-1 0 1,1 0-1,-1 0 1,1 0-1,0 0 1,-1 0 0,1-1-1,-1 1 1,-3 0-43,0 0 0,0 1 0,1-1 1,-1 0-1,0 1 0,-6 2 0,-9 4-15,0 1 0,0 1 0,1 0 0,0 1 0,-22 18 0,33-22 68,0 0-1,1 0 0,0 0 1,0 1-1,1 0 1,-1 1-1,2-1 0,-1 1 1,1 0-1,0 0 1,1 0-1,0 1 0,0-1 1,1 1-1,0-1 1,0 1-1,1 0 0,0 0 1,1 9-1,0-7 13,0 0 0,2-1-1,-1 1 1,1-1 0,1 1 0,-1-1-1,2 0 1,0 0 0,0 0 0,0-1-1,2 1 1,-1-1 0,1 0 0,0 0 0,11 11-1,-14-17 32,1 0 0,0 1 0,-1-1 0,1 0 0,0-1-1,8 5 1,-10-6-25,0-1 0,0 1 0,0 0-1,0-1 1,0 1 0,0-1 0,0 0-1,0 0 1,0 1 0,0-2 0,0 1-1,0 0 1,0 0 0,0 0 0,0-1-1,0 1 1,0-1 0,4-1 0,-2-1 26,0 0 0,1 0 1,-1-1-1,0 1 0,0-1 1,-1 0-1,1 0 1,5-7-1,21-39 124,-29 47-161,13-24 165,18-57 0,-13 33-192,-12 33-121,-1 0 0,0 0 0,-1 0 0,-1 0 0,-1-1-1,1-20 1,-5 44 52,1 0-1,-1 0 0,-1 0 1,-2 9-1,-2 6 34,4-6 50,0 1 0,1-1 0,1 20 0,-2 27 26,-23 191-45,-28 232 144,48-454 29,-16 51 0,20-77-125,0 0 1,0 0 0,-1 0 0,1 0-1,-1 0 1,0-1 0,0 1-1,0-1 1,-1 1 0,1-1 0,-1 0-1,0 0 1,1 0 0,-8 5 0,9-7-14,0 0 0,-1 0 1,1-1-1,0 1 0,-1 0 0,1-1 1,-1 1-1,1-1 0,-1 1 1,1-1-1,-1 0 0,0 0 1,1 0-1,-1 1 0,1-2 1,-1 1-1,-2 0 0,1-1 7,0 0 0,-1 0 0,1 0 0,1-1 0,-1 1 0,0-1 0,0 1 0,-3-4 0,-4-4 17,0 0-1,1 0 1,-11-16 0,3 1-69,0-1-1,2-1 1,1 0 0,1-1 0,2 0-1,-14-48 1,22 65 31,1-1 0,0 1 0,0-1 0,1 1 0,0-1 0,1 1 0,1-1 0,-1 1 0,2-1 0,2-13 0,-3 20-23,1 0-1,0 0 1,0 0-1,0 1 1,0-1-1,1 1 1,-1-1-1,1 1 1,0 0-1,4-4 1,-3 3-29,1 0 1,0 0 0,0 0 0,1 0 0,10-4 0,1 2 70,1 1 1,-1 0-1,19-1 0,-21 4-9,0-1-1,0-1 0,0 0 1,0-1-1,15-7 0,-12 1 9,-1-1-1,0 0 1,-1-2-1,-1 1 1,22-26-1,-26 27 12,123-134 296,-78 90-224,77-60 1,-113 100-137,6-4 41,0-1 0,-1-2-1,-2 0 1,24-30 0,-29 32-114,-15 19 82,0-1 1,-1 1-1,0-1 0,1 0 1,-1 0-1,2-4 0,-3 8-16,0 0 0,0-1 0,-1 1 0,1 0-1,0 0 1,-1 1 0,1-1 0,-1 0 0,1 0 0,-1 0-1,0 0 1,1 2 0,-1-3 36,3 12-25,0 0 0,0 1 1,0 17-1,4 18 63,-2-22-2,8 32 170,-12-52-119,1-1-1,0 0 1,1 0-1,-1 0 1,1 0-1,-1 0 1,2-1-1,3 6 1,-6-9-51,0 0 1,-1-1-1,1 1 1,0 0-1,0 0 1,0-1-1,0 1 1,0 0-1,0-1 1,0 1-1,0-1 1,0 0-1,0 1 1,0-1-1,0 0 1,0 1-1,0-1 1,1 0-1,-1 0 1,0 0-1,0 0 1,0 0-1,0 0 1,0 0-1,0-1 1,1 1-1,-1 0 1,0-1-1,0 1 1,0-1-1,0 1 1,0-1-1,0 1 1,0-1-1,0 0 1,0 1-1,1-2 1,3-3 58,0-1 0,0 1 0,-1-1 0,7-10 0,-4 7-88,82-112 169,-68 97-225,0 0 0,41-34 0,-61 57 32,1 0-1,-1-1 1,1 1-1,-1 0 1,1 0-1,0 0 1,0 0-1,0 0 0,0 0 1,-1 0-1,1 1 1,0-1-1,0 1 1,0 0-1,0-1 1,0 1-1,1 0 1,-1 0-1,0 0 1,0 0-1,0 1 1,0-1-1,0 1 1,2 0-1,-3-1-6,0 1 1,1 0-1,-1 0 1,0 0-1,0 0 1,0 0-1,0 0 1,0 0-1,0 0 0,0 0 1,-1 0-1,1 1 1,0-1-1,0 2 1,1 0 6,-2 0 0,1 0 0,0 0 0,-1 0 0,1 0 0,-1 0 1,0 0-1,0 6 0,-8 45 23,-1 1 0,-27 82 0,-17 39 63,38-134 8,-1-1 1,-27 47-1,38-79-8,0-1 1,0 0-1,-1-1 0,0 1 0,0-1 0,-1-1 0,0 1 0,0-1 1,-10 6-1,14-9-43,-1-1 0,0 0 1,0 0-1,0-1 0,0 1 0,0-1 1,0 0-1,0 0 0,0 0 0,-1-1 1,1 1-1,0-1 0,0 0 0,-1 0 1,1-1-1,0 1 0,0-1 1,-1 0-1,1 0 0,0 0 0,-7-4 1,5 3-9,1-1 1,-1-1 0,1 1 0,0-1 0,0 0 0,0 0 0,0-1 0,1 1 0,-1-1 0,1 0 0,0 0 0,1 0 0,-7-12 0,6 7 6,1 0-1,-1 0 1,1 0 0,1 0-1,0 0 1,0-1 0,1-13-1,0 12-42,1 0 0,1 0 0,0 0 0,0 0 0,1 1-1,1-1 1,0 1 0,0-1 0,1 1 0,1 0 0,0 0 0,0 1 0,1 0-1,1 0 1,0 0 0,0 0 0,0 1 0,1 0 0,1 1 0,15-12 0,-21 17-22,1 1 0,-1 0 0,1 0 0,-1 0 0,1 1 1,0-1-1,0 1 0,-1 0 0,1 0 0,0 0 1,6 0-1,-6 1-393,0 0-1,0 0 1,-1 1 0,1-1-1,0 1 1,-1 0 0,6 1 0,12 9-1679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7:4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10208,'-5'12'4640,"10"11"-4032,-5-15 2399,0 5-1759,-5-1 64,2 0-800,-7-4-128,10 0-256,-8-13-992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8:09.37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46 564 1824,'1'5'299,"0"0"-1,1 0 1,-1 0 0,1-1-1,0 1 1,0 0 0,4 5-1,-3-4 121,0 0 0,0 0-1,3 12 1,-6-18-370,0 1 0,0-1 0,0 0 0,0 1-1,0-1 1,1 0 0,-1 0 0,0 1 0,0-1 0,0 0 0,0 1 0,0-1 0,0 0 0,0 1 0,1-1 0,-1 0 0,0 0 0,0 1 0,0-1-1,1 0 1,-1 0 0,0 0 0,0 1 0,1-1 0,-1 0 0,0 0 0,0 0 0,1 0 0,-1 0 0,0 1 0,1-1 0,-1 0 0,0 0-1,1 0 1,-1 0 0,0 0 0,1 0 0,-1 0 0,0 0 0,1 0 0,-1 0 0,0 0 0,0 0 0,1 0 0,-1 0 0,0-1 0,1 1-1,-1 0 1,0 0 0,0 0 0,1 0 0,-1-1 0,17-13 457,-14 11-411,68-83 822,-18 20-602,4 8 40,115-93 0,-54 64-57,-114 84-257,0 0 0,-1 0-1,1 0 1,-1 0-1,0-1 1,4-4 0,-3 3 224,-14 18 618,-14 9-860,-11 4 100,-37 23-96,-47 16 74,59-37-394,59-27 73,2-2 84,5-4 47,11-6 171,131-65 359,-3 0-536,-99 54 122,58-18 0,183-43-239,-204 60 216,-63 17 17,1 2 1,-1 0-1,22-1 1,-31 5-23,0 0 0,0 0 1,0 1-1,1 1 0,-1 0 0,-1 0 1,17 6-1,-18-5 26,-2-1 76,-1 0 1,1 1-1,-1 0 1,0 0-1,0 0 1,0 1 0,0 0-1,6 5 1,-12-9-77,1 1 0,-1-1 0,0 1 0,0-1 0,1 1 1,-1 0-1,0-1 0,0 1 0,0-1 0,0 1 0,0 0 1,0-1-1,0 1 0,0-1 0,0 1 0,0 0 0,0-1 1,0 1-1,0 0 0,-1-1 0,1 1 0,0-1 0,0 1 1,-1-1-1,1 1 0,0-1 0,-1 1 0,0 0 0,-10 11 387,-15 4-210,0-1 0,-1-1-1,-55 19 1,41-17-44,21-10-163,-31 8-1,29-10-503,-23 10 0,44-14 497,1 0 1,0 0-1,0 0 0,0 0 0,0 0 1,0 0-1,-1 0 0,1 0 1,0 0-1,0 0 0,0 0 1,0 0-1,0 0 0,0 0 1,-1 0-1,1 0 0,0 0 1,0 1-1,0-1 0,0 0 1,0 0-1,0 0 0,0 0 1,0 0-1,-1 0 0,1 0 0,0 1 1,0-1-1,0 0 0,0 0 1,0 0-1,0 0 0,0 0 1,0 0-1,0 1 0,0-1 1,0 0-1,0 0 0,0 0 1,0 0-1,0 0 0,0 1 1,0-1-1,0 0 0,0 0 1,0 0-1,0 0 0,0 0 1,0 1-1,0-1 0,0 0 0,0 0 1,1 0-1,-1 0 0,0 0 1,0 0-1,0 0 0,0 1 1,0-1-1,0 0 0,0 0 1,13 4-497,50 0 214,92-8 0,-68 1 173,-26 1 132,122 0 175,-53 3 348,-74-1 452,-199 3 1041,-116 4-2379,217-5 426,-16 4-102,-16-1-466,69-5 428,1 0 0,0 0 0,0 0 0,0 1 1,0 0-1,0-1 0,0 2 0,0-1 1,1 0-1,-1 1 0,0-1 0,0 1 0,1 0 1,-1 0-1,1 1 0,0-1 0,0 1 1,0-1-1,0 1 0,-4 5 0,4-4-7,0 0 0,0 1 1,0 0-1,1-1 0,-1 1 0,1 0 0,0 0 0,-4 15 926,5-20-805,1 0 1,0 0 0,0 0 0,-1 0-1,1 1 1,0-1 0,0 0-1,-1 0 1,1 0 0,0 0 0,0 0-1,-1 0 1,1 0 0,0 0-1,0 0 1,-1 0 0,1 0 0,0 0-1,-1-1 1,-18-3 735,12 1-745,0 1 1,0-2 0,-9-5 0,-7-2-1629,27 14 1423,-1 1 0,1-1 1,-1 1-1,0 0 1,0 0-1,0 0 1,0 0-1,2 7 1,0-3 87,12 21 230,20 54 1,-28-58 108,1-1 0,2-1 0,0 0 0,21 28 0,-31-48-229,-1-1 0,1 0 1,0-1-1,0 1 0,0 0 0,0 0 0,0-1 0,0 1 0,0-1 0,1 0 0,-1 0 0,0 0 1,1 0-1,-1 0 0,1 0 0,-1 0 0,1-1 0,-1 1 0,6-1 0,-5 0 2,1-1 0,0 1 0,-1-1-1,1 0 1,0 0 0,-1 0 0,1-1-1,-1 1 1,0-1 0,1 0 0,-1 0-1,0 0 1,3-3 0,57-46 455,-17 12-555,65-41 0,-69 55-61,54-24 0,-77 41 19,0 1 0,1 1 0,0 0 0,0 2 1,31-4-1,-38 6 107,-11 2 14,1-1 1,-1 1-1,0 0 1,1 0-1,-1 0 1,1 0-1,-1 0 0,0 0 1,4 1-1,-5 0 17,-1-1 0,0 0 0,1 0 0,-1 1 0,1-1 0,-1 0 0,1 0 0,-1 0-1,0 0 1,1 0 0,-1 0 0,1 1 0,-1-1 0,1 0 0,-1 0 0,1 0 0,-1-1 0,0 1 0,1 0-1,-1 0 1,1 0 0,-1 0 0,1 0 0,-1 0 0,0-1 0,1 1 0,-1 0 0,1 0 0,-1-1 0,0 1 0,1 0-1,-1-1 1,0 1 0,1 0 0,-1-1 0,0 1 0,1-1 0,-1 0 65,0 0-1,0 0 1,0 0 0,0 0-1,0 0 1,0 1 0,0-1-1,0 0 1,0 0 0,0 0 0,-1 0-1,1 0 1,0 0 0,-1 0-1,1 0 1,-1-1 0,-46-92-58,46 91-154,0 0 1,0 0-1,1-1 0,-1 1 0,1 0 1,0-1-1,0 1 0,1-6 1,-1 7 81,0 1 1,0-1 0,0 0-1,1 1 1,-1-1 0,1 0-1,-1 1 1,1-1 0,-1 1-1,1-1 1,0 1 0,0-1-1,0 1 1,0-1 0,1 0-1,-1 1 71,-1 1 0,0 0 0,0-1 0,0 1 0,0-1 0,0 1 0,1-1 0,-1 1 0,0 0 0,0-1 0,0 1 0,0-1 0,0 1 0,0 0 0,0-1 0,-1 1 0,1-1 0,0 1 0,0 0 0,0-1 0,0 1 0,0-1 0,-1 1 0,1 0 0,0-1 0,0 1-1,-1 0 1,1-1 0,0 1 0,-1-1 0,-10-10 348,3 7-393,1 0 1,-1 1-1,0 0 0,0 1 1,0-1-1,-17-1 1,-2-1 46,2 4-89,21 1 50,-1 0-1,1 0 0,0 0 0,-1-1 0,1 0 0,-8-1 0,7 0 135,-7-3-810,21 1-347,0 3 914,0 0-1,0 1 0,0 1 0,0-1 0,0 1 0,0 1 0,0 0 0,-1 0 0,1 1 0,-1 0 0,1 0 0,-1 1 0,0 0 0,10 7 0,-3-1 128,-1 1-1,0 0 1,-1 1 0,-1 1 0,0 0 0,15 20 0,-20-21 41,0 1 1,-1-1-1,0 1 1,0 1-1,5 21 0,-6-17-3,8 31 161,-1 2-1,-3-1 1,-2 1-1,0 58 0,-12 150 692,-9-59-752,14-178-41,-8 121 173,5-112 145,-1 0-1,-14 45 1,15-69 178,1-11-457,2-19-170,3-115 17,10 34-106,-2 26-28,0-2-162,29-108 0,-36 167 150,-4 19 80,0 0 0,0-1 0,0 1-1,1 0 1,-1 0 0,1 0 0,0-1 0,-1 1-1,1 0 1,0 0 0,1 0 0,-1 0 0,0 0-1,0 0 1,3-2 0,0 1-126,10-6 213,-12 8 35,0 0 0,0 0-1,0 0 1,0-1 0,0 1-1,-1 0 1,1-1 0,0 1-1,-1-1 1,1 0 0,-1 1-1,1-1 1,-1 0 0,1-2-1,2-3 83,-2 0 0,1 1 0,1-9 0,3-6-181,15-47-1834,-13 88 1727,-2 0-1,9 36 0,-10-34 224,0 0-1,17 37 0,-21-54-23,-1 0 0,1 0-1,-1 0 1,0 0 0,0 1-1,-1-1 1,0 9 0,0-13 31,-5 12 277,-71 39 80,33-24-218,-57 46 111,47-34-148,-1-4-36,-1-2 0,-90 41-1,37-31 5,99-41-134,5-1-4,0-1-1,0 1 1,0-1-1,0 0 0,0 0 1,-1 0-1,1-1 1,0 1-1,0-1 1,-1 0-1,1 0 1,-5-1-1,7 0-13,1 1 0,0 0 0,-1-1 0,1 0 0,-1 1 0,1-1 0,0 0 0,-1 0 0,1 0 0,0 0 0,0 0 0,0 0 0,0 0 0,0 0 0,0 0 0,0-1 0,0 1 0,0 0 0,1-1 0,-1 1 0,0 0 0,1-1 0,-1 1 0,1-1 0,0 1 0,-1-1 0,1-2 0,-1-2-20,1 0-1,0 0 1,1 0-1,-1 0 1,1 0-1,2-8 1,8-20 38,1 0 0,31-59 0,38-59 117,-61 115-120,-13 25-25,1-2 0,-2 1 0,0-1 0,0 0 0,6-29 0,-11 38 46,0 0-37,0 0 1,0 0-1,-1 1 1,0-1-1,0 0 1,0 0-1,0 0 1,-3-10-1,3 15-14,0-1 0,0 1-1,0 0 1,-1-1 0,1 1 0,0 0-1,0 0 1,-1-1 0,1 1 0,0 0-1,-1 0 1,1-1 0,0 1-1,-1 0 1,1 0 0,-1 0 0,1 0-1,0-1 1,-1 1 0,1 0 0,0 0-1,-1 0 1,1 0 0,-1 0 0,1 0-1,-1 0 1,1 0 0,0 0 0,-1 0-1,1 0 1,-1 0 0,1 1 0,0-1-1,-1 0 1,1 0 0,0 0 0,-1 0-1,1 1 1,-1-1 0,-14 12-339,12-9 282,-53 52-449,48-48 648,-1 0 0,1-1 0,-1 0 0,-1-1 0,-11 6 0,17-9-42,-1 0 0,0-1-1,0 0 1,0 0 0,1 0 0,-1-1 0,0 0 0,0 1 0,0-2-1,0 1 1,0-1 0,0 1 0,-8-4 0,6 2-44,1-1 1,-1 0 0,1 0 0,0 0-1,0-1 1,1 0 0,-1 0-1,1-1 1,0 1 0,0-1 0,-7-9-1,-3-6-63,-23-39 0,25 37 22,-36-70 42,33 59-181,-2 1-1,-27-38 1,37 62 134,-1-1 1,0 1-1,0 1 0,-1 0 0,0 0 0,0 1 0,-1 0 0,1 1 0,-15-5 0,2 3-106,0 1-1,0 1 0,0 1 1,0 1-1,-1 0 1,-25 3-1,-47 7-616,95-7 712,1 0-1,-1 0 1,1 0 0,0-1 0,-1 1-1,1 0 1,0 0 0,-1 1 0,1-1-1,0 0 1,-1 0 0,1 0 0,-1 0-1,1 0 1,0 0 0,-1 0 0,1 1-1,0-1 1,-1 0 0,1 0 0,0 0-1,0 1 1,-1-1 0,1 0 0,4 7-557,15 4 75,55 19 378,-34-15 10,51 28-1,-84-39 99,-1 0 0,-1 1-1,1-1 1,-1 1-1,0 0 1,0 1-1,7 8 1,0 5 45,12 21 0,-11-12 8,-1 1 0,-2 0-1,-1 0 1,7 42 0,4 12 55,21 65 2,-32-108-40,-2 1 0,-2 0 0,0 62 1,-3-49 91,1-5 18,-2 0-1,-3 0 0,-1 0 1,-11 50-1,-30 57 912,42-146-701,5-15-102,11-21-38,27-73-124,97-192-80,49 6 0,-90 145-201,-20 27-121,-67 99 162,-7 9 60,0 0 0,0 0-1,0 1 1,1-1 0,0 1 0,0 0-1,0 0 1,0 1 0,5-4-1,-8 7 62,-1 0 0,0-1 0,0 1 0,0 0 0,0 0 0,0 0 0,1 0 0,-1 0 0,0 0 0,0 0 0,0 0 0,0 0 0,0 0 0,1 0 0,-1 0 0,0 0 0,0 0 0,0 0 0,0 0 0,0 0 0,1 0 0,-1 0 0,0 0 0,0 0 0,0 1 0,0-1 0,0 0 0,0 0 0,1 0 0,-1 0 0,0 0 0,0 0 0,0 0 0,0 0 0,0 0 0,0 1 0,0-1 0,0 0 0,0 0 0,0 0 0,1 0 0,-1 0 0,0 1 0,1 9-185,-5 15 58,-1-3 139,-2-1 0,-1 0 1,0 0-1,-2-1 0,-14 25 0,-68 91 304,91-135-303,-4 5 72,-8 10 960,13-16-1028,5-11 272,147-248-1327,-149 255 929,0-1 0,0 1 1,0 0-1,1 0 0,-1 1 0,6-5 0,-8 7 91,0 1 0,-1-1 0,1 1-1,0-1 1,0 1 0,-1 0 0,1 0-1,0-1 1,0 1 0,-1 0 0,1 0-1,0 0 1,0 0 0,-1 0 0,1 0-1,0 0 1,0 0 0,0 0 0,0 0-1,0 1 11,1 0 0,-1-1 0,0 1 0,0 0 0,0-1-1,0 1 1,-1 0 0,1 0 0,0 0 0,0 0 0,0 0 0,-1 0-1,1 0 1,0 0 0,-1 0 0,1 2 0,2 3 28,-1 0 1,0 1-1,0-1 1,-1 1-1,0 0 1,0-1-1,0 1 0,-1 8 1,-6 58 126,4-59-193,-18 111 103,-5 48 812,25-161-684,0-12-168,0 0 0,0 1 0,0-1 0,0 0 0,0 0 0,0 0 0,0 0 0,0 0 0,0 0 0,0 1 1,0-1-1,0 0 0,0 0 0,0 0 0,0 0 0,0 0 0,1 0 0,-1 0 0,0 0 0,0 1 0,0-1 1,0 0-1,0 0 0,0 0 0,0 0 0,0 0 0,0 0 0,0 0 0,1 0 0,-1 0 0,0 0 0,0 0 1,0 0-1,0 0 0,0 0 0,0 0 0,0 0 0,1 0 0,-1 0 0,0 0 0,2-1 61,0-1-1,-1 1 1,1-1 0,-1 0-1,1 1 1,-1-1-1,0 0 1,2-4-1,10-18 123,10-28 0,-1 4-195,-14 30-34,1-3-118,1 1 0,1 0 0,1 1 0,1 1 0,21-27 0,-33 45 110,-1-1-1,1 0 0,0 1 0,-1-1 0,1 0 0,0 1 1,0-1-1,-1 1 0,1-1 0,0 1 0,0-1 0,0 1 1,0-1-1,1 1 0,-1 0 36,-1 0 0,0 0 0,0 0 1,0 1-1,1-1 0,-1 0 0,0 0 0,0 1 0,0-1 0,0 0 1,1 0-1,-1 1 0,0-1 0,0 0 0,0 0 0,0 1 1,0-1-1,0 0 0,0 1 0,0-1 0,0 0 0,0 0 1,0 1-1,0-1 0,0 0 0,0 1 0,0-1 0,0 0 1,0 0-1,-1 1 0,-9 35 82,6-25-16,-71 199 151,53-158-174,-3-2 0,-52 80 0,64-110-34,-1 5 64,-2-1 0,-1-1 0,0-1 0,-34 33 0,35-37-106,15-16 44,-1 1 0,-1 0 0,1-1 0,0 0 0,-1 1-1,1-1 1,-5 2 0,2 0-17,1 0-1,-1 0 0,0 1 1,1-1-1,-5 7 1,4-5 20,1 0-1,-1-1 1,-1 0 0,-5 5 0,-1-2 147,1-1 0,-1 0 0,0 0 0,-1-2 0,1 1 0,-1-2 0,0 0 0,0 0 0,-1-1 0,1-1 0,-22 2 0,21-7-472,14 3 309,0 0 0,0 0 0,-1 0 0,1 0 0,0-1 0,0 1 0,0 0 0,0 0 0,0 0 0,0-1 0,0 1 0,0 0 0,0 0 0,0 0 0,1 0 0,-1-1 0,0 1 0,0 0 0,0 0 0,0 0 0,0 0 0,0 0 0,0-1 0,0 1 0,0 0 0,0 0 0,1 0 0,-1 0 0,0 0 0,0 0 0,0-1 0,0 1 0,0 0 0,1 0 0,-1 0 0,0 0 0,0 0-1,1 0 2,24-12-233,107-30 188,-59 20 14,102-30-109,-145 44 204,-51 26 68,0-1 0,-28 16 1,31-21-144,-141 108 497,-23 15 334,176-131-747,-1 0 0,1-1 0,-1 1 0,1-1 0,-1-1 0,-11 3 0,16-4-55,0-1 1,-1 0 0,1 1-1,0-1 1,-1 0 0,1-1-1,0 1 1,-1 0 0,1-1-1,0 1 1,0-1-1,-1 0 1,1 0 0,0 0-1,0 0 1,0 0 0,0 0-1,0 0 1,0-1 0,0 1-1,0-1 1,-2-2 0,-2-3-7,-1-1 0,1 0 0,0 0 0,1-1 0,0 1 0,0-1 1,1 0-1,0-1 0,-4-15 0,-2-5 82,7 24-113,1-1 1,-1 1-1,1-1 0,1 0 0,0 0 0,-1 0 0,2 0 0,-1-10 0,9-31-106,14-56 0,0 10 32,15-106 183,-22 117-30,10-45-36,-20 105-136,-1 1 1,-2-1 0,0-31-1,-2 53 104,0 0-1,0 0 0,0-1 1,0 1-1,0 0 0,0 0 1,-1 0-1,1 0 1,0 0-1,-1-1 0,0 0 1,1 2 1,0 0 1,-1-1 0,1 1 0,0 0 0,0-1-1,-1 1 1,1 0 0,0 0 0,-1-1 0,1 1-1,0 0 1,-1 0 0,1 0 0,0 0 0,-1-1-1,1 1 1,0 0 0,-1 0 0,1 0 0,-1 0-1,1 0 1,-1 0 0,0 0-10,-1 1 1,1-1-1,0 0 1,-1 1-1,1-1 0,0 1 1,0 0-1,-1-1 1,1 1-1,0 0 0,0 0 1,0 0-1,-2 1 1,-45 39-363,20-19 301,-26 28 208,34-30-42,-1-1 0,-2 0 0,-29 18 0,28-22-21,-2-1 0,0-2-1,0 0 1,-43 11-1,59-19-107,-1 0-1,1 1 1,0 0 0,1 0-1,-13 10 1,8-6-21,5-3 24,1 0-1,0 1 0,0 0 1,1 0-1,0 1 1,-7 10-1,-33 54 14,32-48 86,-31 43-170,35-53 12,0 3 41,8-12 115,1-1 1,-1 0-1,0 0 1,-6 6-1,-3 5 219,11-13-263,0-1 1,0 0 0,0 1 0,0-1 0,0 0 0,0 1-1,0-1 1,0 0 0,-1 0 0,1 0 0,0 0 0,-3 1-1,-13 5 126,-31 9 0,-1 0-262,37-13 176,-1 0 0,0 0 1,0-2-1,0 0 0,0 0 1,-26-3-1,2 1-34,0 2 79,23 0-53,0 0 0,-1-2 0,1 1 0,0-2 1,-15-3-1,-5-9-198,20 10 77,-6 1 123,19 3-50,0 0 1,0 0-1,0-1 0,0 1 1,0 0-1,0 0 0,0-1 0,0 1 1,0-1-1,0 1 0,0-1 1,0 1-1,0-1 0,0 1 1,1-1-1,-1 0 0,0 0 0,0 1 1,1-1-1,-1 0 0,-1-1 1,2 1 11,0 1-12,1 0 0,-1 0 0,0 0 0,0-1 0,0 1 1,0 0-1,0 0 0,0 0 0,0-1 0,0 1 0,0 0 0,0 0 0,0-1 0,0 1 0,0 0 0,0 0 0,0 0 0,0-1 0,-1 1 0,1 0 0,0 0 0,0 0 0,0 0 0,0-1 0,0 1 0,0 0 0,-1 0 0,1 0 0,0 0 0,0-1 0,0 1 0,0 0 0,-1 0 0,1 0 0,0 0 0,0 0 0,0 0 0,-1 0 0,1 0 0,0 0 0,0-1 0,0 1 0,-1 0 0,1 0 0,0 0 0,0 0 0,0 0 0,-1 0 0,1 0 0,0 1 0,63 20-1467,33 5 1409,104 35 184,-169-47-60,0 2 0,-1 2 1,0 0-1,29 26 0,-54-41-17,4 3 4,0-1 0,1 0 1,-1 0-1,1-1 0,0 0 1,1-1-1,-1 0 0,1-1 1,-1 0-1,19 1 0,-7-2 42,0-1 0,1-1 0,-1-1 0,25-6 0,-27 4-78,0 0 0,1 1 0,-1 1-1,1 0 1,0 2 0,22 2 0,47 18 84,-87-19-67,0-1-1,0 1 1,1-1 0,-1 0 0,0 0 0,1 0 0,-1 0-1,0 0 1,1-1 0,-1 0 0,0 1 0,1-1-1,-1-1 1,0 1 0,0 0 0,0-1 0,0 1 0,0-1-1,-1 0 1,5-3 0,1-3 75,0-1 0,0 0 0,-1 0 0,9-15 0,-7 12-204,-2-1 272,-1 0-1,0 0 0,-1 0 0,-1 0 0,4-16 1,-6 19-124,-1 0 0,0 1 0,-1-1 0,0 0 0,0 0 1,-1 0-1,0 0 0,-1 1 0,0-1 0,-5-12 0,6 17-97,-1 0-1,0 1 0,0-1 1,-1 1-1,1 0 0,-1 0 1,-3-5-1,5 9 33,1 0 0,-1 0 0,1 0 0,-1-1 0,1 1-1,-1 0 1,1 0 0,-1 0 0,0 0 0,1 0 0,-1 0 0,1 0 0,-1 0 0,1 0 0,-1 0-1,1 0 1,-1 0 0,1 1 0,-1-1 0,1 0 0,-1 0 0,1 0 0,-1 1 0,1-1 0,-1 0-1,1 1 1,-1-1 0,1 0 0,0 1 0,-1-1 0,1 1 0,-5 2-76,-62 39-275,33-20 244,34-22 126,0 0 0,-1 0 0,1 0 0,0 0 0,0 0 0,0 0 0,0 0 0,0 0 0,0 0 0,-1 0 0,1 0 0,0 0 0,0 0 0,0 0 0,0 0 0,0 0 0,0 0 0,0 1 0,0-1 0,0 0 0,-1 0 0,1 0 0,0 0 0,0 0 0,0 0 0,0 0 0,0 0 0,0 1 0,0-1 0,0 0 0,0 0 0,0 0 0,0 0 0,0 0 0,0 0 0,0 0 0,0 1 0,0-1 0,0 0 0,0 0 0,0 0 0,0 0 0,0 0 0,0 0 0,0 0-1,0 1 1,0-1 0,0 0 0,0 0 0,7-2-22,7-10 53,-1 0 0,0-2-1,-1 0 1,20-29 0,35-70 74,-9 12-87,-56 98-17,0 0-1,-1-1 0,1 1 0,-1 0 1,2-5-1,-3 8 2,0 0 0,0 0 1,0 0-1,0 0 0,0 0 0,0-1 0,0 1 1,0 0-1,0 0 0,0 0 0,0 0 0,0 0 1,0 0-1,0 0 0,0 0 0,0 0 0,0 0 1,0 0-1,0 0 0,0 0 0,0-1 0,0 1 1,0 0-1,0 0 0,0 0 0,0 0 0,0 0 1,0 0-1,0 0 0,0 0 0,0 0 0,0 0 1,0 0-1,0 0 0,0-1 0,0 1 0,0 0 1,0 0-1,0 0 0,0 0 0,0 0 1,0 0-1,0 0 0,0 0 0,0 0 0,0 0 1,0 0-1,0 0 0,-1 0 0,1 0 0,0 0 1,0 0-1,0 0 0,0 0 0,0 0 0,0 0 1,0 0-1,0 0 0,0 0 0,0 0 0,0 0 1,-1 0-1,1 0 0,0 0 0,0 0 0,0 0 1,0 0-1,0 0 0,0 0 0,-10 12-76,-29 48-101,7-8 147,-42 48 0,60-83-184,1 0 0,-13 23 0,25-39 200,1 0 1,-1-1-1,1 1 0,0 0 1,-1 0-1,1 0 0,0-1 1,0 1-1,-1 0 1,1 0-1,0 0 0,0 0 1,0-1-1,0 1 1,0 2-1,0-3 14,0 0 1,1 1-1,-1-1 1,0 0-1,0 0 0,0 1 1,1-1-1,-1 0 1,0 1-1,0-1 1,1 0-1,-1 0 0,0 1 1,1-1-1,-1 0 1,0 0-1,1 0 0,-1 0 1,0 1-1,1-1 1,-1 0-1,0 0 0,1 0 1,0 0-1,1 0 18,1 0 0,0 0 0,-1 0 0,1 0 0,0-1 0,-1 1 0,1-1 0,3-1 0,6-3 33,-1 0-1,-1-1 1,1 0 0,14-11 0,35-34 203,-54 46-227,139-131 218,41-34-168,-174 159-96,73-64 162,-74 60 56,-11 15-197,0 0 1,0 0 0,0 0 0,0 0-1,0 0 1,1 0 0,-1-1 0,0 1-1,0 0 1,0 0 0,0 0 0,0 0-1,0 0 1,0 0 0,0-1-1,0 1 1,0 0 0,0 0 0,0 0-1,0 0 1,0 0 0,0-1 0,0 1-1,0 0 1,0 0 0,0 0 0,0 0-1,0 0 1,-1-1 0,1 1 0,0 0-1,0 0 1,0 0 0,0 0-1,0 0 1,0 0 0,0 0 0,0 0-1,0-1 1,-1 1 0,1 0 0,0 0-1,0 0 1,0 0 0,0 0 0,0 0-1,-1 0 1,1 0 0,0 0 0,0 0-1,0 0 1,0 0 0,0 0-1,0 0 1,-1 0 0,1 0 0,0 0-1,0 0 1,-13 0-44,11 0 40,-5 1-6,1 0-1,-1 1 1,0-1-1,1 1 1,0 0-1,-1 1 0,1 0 1,0 0-1,-10 6 1,7-3 3,-21 13-58,0 1 0,2 1 1,1 2-1,-28 28 0,-90 113-276,99-110 298,35-42-55,-11 14-72,21-24 138,-1 0-1,1-1 1,0 1-1,0 0 1,0 0 0,0 1-1,1-1 1,-1 0-1,1 0 1,-1 0 0,0 4-1,1-5 28,0-1 0,0 1 0,0-1 0,0 0 0,0 1 0,0-1 0,1 1 0,-1-1 0,0 0 1,0 1-1,0-1 0,0 0 0,0 1 0,1-1 0,-1 0 0,0 1 0,0-1 0,0 0 0,1 0 0,-1 1 0,0-1 0,1 0 0,-1 0 0,0 1 0,1-1 0,-1 0 0,0 0 0,1 0 0,-1 1 0,0-1 0,1 0 0,-1 0 0,0 0 0,1 0 1,0 0-1,16-1 78,-12 0-55,8-2-5,0 1 0,0-2 0,0 1 0,17-9 0,-9 4-15,67-28 179,83-46-1,-109 46 100,0-3-1,-3-2 0,78-71 1,-132 108-163,-10 9-145,-20 17-109,-98 79 34,-5-6 1,-172 99-1,249-164 295,-2-3 0,-61 24 0,108-48-192,-1-1 0,0 0 0,0 0-1,0-1 1,0 0 0,-10 1-1,17-2-1,-1 0 1,0 0-1,1 0 0,-1 0 0,0 0 0,1 0 0,-1 0 0,0 0 0,1 0 0,-1 0 0,1 0 1,-1-1-1,0 1 0,1 0 0,-1 0 0,1-1 0,-1 1 0,0 0 0,1-1 0,-1 1 0,1 0 0,-1-1 1,1 1-1,-1-1 0,1 1 0,0-1 0,-1 1 0,1-1 0,0 1 0,-1-1 0,1 0 0,0 1 1,-1-1-1,1 1 0,0-1 0,0 0 0,0 1 0,0-1 0,0 0 0,0 1 0,0-1 0,0 0 0,0 1 1,0-1-1,0 0 0,0 1 0,0-1 0,0 1 0,0-1 0,1 0 0,-1 1 0,0-1 0,1 0 1,2-6-33,0 0 1,1 1-1,8-12 1,-6 9 51,11-25 103,-12 23-246,0 1 1,9-12-1,-12 19 66,0 1 1,0-1-1,0 1 0,0 0 1,1 0-1,-1 0 0,1 0 1,-1 0-1,1 1 0,0-1 1,5-1-1,2 0-94,-1 0 0,15-1 0,11-4 137,72-25 509,-102 32-345,-6 3-17,-3 6-73,-58 164-560,51-133 467,2 1 1,-7 59-1,16-96 31,-3 13 44,2 0 1,0 0-1,1 1 1,1-1-1,3 18 0,-4-32-19,0-1-1,0 0 1,1 0-1,-1 0 0,0 0 1,1 1-1,-1-1 1,1 0-1,-1 0 0,1 0 1,0 0-1,-1 0 0,1 0 1,0 0-1,0 0 1,0-1-1,-1 1 0,1 0 1,0 0-1,0-1 1,0 1-1,0-1 0,0 1 1,1 0-1,-1-1 1,0 0-1,0 1 0,0-1 1,0 0-1,0 0 1,1 1-1,-1-1 0,0 0 1,0 0-1,0 0 0,1-1 1,-1 1-1,0 0 1,0 0-1,0-1 0,0 1 1,1 0-1,-1-1 1,1 0-1,5-2 54,-1 0 0,0-1 1,0 0-1,0 0 0,-1 0 0,8-8 1,109-116 147,-47 36-4382,-69 83 2998,0 0-1,-1 0 0,6-13 1,-6 11-129,12-19-1203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1:44.6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469 41 8736,'-2'-2'319,"-2"-3"432,-1 0 0,1 0 0,-1 1 0,-7-5 0,10 7-519,0 1 0,0 0 0,-1 0-1,1 0 1,0 0 0,0 0 0,-1 1 0,1-1 0,-1 1 0,1-1-1,0 1 1,-1 0 0,1 0 0,-1 0 0,1 0 0,-4 1-1,-2 1 4,-1 1 0,1 0 0,-1 0 0,1 1 0,0 0 0,0 0 0,1 1 0,-1 0 0,1 0 0,-8 8 0,-4 5 18,1 1 0,-20 26 0,30-34-161,-1 1 0,1-1 0,-7 16 0,14-23-59,-1-1 0,1 1 0,-1-1 0,1 1 0,0 0 0,0-1 0,1 1 0,-1 0 0,1 0 0,0 0 0,0 0 0,0-1 0,0 1 0,1 0-1,0 0 1,1 6 0,-1-8 7,0 0 0,1 0-1,-1 0 1,0 0-1,1 0 1,-1 0-1,1 0 1,0 0 0,-1-1-1,1 1 1,0-1-1,0 1 1,0-1-1,0 0 1,0 0 0,1 0-1,-1 0 1,0 0-1,0 0 1,1-1-1,-1 1 1,0-1-1,1 1 1,-1-1 0,1 0-1,-1 0 1,4 0-1,1-1 34,-1 1 0,1-1 0,0 0 0,0-1 1,0 0-1,-1 0 0,1 0 0,7-5 0,-9 4-38,0 0 0,1 0 0,-2-1 0,1 0 0,0 0 0,-1 0 0,1-1 0,-1 1 0,-1-1 0,1 0 0,-1 0 0,1 0 1,-1-1-1,-1 1 0,1-1 0,1-6 0,-1 2-16,-1-1 0,0 0 0,0 0 0,-1 0 0,-1 0 0,1 0 0,-2 0 1,-1-12-1,2 22-8,0-1 1,-1 1-1,1 0 1,0 0 0,0-1-1,-1 1 1,1 0 0,-1 0-1,1 0 1,-1 0-1,1 0 1,-1 0 0,0 0-1,1 0 1,-1 0 0,-1-1-1,2 2-6,-1 0-1,1-1 1,-1 1 0,1 0-1,-1 0 1,0 0-1,1 0 1,-1 0 0,1 0-1,-1 0 1,1 0-1,-1 0 1,1 1 0,-1-1-1,1 0 1,-1 0-1,1 0 1,-1 0 0,1 1-1,0-1 1,-1 0 0,1 1-1,-1-1 1,1 0-1,0 1 1,-1-1 0,1 0-1,-1 1 1,1-1-1,0 1 1,0-1 0,-1 1-1,1-1 1,0 0-1,0 1 1,-1 0 0,-6 13 83,1 0 1,0 0 0,1 0-1,1 1 1,-4 18 0,5-21-3,-10 55 446,-7 102 1,16-126-334,0 7-30,-25 236 69,-15-6 289,43-270-450,-2 0 0,1 0 1,-1 0-1,-1 0 0,-7 12 1,11-21-70,0 0 0,0 0 1,-1-1-1,1 1 0,0 0 1,-1-1-1,1 1 0,-1 0 1,1-1-1,-1 1 0,1 0 1,-1-1-1,0 1 0,1-1 1,-1 1-1,1-1 0,-1 0 1,0 1-1,0-1 0,1 0 1,-1 1-1,0-1 0,1 0 1,-1 0-1,0 1 0,0-1 1,0 0-1,1 0 0,-1 0 1,0 0-1,0 0 0,0 0 1,1-1-1,-1 1 0,0 0 1,0 0-1,1 0 0,-1-1 1,0 1-1,0 0 0,1-1 1,-1 1-1,0-1 0,1 1 1,-1-1-1,1 1 0,-1-1 1,1 1-1,-1-1 0,0 0 1,-5-6 29,1 1 0,0-1 0,1 0 0,-5-8 0,5 8-62,-24-43 103,2-2-1,-20-58 0,43 99-85,0-1 1,0 1-1,2 0 0,-1-1 0,1 1 0,1-1 1,0 1-1,1-1 0,0 1 0,0-1 0,2 1 1,-1-1-1,1 1 0,1 0 0,0 1 1,1-1-1,0 1 0,0-1 0,1 1 0,0 1 1,16-19-1,-19 25 19,1 0-1,-1 0 1,1 0 0,0 0 0,0 0 0,0 1-1,0 0 1,0 0 0,1 0 0,-1 0 0,1 1-1,-1-1 1,1 1 0,0 0 0,0 1 0,-1-1-1,1 1 1,0 0 0,0 0 0,8 2 0,0 0-136,0 1 0,0 0 0,0 1 1,-1 0-1,1 1 0,16 10 0,-20-9-1734,0 0 0,16 14-1,4 4-5376,-7-9 3726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8:13.77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370 126 3488,'-7'0'9599,"-6"4"-7073,-13 8-2609,-128 73 1550,153-85-1484,0 1 1,0 0 0,0-1-1,0 1 1,0 0-1,1-1 1,-1 1 0,0 0-1,0 0 1,1 0-1,-1 0 1,1 0 0,-2 2-1,5-1-125,7-5 242,27-15 136,-1-3 0,-1-1 0,53-42 0,-81 58-191,8-6 185,15-16 0,-27 25-154,0-1 0,0 1-1,0-1 1,0 0 0,-1 0 0,1 0-1,-1 0 1,0 0 0,-1-1 0,3-5-1,-4 10-67,0-1-1,0 1 1,0-1-1,0 1 1,1-1-1,-1 0 0,0 1 1,0-1-1,0 1 1,0-1-1,0 1 0,-1-1 1,1 0-1,0 1 1,0-1-1,0 1 1,0-1-1,-1 1 0,1-1 1,0 0-1,-1 1 1,1-1-1,0 1 0,-1 0 1,1-1-1,0 1 1,-1-1-1,1 1 1,-1 0-1,1-1 0,-1 1 1,1 0-1,-1-1 1,1 1-1,-1 0 0,1 0 1,-1-1-1,0 1 1,-1 0-23,0-1 1,0 1 0,0 0-1,0 0 1,0 1 0,0-1-1,0 0 1,0 0 0,1 1-1,-1-1 1,-2 2 0,-27 13-182,-52 34 0,71-42 214,-9 6 61,1 2-1,0 0 0,1 0 0,0 2 1,-29 35-1,45-47-56,-1 0 0,1 0 1,1 0-1,-1 0 0,1 0 0,0 0 1,0 1-1,0-1 0,-1 11 1,2-15-8,1 1 1,0 0-1,0-1 1,0 1 0,0 0-1,0-1 1,0 1-1,0 0 1,1-1 0,-1 1-1,0 0 1,1-1-1,0 1 1,-1-1 0,1 1-1,0-1 1,0 1-1,0-1 1,0 1 0,0-1-1,0 0 1,0 1-1,0-1 1,0 0 0,1 0-1,-1 0 1,0 0-1,1 0 1,-1 0 0,1-1-1,-1 1 1,1 0-1,0-1 1,-1 1 0,1-1-1,3 1 1,-1 0 40,1-1 0,0 0 0,0 0 1,0-1-1,-1 1 0,1-1 0,0 0 1,0 0-1,-1 0 0,1-1 0,-1 0 1,1 0-1,-1 0 0,5-3 0,8-6 77,0-1-1,16-14 1,-13 9-148,46-33 59,18-14 206,-69 46 190,-15 17-436,1 1 1,-1 0-1,0-1 0,0 1 1,1 0-1,-1-1 1,0 1-1,0 0 0,0-1 1,0 1-1,1 0 0,-1-1 1,0 1-1,0-1 1,0 1-1,0 0 0,0-1 1,0 1-1,0-1 0,0 1 1,0 0-1,0-1 0,0 1 1,0-1-1,0 1 1,-1 0-1,1-1 0,0 1 1,0 0-1,0-1 0,-1 1 1,1 0-1,0-1 1,0 1-1,0 0 0,-1-1 1,1 1-1,0 0 0,-1 0 1,1-1-1,0 1 1,-1 0-1,1 0 0,0 0 1,-1 0-1,1-1 0,0 1 1,-1 0-1,1 0 1,-1 0-1,1 0 0,-1 0 1,-4 0-80,0 0 0,0 0 0,0 0 1,0 1-1,0 0 0,0 0 0,0 0 0,1 1 1,-9 3-1,1 1-94,0 0 1,-16 11-1,-45 41-268,69-55 428,0 1 0,0-1 0,1 1 0,-1-1 1,1 1-1,0 0 0,0 1 0,0-1 0,1 0 0,-1 1 0,1-1 0,0 1 0,1 0 1,-2 5-1,3-9 20,-1 0 0,1-1 1,0 1-1,0-1 0,0 1 0,0-1 1,0 1-1,0-1 0,0 1 0,0 0 1,1-1-1,-1 1 0,0-1 0,0 1 1,0-1-1,0 1 0,1-1 1,-1 1-1,0-1 0,1 1 0,-1-1 1,0 1-1,1-1 0,-1 0 0,1 1 1,-1-1-1,0 0 0,1 1 1,-1-1-1,1 0 0,-1 1 0,1-1 1,-1 0-1,1 0 0,-1 0 0,1 0 1,0 1-1,-1-1 0,1 0 0,0 0 1,1 0 38,0 0 0,0 0 0,1 0 0,-1 0 0,0 0 0,0 0 0,0-1 0,4 0 0,1-3 31,1 0 1,-1-1 0,0 1-1,0-2 1,0 1-1,8-9 1,-2 2-83,-12 12 0,9-9 167,0-1 0,11-14 0,-19 23-141,0-1 1,-1 0 0,1 0-1,-1 0 1,0-1-1,0 1 1,1 0 0,-1-1-1,-1 1 1,1 0 0,0-1-1,0 1 1,-1-1 0,0 1-1,1-1 1,-1 1-1,0-1 1,0 1 0,0-1-1,-1-3 1,0 4-36,0 0 1,0 1-1,0-1 0,0 1 1,0-1-1,-1 1 0,1-1 1,0 1-1,-1-1 0,1 1 1,-1 0-1,1 0 0,-1 0 1,1 0-1,-1 0 0,0 0 1,0 1-1,0-1 1,1 0-1,-1 1 0,-3-1 1,0 0-49,0 0 1,-1 1 0,1-1-1,0 1 1,0 1 0,-8 0 0,-10 4-135,1 1 1,0 1-1,-22 11 0,17-7 68,10-5 50,1 1 0,-28 18 1,36-20 75,1 0 0,0 1 1,0 0-1,0 1 0,1-1 1,0 1-1,-6 8 0,12-14-4,-1 0 1,0-1-1,0 1 0,1 0 0,-1 0 0,1 0 0,-1 0 0,1 0 1,-1 1-1,1-1 0,0 0 0,0 0 0,-1 0 0,1 0 0,0 0 0,0 0 1,0 1-1,0-1 0,0 0 0,1 2 0,-1-2 10,1-1-1,-1 1 1,1 0 0,0 0-1,-1 0 1,1-1 0,0 1-1,-1-1 1,1 1 0,0 0-1,0-1 1,0 1 0,0-1-1,-1 1 1,1-1 0,0 0-1,0 1 1,2-1 0,3 1 69,0 0 0,0 0 0,0-1 0,0 0 0,0 0 0,7-2 0,2 0 6,0-2 1,-1 0-1,1 0 1,-1-2-1,0 1 1,0-2 0,-1 0-1,1-1 1,-2 0-1,1-1 1,21-19-1,-33 27-74,0 0 0,0 0 0,1 0 0,-1-1 1,0 1-1,0 0 0,0 0 0,0-1 0,-1 1 0,1-1 0,0 1 0,0-1 0,-1 1 0,1-1 0,-1 1 0,0-1 0,1 0 0,-1 1 0,0-1 0,0 1 0,0-1 0,0-1 0,0 2-16,0 1-1,0-1 1,-1 1-1,1-1 1,0 1-1,-1-1 1,1 1-1,0-1 1,-1 1-1,1 0 1,0-1-1,-1 1 1,1 0-1,-1-1 1,1 1-1,0 0 1,-1 0-1,1-1 1,-1 1-1,1 0 1,-1 0-1,1 0 1,-1 0-1,1-1 1,-1 1-1,0 0 1,0 0-1,-17 3-129,13-2 79,-14 3-32,1 1 0,0 1 0,0 1 0,1 1 0,0 0 0,0 1 0,1 1 0,0 1 0,0 0 0,2 1 0,-1 0 0,1 1 0,1 1 0,1 0 0,-17 24 0,28-36 93,0-1-1,0 1 1,0-1-1,0 1 1,1-1 0,-1 1-1,0 0 1,1-1-1,-1 1 1,1 0-1,0-1 1,-1 1 0,1 0-1,0 0 1,0 0-1,0-1 1,0 1 0,0 0-1,2 3 1,-2-4 12,1 0 1,0 1-1,0-1 1,0 0-1,0 0 1,0 0-1,0 1 1,0-1-1,0 0 1,1-1-1,-1 1 1,0 0-1,1 0 1,-1 0-1,0-1 1,1 1-1,2 0 1,3 0 44,0 1 0,-1-1-1,1-1 1,0 1 0,0-1 0,0 0 0,0-1-1,9-2 1,0-1 29,-1 0-1,0-2 1,-1 0-1,1-1 1,23-15-1,64-52 250,-46 32-220,83-55-278,-133 93 109,-3 3-28,-1-1 1,0 0 0,1 1 0,-1-1-1,0 0 1,0-1 0,3-3 0,-5 6 62,1 0 1,-1 0 0,0-1-1,0 1 1,0 0-1,0 0 1,0 0 0,1-1-1,-1 1 1,0 0 0,0 0-1,0 0 1,0-1 0,0 1-1,0 0 1,0 0-1,0 0 1,0-1 0,0 1-1,0 0 1,0 0 0,0-1-1,0 1 1,0 0 0,0 0-1,0 0 1,0-1-1,0 1 1,0 0 0,0 0-1,-1 0 1,1-1 0,-8-1-782,-11 7-1382,16-4 1520,0 0 1,-22 17-4611,14 1 2165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7:46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14 1728,'1'4'13116,"-1"-3"-12847,-6-3 826,2 0-908,1 0 0,-1 0 1,1 0-1,-1 0 0,1 1 1,-1 0-1,0 0 0,0 0 1,1 0-1,-1 1 0,-5-1 1,7 1-135,-1 0 1,0 0-1,1 1 0,-1-1 1,1 1-1,-1-1 1,1 1-1,-1 0 1,1 0-1,0 0 1,-1 0-1,1 1 1,0-1-1,0 0 1,0 1-1,0 0 0,0-1 1,-2 4-1,-65 75 1606,69-79-1649,-8 7 109,2 0-1,-1 1 1,1 0 0,-8 15-1,13-21-82,0 0 0,0 0-1,0 0 1,0 0 0,1 0-1,-1 1 1,1-1 0,0 0 0,-1 0-1,2 1 1,-1-1 0,0 0-1,1 1 1,-1-1 0,1 0-1,0 0 1,0 0 0,0 0 0,3 5-1,-1-2 48,0-1 1,0 1-1,0-1 0,1 0 0,0 0 0,0 0 0,7 6 0,-10-10-48,1 0 0,-1 0-1,1 0 1,0 0 0,-1-1 0,1 1-1,0 0 1,0-1 0,-1 1-1,1-1 1,0 1 0,0-1 0,0 0-1,-1 0 1,1 0 0,0 0 0,0 0-1,0 0 1,0-1 0,0 1 0,-1-1-1,1 1 1,0-1 0,0 1-1,-1-1 1,1 0 0,2-1 0,3-3 6,1 1 1,-1-1-1,-1-1 1,1 1-1,-1-1 1,0 0-1,0-1 1,0 1-1,-1-1 1,0 0 0,-1 0-1,1-1 1,-1 0-1,-1 1 1,1-1-1,-2-1 1,1 1-1,1-9 1,0 1-114,-1 8 84,-1 0 0,-1 0 1,1 0-1,-1-9 0,-5 3-203,3 14 131,2 7 119,3 5 54,0-1-1,0 0 0,1 0 1,1 0-1,0-1 1,0 1-1,1-2 0,0 1 1,1-1-1,0 0 0,0 0 1,1-1-1,14 10 1,-21-16-60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7:47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749 134 3392,'-3'-16'6778,"-8"-1"-3597,0 0-1428,9 14-1606,-1 0 0,1 0 0,-1 0 0,0 1 1,0-1-1,0 1 0,0-1 0,-1 1 1,1 0-1,-1 0 0,1 0 0,-1 1 0,-7-3 1,-2-1 308,11 4-424,0 1 1,0-1-1,-1 1 1,1-1-1,0 1 1,0 0-1,-1 0 1,1 0-1,0 1 1,0-1-1,-1 0 1,1 1-1,0-1 1,0 1-1,0 0 1,0 0-1,-3 1 1,-2 2 65,0 0-1,0 0 1,-7 6 0,-43 41 925,37-33-614,0 0 0,-29 18 0,-21 5 96,-29 19 132,46-22-221,-79 75 0,123-104-344,0 1 0,1 0 0,0 0-1,1 0 1,0 1 0,-10 22 0,13-24-8,1 0 0,0 0 0,1 1-1,0-1 1,0 1 0,1-1 0,1 1-1,-1 0 1,3 16 0,-1-15-16,1 0 0,0 0 0,0 0 0,2 0 0,-1 0 0,1-1 0,1 0 0,0 0 0,0 0 0,1 0 0,0-1 0,0 0 0,1 0 0,1-1 0,-1 1 0,2-2 0,-1 1 0,1-1 0,0-1 0,0 1 0,1-1 0,-1-1 0,12 5 0,-3-3 37,0-1 0,0 0 0,1-1-1,-1-1 1,1-1 0,0 0 0,0-2 0,0 0 0,0-1 0,0-1 0,28-5 0,-16 0-66,-1-1 1,0-1-1,32-14 1,-47 15 45,0 0 0,-1-1 0,0-1-1,0 0 1,-1-1 0,0 0 0,19-21 0,24-26-236,-22 23 296,39-49 1,-33 34-79,-25 32 6,-1-1-1,0-1 0,-2 0 1,19-35-1,-29 48-54,1-1-1,-1 0 1,-1 1 0,1-1-1,-1 0 1,0 0 0,-1 0-1,0 0 1,0 0 0,-2-12-1,0 8-15,0 1-1,-1 1 0,0-1 1,-1 0-1,0 1 1,-9-16-1,1 7-11,-1 0 0,-1 1-1,0 1 1,-1 0 0,0 1-1,-25-18 1,18 16-40,-1 1-1,-1 0 1,0 2 0,-46-20-1,62 32-255,-1 0-1,0 1 1,1-1-1,-1 1 1,0 1-1,0 0 0,-8 1 1,-7 0-6491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7:4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1142 45 2400,'-11'0'2790,"0"1"0,0 0 0,-17 5 1,13-2-888,-28 12 1,-68 44-2638,66-34 2323,9-4-831,1 1-1,-60 53 0,12-10-170,72-58-532,-1-1 0,1-1 1,-2 0-1,1 0 0,-18 4 0,19-6 73,-38 14 113,0 3 1,-67 40 0,102-52-229,0 1 0,0 1 0,1 0 0,0 1 0,1 0 1,1 1-1,-19 28 0,13-13 79,1-1 1,2 2-1,-16 43 1,-23 106 448,53-177-538,-23 98 365,17-76-176,2-1 0,1 1 1,-1 25-1,0 6 84,-2 12-60,4 0 0,2 0 0,9 66 0,-3-94-125,2-1-1,21 65 1,-23-86-21,1 0-1,0-1 1,1 0 0,0 0 0,2-1 0,-1 0-1,2 0 1,0-1 0,0-1 0,1 0 0,25 19-1,8 1-30,2-2-1,64 31 0,7 4 18,-59-33 75,103 41-1,-117-58-120,1-1 0,83 11 0,-99-19-8,74 12 150,122 4 0,-200-21-76,0-2 0,-1-1 0,1-1 0,-1-1 0,1-1 0,-1-1 0,41-17 0,64-33 91,-103 42-141,0-2 0,43-31 0,75-83 116,-8-12-92,-82 84-2,-45 46-34,22-20 53,-2-2-1,37-54 1,-27 21-80,-3-2 1,53-140-1,-88 204 8,10-26 17,-2 0 0,0 0 0,4-36 0,-7 18-23,1-65 1,-9 70-5,-3 1 0,-1 0 1,-20-75-1,19 95-26,-1 0 0,-1 0 0,-1 1 0,-1 0 0,-1 0 0,-1 1 0,-1 1 0,0 0 0,-22-23-1,5 9-67,-61-71 69,35 46-70,20 23-63,21 20 151,-17-19-70,-43-37-1,62 62 80,-1 0 1,0 0-1,0 1 0,-1 1 0,0 1 1,-1 0-1,-17-6 0,-9 2-35,0 1 0,-45-3 0,66 10 27,1 1 0,-1 1-1,0 2 1,0 0 0,-36 6-1,29 0-56,0 2-1,0 0 0,-32 17 1,-288 135-2038,308-143 226,27-13-2382,8-1 1265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7:5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1038 4224,'-3'3'358,"-1"-1"0,1 0 1,0 1-1,0 0 0,0 0 1,0 0-1,0 0 0,1 0 1,-1 0-1,-3 9 4053,16-18-1477,-9 5-2709,1 1 0,0-1 1,-1 0-1,1 0 1,-1-1-1,1 1 0,-1 0 1,1 0-1,-1-1 1,0 1-1,0-1 0,0 1 1,2-4-1,12-28 1446,-14 31-1602,37-115 1614,-10 26-1083,-5 25 149,35-67 1,36-44 412,-72 127-697,25-83 0,4-60 400,-44 169-846,-4 8 61,1 0-249,-2 19 36,2 11 19,6 48-155,13 54 271,34 70 94,48 191 788,-97-343-845,21 144 164,-29-173-236,2 7-1772,-3-17-2334,-2-19-3618,2 4 4339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7:50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9728,'-9'8'4384,"14"-3"-3808,-1-5 1471,11 3-1247,16-3 288,4 4-640,20-4-320,3 0-128,5 0-1408,0 0 768,-9 0-6431,-10 5 3903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7:51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55 4064,'-19'3'12213,"21"2"-11157,4 1-780,0 0 0,0-1 0,0 0 0,1 0 0,-1 0 1,1-1-1,13 7 0,58 17 626,-32-12-595,-13-5-101,1 0 0,1-2-1,-1-2 1,1-1 0,1-2 0,50 0-1,3-4-159,192-2 19,-1-15 80,-178 6-203,178 5-1,-161 7 231,-66-1-88,-40 0-36,0-1 0,0 0 0,0 0 0,-1-1 0,21-7 0,-16 4-34,-13 4-9,1 0-1,-1-1 1,1 0 0,5-3-1,-5 2-29,-4 3 47,1-1 0,0 0 0,0 0 0,-1 0 0,1 0 0,-1 0 0,1 0 0,-1 0 0,1-1 0,-1 1 0,0 0 0,0-1 0,0 1 0,0-1 0,0 0 0,0 1 0,0-1 1,0 0-1,0 1 0,0-5 0,-1 6-29,-1-1 1,1 0-1,-1 1 1,1-1 0,-1 1-1,0-1 1,1 1-1,-1-1 1,0 1-1,1-1 1,-1 1 0,0 0-1,0-1 1,1 1-1,-1 0 1,-1-1-1,-11-2-209,10 2 242,1 1 0,-1-1 1,0 1-1,0-1 0,1 0 0,-1 0 0,0 0 0,-4-3 0,-3 1-56,7 2 38,-1 1 0,1-1 0,0 0 0,0 0 0,0 0 0,-5-3 1,-4-3 45,-1 1 0,0 0 0,0 1 1,-21-6-1,-58-9 587,42 15-475,35 3-120,0 1 0,-27-8 0,32 8 235,14 6-210,21 8-93,184 37 230,-200-48-210,-1-1 13,-1 0 0,0 1 0,0 0 0,1 0-1,-1 1 1,0 0 0,-1 0 0,1 0 0,12 9 0,-18-9 20,1-1 1,0 1 0,0-1-1,-1 1 1,0-1-1,1 1 1,-1 0-1,0 0 1,0 0-1,0 0 1,-1 0-1,1 0 1,-1 0 0,0 0-1,0 0 1,0 0-1,0 3 1,-1 3 78,0-1 1,0 1 0,-1-1-1,0 1 1,-4 9 0,1-7-86,-1 0 0,0-1 0,-1 1 0,0-1 1,0-1-1,-16 16 0,18-21-234,1 1 1,-1-1-1,0 0 1,-1-1 0,1 1-1,-1-1 1,-7 3-1,-23 7-5003,33-12 4361,0 0 0,-1-1 1,1 1-1,-1-1 0,1 1 0,-1-1 0,1 0 0,-1 0 0,1-1 1,-1 1-1,1-1 0,-6-1 0,-15-4-3890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8:41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1178 4800,'1'1'8444,"11"5"-5895,22 6-860,-28-11-1445,0-1 0,-1 0-1,1 0 1,0 0 0,0 0-1,0-1 1,0 0 0,0 0 0,-1-1-1,7-2 1,2-1 142,-1-1 1,23-13-1,-31 16-323,0-1 0,0 1 0,-1-1 0,1 0 0,-1-1 0,0 1 0,0-1 1,4-6-1,-3 4-2,1-1-30,-1 0 0,1 0 0,-2-1 0,1 0-1,-1 0 1,-1 0 0,0 0 0,0 0 0,-1-1 0,0 1-1,1-13 1,-3 15-36,0 1 0,0-1 0,0 0 0,-1 1 0,0-1-1,-1 1 1,1-1 0,-1 1 0,0 0 0,-1-1 0,0 1 0,0 0-1,0 1 1,-1-1 0,1 0 0,-1 1 0,-7-7 0,6 7-40,1 1 0,-1 1 1,1-1-1,-1 0 0,0 1 0,0 0 1,-1 0-1,-9-3 0,11 5 18,1 0 0,-1 0-1,1 0 1,0 1-1,-1-1 1,1 1-1,-1 0 1,1 0 0,-1 1-1,1-1 1,-1 0-1,1 1 1,0 0-1,-1 0 1,1 0 0,0 0-1,-6 4 1,0 1-14,-1 1 1,2 0-1,-1 1 0,1-1 1,0 2-1,1-1 1,0 1-1,0 0 0,1 1 1,0 0-1,-6 13 1,1 3-12,1 0 1,0 1-1,-8 42 0,14-46 138,0 1 0,2 0 0,0 37-1,2-49 31,1 0 1,0 0-1,1 0 0,0 0 0,1 0 0,1-1 0,0 1 0,0-1 0,6 11 0,-7-17-43,0-1-1,1 1 1,-1-1-1,1 0 1,0 0-1,0 0 0,0-1 1,0 0-1,1 1 1,-1-1-1,1-1 1,0 1-1,0-1 0,0 0 1,0 0-1,0 0 1,0-1-1,1 0 1,-1 0-1,0 0 0,1 0 1,10-1-1,2-1 44,-1-1 1,1 0-1,-1-2 0,1 0 0,30-11 0,-23 6-37,0-1 1,-1-1-1,0-1 0,0-1 1,-1-1-1,-1-1 0,34-30 1,-38 26-43,-2-1 0,0-1 1,-1 0-1,-1-1 0,-1-1 1,16-40-1,-18 38-13,-7 12-37,2 1-1,10-20 1,-16 32 5,0 0 0,1-1 1,-1 1-1,0 0 0,0-1 0,0 1 0,0 0 1,0-1-1,1 1 0,-1 0 0,0-1 0,0 1 1,1 0-1,-1-1 0,0 1 0,1 0 0,-1 0 1,0-1-1,0 1 0,1 0 0,-1 0 1,1 0-1,-1 0 0,0-1 0,1 1 0,-1 0 1,0 0-1,1 0 0,0 0 0,-1 15-419,-7 33 288,-4 45 139,9-73 78,1 6-140,1 34-1,0-51 127,1-1-1,0 0 1,1 0 0,0 0 0,0 0 0,1 0 0,0 0 0,6 9 0,-9-16-41,1 0 0,-1 0-1,1 0 1,-1 0 0,1 0 0,0 0 0,0 0 0,-1-1 0,1 1-1,0 0 1,0-1 0,0 1 0,0 0 0,0-1 0,0 1 0,0-1-1,0 0 1,0 1 0,0-1 0,0 0 0,0 0 0,0 1 0,0-1-1,0 0 1,0 0 0,0 0 0,1 0 0,-1 0 0,0-1 0,0 1-1,0 0 1,0 0 0,0-1 0,2 0 0,2-2 53,0 1 1,0-1-1,0-1 1,0 1-1,8-8 1,11-12-10,-2-2 1,0 0 0,-2-1 0,0-2 0,-2 0-1,28-58 1,-26 46-158,-1 3 10,14-42 0,-31 71 19,5-12-3,-7 20 47,0-1-1,0 0 1,0 1-1,1-1 1,-1 1-1,0-1 1,1 0-1,-1 1 1,0-1-1,1 1 1,-1-1-1,1 1 1,-1 0-1,1-1 1,-1 1-1,1-1 1,-1 1-1,1 0 1,-1-1-1,1 1 1,0 0-1,-1 0 1,2-1 0,-1 2-9,-1 0 1,1-1-1,0 1 1,-1 0-1,1 0 1,-1-1-1,1 1 1,-1 0-1,1 0 1,-1 0-1,1 0 1,-1 0-1,0 0 1,0 0-1,1 2 1,0 1-53,5 16 48,1 0-1,1-1 1,1 0-1,1 0 1,0-1-1,17 22 1,-14-23 83,1-1-1,21 19 1,-29-30 3,0 0 0,0 0 0,1-1 1,0 0-1,0 0 0,0 0 0,0-1 0,0 0 1,14 3-1,-17-6-20,0 1-1,0-1 1,0 0 0,0 0-1,-1 0 1,1 0 0,0-1-1,0 1 1,0-1 0,0 0-1,5-3 1,-2 1 9,-1 0 1,1 0-1,-1-1 1,0 0-1,10-9 0,-4 1 7,-1 1 0,0-2 0,-1 0 0,15-24 0,-13 17-31,-2-1 1,0 0-1,-1 0 0,9-38 1,-12 37-14,-2 0 0,0 0 0,0-33 0,-4 51-37,0 0 1,-1 1-1,1-1 1,-1 0 0,0 1-1,0-1 1,0 0-1,-1 1 1,1-1 0,-1 1-1,-4-6 1,6 8 13,-1 0-1,0 0 1,0 0-1,1 0 1,-1 0 0,0 1-1,0-1 1,0 0 0,0 1-1,0-1 1,0 0-1,0 1 1,0 0 0,0-1-1,0 1 1,0-1-1,0 1 1,-1 0 0,1 0-1,0 0 1,0 0 0,0 0-1,0 0 1,-1 0-1,1 0 1,0 0 0,0 0-1,0 0 1,0 1-1,0-1 1,0 1 0,0-1-1,0 1 1,0-1 0,0 1-1,0-1 1,0 1-1,0 0 1,0 0 0,0-1-1,-1 3 1,-6 4-60,1 1 1,1 0 0,-1 0-1,1 1 1,-9 17 0,-20 55-93,18-33 133,2 1 1,3 0 0,-10 80-1,21-115 56,0-1-1,1 0 1,2 21-1,-1-28 45,0-1 0,0 1 0,1 0 0,-1-1 0,1 1 0,0-1-1,1 0 1,-1 0 0,1 0 0,5 7 0,-7-11-33,1 0-1,-1 1 1,0-1-1,1 0 1,-1 0 0,1 0-1,0 0 1,-1-1 0,1 1-1,0 0 1,-1-1 0,1 1-1,0-1 1,0 1-1,-1-1 1,1 0 0,0 0-1,0 0 1,0 0 0,-1 0-1,1 0 1,0 0 0,0-1-1,0 1 1,-1-1 0,4 0-1,5-3 38,-1 0-1,0-1 0,14-8 1,-14 8-8,144-94 32,-3 2-412,-143 92 259,1 0 1,0 1-1,1 0 0,-1 1 0,13-4 0,-19 7 46,-1 0 0,0 0-1,0-1 1,0 1 0,1 0-1,-1 0 1,0 0 0,0 1 0,1-1-1,-1 0 1,0 0 0,0 1-1,0-1 1,0 0 0,1 1 0,-1 0-1,0-1 1,0 1 0,0-1-1,1 2 1,-1 0 6,0-1 1,0 1-1,0-1 0,0 1 1,-1 0-1,1 0 0,0-1 1,-1 1-1,1 0 0,-1 0 1,0 0-1,0 0 1,0 0-1,0-1 0,0 1 1,0 0-1,-1 3 0,0 5 4,-1 0-1,-1 0 0,0 0 0,0 0 1,-1-1-1,-9 16 0,-35 53 573,48-78-568,0 0 8,0 0-1,0 0 1,1 0 0,-1 0-1,0 0 1,0 0-1,0 0 1,0 0 0,0 0-1,0 0 1,0 0 0,0 0-1,0 0 1,1 0-1,-1 0 1,0 0 0,0 0-1,0 0 1,0 0-1,0 0 1,0 0 0,0 0-1,0 0 1,0 0 0,1 0-1,-1 0 1,0 0-1,0 0 1,0 0 0,0 0-1,0 0 1,0 0-1,0 0 1,0 1 0,0-1-1,0 0 1,0 0-1,0 0 1,0 0 0,1 0-1,-1 0 1,0 0 0,0 0-1,0 0 1,0 0-1,0 1 1,0-1 0,0 0-1,0 0 1,0 0-1,0 0 1,0 0 0,0 0-1,0 0 1,0 0 0,0 1-1,0-1 1,0 0-1,0 0 1,-1 0 0,18-7 266,21-14-68,3-12-225,-30 23-65,-1 1 1,1 1 0,0 0 0,0 1-1,15-7 1,-24 13 66,-1 0 0,1 1-1,0-1 1,0 1 0,-1 0 0,1-1-1,0 1 1,0 0 0,0 0 0,-1 0-1,1 0 1,0 0 0,0 1 0,0-1-1,-1 0 1,1 1 0,0 0 0,-1-1-1,1 1 1,0 0 0,-1 0 0,1 0-1,-1 0 1,1 0 0,-1 0 0,1 0-1,-1 0 1,2 3 0,2 3-38,1 0 0,-2 0 0,1 1 1,6 14-1,3 5 138,20 21 363,-29-44-363,-1 1 1,0 0 0,1-1 0,0 0 0,0 0-1,8 5 1,-10-8-32,0 0 0,1 0-1,-1-1 1,0 1 0,0-1 0,1 1-1,-1-1 1,0 0 0,0 0 0,1 0-1,3-2 1,36-8 103,-29 6-103,1-1-1,-1-1 0,0 0 1,-1-1-1,1-1 0,-1 0 0,-1 0 1,0-2-1,21-18 0,-2-6-2,-1-1 0,-2-2 0,44-74 0,53-133-31,-120 234-30,23-57 11,-2-2 0,20-90 0,-33 111 0,58-267-203,-70 311 196,1-3-71,-1-1 0,0 1-1,0-1 1,-1 0 0,1 1 0,-3-13 0,2 19 65,0 0 1,0 0-1,0 1 0,0-1 1,0 0-1,0 0 0,-1 1 1,1-1-1,0 0 1,0 1-1,-1-1 0,1 0 1,0 1-1,-1-1 0,1 1 1,-1-1-1,1 1 1,-1-1-1,1 1 0,-1-1 1,1 1-1,-1-1 0,0 1 1,1-1-1,-1 1 1,0 0-1,1 0 0,-1-1 1,0 1-1,1 0 0,-2 0 1,0 0-2,1 0-1,-1 1 1,0-1 0,1 1 0,-1 0 0,1-1-1,-1 1 1,1 0 0,0 0 0,-1 0 0,1 0-1,0 0 1,0 0 0,0 0 0,0 1 0,-2 1-1,-11 17-93,1 1 0,-14 27 0,22-37 91,-134 266-223,110-218 202,2 1-1,3 2 0,-18 75 1,24-70 21,-9 76 0,24-122 50,1 0 0,1 0 0,1 0-1,1 0 1,1 1 0,0-1-1,2-1 1,7 26 0,-8-37 17,1 0 0,0 0 1,0 0-1,1-1 0,0 0 1,0 0-1,1-1 0,11 13 1,-13-17-19,0 1 1,0-1-1,0 0 1,0 0 0,1 0-1,-1 0 1,1-1 0,0 1-1,0-1 1,0-1-1,0 1 1,0-1 0,0 0-1,0 0 1,1 0 0,-1-1-1,6 1 1,-4-2-5,0-1-1,0 1 1,1-1 0,-1 0-1,0-1 1,-1 0 0,1 0 0,0 0-1,-1-1 1,0 0 0,0 0 0,0 0-1,0-1 1,8-8 0,6-9-2,-1 0-1,20-31 1,-32 44-7,136-187-142,-136 187 127,-6 7-40,0-1 0,1 1 0,0-1 0,-1 1 0,1 0 0,0 0 0,0 0 0,0 0 0,0 0 0,1 0 0,-1 0 0,5-2 0,-7 4 30,1 0-1,-1 0 1,0 0 0,1 0-1,-1 0 1,0 0 0,1 0-1,-1 0 1,0 0-1,1 0 1,-1 0 0,0 0-1,1 0 1,-1 0 0,0 0-1,1 0 1,-1 0 0,0 0-1,1 0 1,-1 1-1,0-1 1,1 0 0,-1 0-1,0 0 1,0 1 0,1-1-1,-1 0 1,0 0-1,0 1 1,1-1 0,-1 0-1,0 0 1,0 1 0,0-1-1,0 0 1,1 1-1,-1-1 1,0 0 0,0 1-1,0-1 1,0 0 0,0 1-1,0-1 1,-1 19-16,1-17 20,-6 30-85,-2-1 0,-14 38-1,4-15-23,6-17 61,-20 78 142,32-114-78,-1 0 0,1 1 0,0-1 0,-1 1 0,1-1 0,0 1 0,0-1 0,0 1 0,0-1 0,1 1 0,-1-1 0,0 0-1,0 1 1,1-1 0,-1 1 0,1-1 0,0 0 0,-1 1 0,1-1 0,0 0 0,0 0 0,0 1 0,-1-1 0,1 0 0,0 0-1,1 0 1,-1 0 0,0 0 0,0 0 0,0-1 0,1 1 0,-1 0 0,0 0 0,1-1 0,-1 1 0,0-1 0,3 1 0,1 0 22,0 0 0,1-1 0,-1 0 0,0 0 0,1 0 0,-1 0 1,0-1-1,1 0 0,6-2 0,11-5 37,0-1 0,-1-1 0,0-1 0,-1 0 0,-1-2-1,0 0 1,0-2 0,32-31 0,-41 36-80,2-3-56,19-15 0,-29 25 24,0 1 1,0 0-1,1 0 1,-1 0-1,1 0 1,-1 0-1,1 1 0,0 0 1,0 0-1,-1 0 1,1 0-1,5 0 0,-8 1 31,0 0 0,-1 0 0,1 0 0,-1 0-1,1 0 1,0 0 0,-1 0 0,1 0-1,-1 1 1,1-1 0,0 0 0,-1 0 0,1 1-1,-1-1 1,1 0 0,-1 1 0,1-1-1,-1 1 1,1-1 0,-1 1 0,1-1-1,-1 1 1,0-1 0,1 1 0,-1 0 0,5 18-137,-5-18 135,1 13-34,0 0 0,-1 0 0,-1 0 0,0-1 0,-1 1 0,-4 15 0,-26 80-48,23-84 92,-29 81 59,-4-1 0,-69 121-1,12-68 70,94-152-126,-4 8 72,-1-1 1,0 1-1,-1-2 1,0 0-1,-16 13 0,24-22-32,-1 0-1,0-1 0,0 1 1,0-1-1,-1 1 0,1-1 1,-9 2-1,11-3-24,0-1 0,-1 0 1,1 0-1,0 0 0,0 0 1,-1 0-1,1 0 0,0-1 0,0 1 1,0-1-1,-1 1 0,1-1 1,0 0-1,0 0 0,0 0 0,0 0 1,0 0-1,0 0 0,1-1 0,-3-1 1,-1-2 12,0 0 0,1 0 1,-1 0-1,1-1 0,0 0 0,1 0 1,-4-7-1,-1-5 33,-8-24 0,9 19-67,1 0 1,1-1-1,1 0 1,0-29-1,2 33 0,0-5-3,1 0 0,2 1-1,0-1 1,9-49 0,-8 64-20,1 0-1,0 0 1,0 0 0,1 0 0,0 1 0,1-1 0,0 1 0,1 0 0,0 1 0,0-1 0,1 1 0,-1 1 0,2-1 0,15-12 0,-12 13 12,1 0-1,0 0 1,1 1 0,18-6 0,54-12 18,-75 21-5,28-5-199,1 1 0,0 2 0,0 2 1,0 1-1,77 7 0,-110-4-1041,0 0 1,0 0-1,0 1 0,0 0 1,0 0-1,0 0 0,8 5 1,6 8-5962,-2 4 1865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8:4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528 986 2976,'8'-7'10392,"-21"6"-8050,-21 0-1860,3 5-317,1 0 1,1 2 0,-1 1-1,1 1 1,0 1 0,0 2 0,2 1-1,-1 1 1,1 2 0,1 0 0,1 2-1,-46 39 1,58-43-195,-19 22 1,28-30 78,0 0-1,0 0 1,1 1 0,0 0 0,0 0 0,0 0 0,-3 11-1,5-15-30,1-1 0,0 1 0,-1 0 0,1-1 0,0 1 0,0 0-1,0-1 1,0 1 0,0 0 0,0 0 0,0-1 0,1 1-1,-1 0 1,1-1 0,-1 1 0,1-1 0,0 1 0,-1 0 0,1-1-1,0 1 1,0-1 0,0 0 0,0 1 0,0-1 0,1 0-1,-1 0 1,0 0 0,1 0 0,-1 0 0,0 0 0,1 0 0,-1 0-1,3 1 1,1 0 65,1-1 0,0 1 0,0-1 0,-1 0 1,1 0-1,0-1 0,0 0 0,6 0 0,22-4 178,-1-1 1,0-1-1,-1-2 0,59-22 1,-68 22-165,0-1 0,0 0 1,-1-2-1,-1-1 0,0 0 0,30-25 1,-37 24-28,0-2 0,0 0 1,-2 0-1,12-18 0,37-73-102,-24 36-23,64-145 123,-91 189-75,-1-1 0,-2-1 0,0 0 0,-2 0 0,-1 0 0,0-39 0,-4 55-12,-1 0-1,-1 0 0,0 0 1,-1 1-1,-5-17 0,8 27 11,0 0-1,-1 0 1,1 0-1,0 0 1,-1 0 0,1 0-1,-1 0 1,0 0-1,1 0 1,-1 0-1,0 0 1,1 0-1,-1 0 1,0 0-1,0 0 1,0 1-1,0-1 1,0 0-1,0 1 1,0-1 0,0 1-1,0-1 1,-2 0-1,2 1-12,0 0-1,-1 0 0,1 1 1,0-1-1,-1 0 1,1 0-1,0 1 1,0-1-1,-1 1 0,1-1 1,0 1-1,0 0 1,0-1-1,-1 1 1,1 0-1,0 0 0,0 0 1,0 0-1,-1 2 1,-13 14-41,2 0 0,0 1 1,0 1-1,2 0 0,0 0 0,2 1 1,-14 39-1,7-4 130,-17 105 0,25-101 47,3 0 0,2 0-1,8 89 1,-1-125 132,0-1 1,1 0-1,2 0 1,10 25-1,-16-44-145,0 0-1,0 0 1,0-1-1,1 1 1,0 0-1,-1-1 1,1 0-1,0 1 1,0-1-1,3 3 1,-4-4-57,0 0-1,1-1 1,-1 1 0,1 0 0,-1 0 0,0-1 0,1 1 0,-1-1-1,1 1 1,-1-1 0,1 0 0,0 1 0,-1-1 0,1 0 0,-1 0 0,1 0-1,-1 0 1,1-1 0,-1 1 0,4-1 0,6-3 33,1-1 0,-1 0 1,0-1-1,-1 0 0,0 0 1,12-10-1,52-50 174,-43 31-104,51-71 0,-24 28-487,-46 63 83,-11 15 242,-1 0 1,0 0-1,0 0 0,0-1 1,0 1-1,1 0 0,-1 0 0,0 0 1,0 0-1,0 0 0,1 0 0,-1-1 1,0 1-1,0 0 0,1 0 0,-1 0 1,0 0-1,0 0 0,1 0 1,-1 0-1,0 0 0,0 0 0,1 0 1,-1 0-1,0 0 0,0 0 0,0 0 1,1 0-1,-1 1 0,0-1 0,0 0 1,1 0-1,-1 0 0,0 0 1,0 0-1,0 0 0,1 1 0,-1-1 1,0 0-1,0 0 0,0 1 0,5 6-91,-4-1 83,0-1 0,-1 1 0,0 0 0,0-1 1,0 7-1,-1 3 19,1 11 36,1 0-1,1-1 0,9 41 1,-9-56-1,1 0 0,0-1 1,1 1-1,0-1 0,1 0 1,0 0-1,0 0 0,1 0 0,0-1 1,1 0-1,-1-1 0,9 8 1,-9-10 102,-1 0 1,1-1 0,0 0 0,0 0 0,9 4 0,-12-7-76,1 0 0,-1 0 1,0 0-1,0 0 1,1 0-1,-1-1 0,1 0 1,-1 1-1,1-1 0,-1 0 1,1-1-1,5 0 1,-1-1-10,-1-1 1,0 0-1,0 0 1,0 0 0,0-1-1,-1 0 1,0 0 0,1-1-1,-2 0 1,1 0 0,0 0-1,-1-1 1,0 0 0,0 0-1,-1 0 1,5-7 0,4-12-9,0 1 1,17-52-1,-26 66-49,82-228-239,-85 235 214,-1 1-7,1-1-1,0 0 1,0 1 0,0-1 0,1 1 0,-1-1-1,0 1 1,1 0 0,0 0 0,-1 0-1,1 0 1,3-2 0,-5 3 28,0 1 0,0 0 0,0 0 1,1 0-1,-1 0 0,0 0 0,0 0 0,1-1 0,-1 1 1,0 0-1,0 0 0,1 0 0,-1 0 0,0 0 1,0 0-1,1 0 0,-1 0 0,0 0 0,1 0 0,-1 0 1,0 0-1,0 0 0,1 1 0,-1-1 0,0 0 0,0 0 1,1 0-1,-1 0 0,0 0 0,0 0 0,0 1 1,1-1-1,-1 0 0,0 0 0,0 0 0,0 1 0,0-1 1,1 0-1,-1 0 0,0 1 0,4 10-94,-1 11 18,-2-1 0,0 0-1,-3 31 1,-11 66 61,12-112 38,-4 28 94,-1 0-1,-2 0 1,-23 64 0,30-96-69,0 0 1,0 0 0,0 0 0,0 0-1,0 0 1,-1 0 0,1-1 0,-1 1-1,-1 1 1,2-2-26,1-1-1,-1 0 1,1 0-1,-1 1 1,1-1-1,-1 0 1,1 0-1,-1 0 1,1 1-1,-1-1 0,1 0 1,-1 0-1,1 0 1,-1 0-1,1 0 1,-1 0-1,0 0 1,1 0-1,-1 0 1,1-1-1,-1 1 1,1 0-1,-1 0 1,1 0-1,-1 0 1,1-1-1,-1 1 1,1 0-1,-1-1 1,1 1-1,0 0 1,-1-1-1,1 1 1,-1-1-1,1 1 0,0 0 1,-1-1-1,1 1 1,0-1-1,0 1 1,-1-1-1,1 1 1,0-1-1,0 0 1,-15-32 8,14 33-27,1-1-1,0 1 0,0-1 1,0 1-1,0-1 0,0 1 1,-1 0-1,1-1 0,0 1 1,0-1-1,0 1 0,0-1 1,0 1-1,1-1 1,-1 1-1,0-1 0,0 1 1,0-1-1,0 1 0,0-1 1,1 1-1,-1 0 0,0-1 1,0 1-1,1-1 1,-1 1-1,0 0 0,1-1 1,16-11-120,-8 8 113,0 1 0,18-5 0,11-3 9,0-1-1,36-18 1,-32 13 6,-19 6 34,0 0-1,0-2 1,-1 0-1,-1-1 1,-1-2-1,0 0 1,0-1 0,-2-1-1,17-21 1,15-24-17,64-108 1,-108 162-20,94-179 26,-80 138-43,-2 0-1,-2-1 0,-2 0 0,-3-1 1,8-81-1,-19 130 20,4-55-85,-4 54 30,0 0-1,0-1 1,-1 1 0,1 0 0,-1 0-1,0 0 1,0 0 0,-1 0 0,1 0-1,-4-6 1,5 10 40,-1-1 1,1 1-1,0 0 0,-1-1 1,1 1-1,0-1 0,-1 1 0,1 0 1,-1 0-1,1-1 0,-1 1 1,1 0-1,-1 0 0,1 0 0,-1-1 1,1 1-1,-1 0 0,1 0 1,-1 0-1,1 0 0,-1 0 0,1 0 1,-1 0-1,1 0 0,-1 0 1,1 0-1,-1 0 0,1 1 0,-1-1 1,1 0-1,-2 1 0,0 0-17,0 0 0,0 0 0,0 0-1,-1 1 1,1-1 0,-3 4 0,0 0-11,1 1 1,-1 0-1,1 0 1,0 0-1,0 1 1,1-1 0,0 1-1,-4 10 1,-15 66-265,16-58 254,-52 252 30,43-185 69,-2 96-1,15-143-42,-1 49 127,3-84-64,1 0 1,0-1-1,1 1 0,0-1 0,1 1 0,-1-1 1,7 13-1,-8-20-43,0 0 0,0-1 1,0 1-1,0-1 0,0 1 1,1-1-1,-1 1 0,0-1 1,1 0-1,-1 1 0,1-1 0,0 0 1,-1 0-1,1 0 0,0 0 1,-1 0-1,1-1 0,0 1 0,0 0 1,0-1-1,0 0 0,0 1 1,-1-1-1,1 0 0,0 0 1,0 0-1,0 0 0,0 0 0,0 0 1,0-1-1,0 1 0,0-1 1,0 1-1,2-2 0,3-1 4,0 0-1,0-1 1,0 1 0,0-2 0,-1 1-1,1-1 1,6-6 0,11-12 49,-2-2 0,31-40 0,-45 51-102,0 0 0,0 0 0,-2 0 0,7-20 0,-10 28 43,-1 0-28,1 0-1,-1 0 1,-1 0 0,1-1-1,-1 1 1,0-1-1,0-7 1,-1 13 2,0-1 0,1 1 0,-1 0-1,0 0 1,1 0 0,-1 0 0,1 0-1,0 0 1,-1 0 0,1 1 0,0-1 0,0 0-1,-1 0 1,1 0 0,0 1 0,0-1-1,0 0 1,0 1 0,0-1 0,0 1 0,0-1-1,0 1 1,0 0 0,0-1 0,1 1-1,32-8-44,-20 6 17,0 1 0,1 1 0,27 2 0,-37-1 13,1 0-1,-1 0 1,1 0-1,-1 1 1,0 0-1,1 0 1,-1 0-1,0 1 1,0 0 0,0-1-1,-1 2 1,9 6-1,-7-3-15,0 0 0,0 0 0,-1 1 0,0 0 0,0 0 0,-1 0 0,0 0 0,5 16 0,-1 4 33,6 42 0,1 1 197,-15-70-177,0 1-1,0-1 1,0 0-1,1 0 1,-1 1-1,1-1 1,-1 0 0,1 0-1,-1 0 1,1 0-1,0 0 1,0 0-1,-1 0 1,1 0-1,0 0 1,0 0-1,0 0 1,0 0 0,0-1-1,0 1 1,0 0-1,0-1 1,0 1-1,2 0 1,-1-1 1,0 0 1,0 0-1,-1 0 1,1 0-1,0 0 1,-1-1-1,1 1 1,0-1-1,-1 1 1,1-1-1,0 0 1,-1 1-1,1-1 1,-1 0-1,3-2 1,3-2 3,0-1 1,0-1 0,-1 1 0,1-1-1,5-9 1,36-59 88,-33 50-76,0 0 0,37-41 0,-29 38-465,-37 84-357,6-22 757,1 0 0,-3 49 0,8-65 98,1-8-18,0 0 1,1 0-1,0 0 1,1 0-1,0 1 1,4 16-1,-5-26-31,0 1-1,1-1 1,-1 0 0,1 0-1,-1 0 1,1 0-1,0 0 1,-1 0 0,1 0-1,0 0 1,0 0-1,0 0 1,0 0 0,0 0-1,0 0 1,0-1 0,0 1-1,0 0 1,0-1-1,0 1 1,0-1 0,2 1-1,0 0 9,-1-1 0,1 0 0,-1 0 0,1 0 0,-1 0 0,1-1 0,-1 1 0,0 0 0,1-1 0,4-1 0,3-3 34,0 0-1,-1 0 0,18-13 1,-7 3-34,-2-1-1,0 0 1,18-22 0,44-60 207,-51 59-179,0 3-4,-1-2 0,-2 0 0,-2-2 0,28-64 0,-22 21-101,23-97 0,-38 124-9,-4 17-155,7-53 0,-18 84 33,-1 9-135,-4 16-61,-46 187-172,12-42 521,14-62 33,6 1 1,-12 168-1,30-252 80,1 0 0,0-1-1,1 1 1,1 0 0,4 17-1,-5-32-50,-1 0 0,1 0 1,0 0-1,0 0 0,0 0 0,0 0 0,0 0 0,0 0 0,0 0 0,1-1 0,-1 1 1,0 0-1,1-1 0,2 2 0,-4-2-14,1-1 0,0 1-1,0-1 1,0 1 0,0-1 0,0 0 0,0 1 0,0-1-1,0 0 1,0 0 0,0 0 0,1 0 0,-1 0 0,0 0-1,0 0 1,0 0 0,0 0 0,0-1 0,0 1 0,0 0-1,0-1 1,0 1 0,0-1 0,0 1 0,-1-1 0,1 1-1,0-1 1,0 1 0,0-1 0,1-1 0,5-7 27,0 1 1,-1-1-1,0 0 1,0-1-1,-1 1 1,0-1-1,6-19 1,-7 19-69,2-6-10,-1 0-1,0 0 1,-1-1-1,-1 1 1,-1-1-1,0 0 1,-2 0 0,1 0-1,-2 0 1,-3-22-1,-3 22-21,0 0 53,7 17 3,0 0-1,0 0 0,0-1 0,0 1 1,0 0-1,0-1 0,0 1 0,0 0 0,0-1 1,0 1-1,0 0 0,0-1 0,0 1 1,0 0-1,0 0 0,0-1 0,0 1 0,0 0 1,1-1-1,-1 1 0,0 0 0,0 0 1,0-1-1,0 1 0,1 0 0,-1 0 0,0-1 1,0 1-1,1 0 0,-1 0 0,0 0 1,0 0-1,1-1 0,-1 1 0,0 0 0,1 0 1,-1 0-1,1 0 0,22-6-42,1 1 0,0 1 0,1 2 0,-1 0 0,0 1 0,1 2 0,-1 0 0,42 9 0,-36 1 66,-28-10-22,0 0-1,0 0 0,-1 0 0,1 0 1,0 0-1,-1 0 0,1 1 1,-1-1-1,1 1 0,-1-1 0,0 1 1,0 0-1,2 2 0,-2 0-35,0 0 0,0 0 0,0 1 0,0-1-1,-1 0 1,0 0 0,0 1 0,0-1 0,0 0 0,-2 7 0,0 0 15,-1 0 1,0-1 0,-6 12 0,-19 42-69,-21 52 164,48-113-61,-1 1 0,1 0 1,1-1-1,-1 1 0,1 0 1,-1 0-1,1 0 1,0 0-1,0-1 0,1 6 1,0-8-3,-1 0-1,0 0 1,0 0 0,1 0 0,-1 0 0,1 0 0,-1-1 0,1 1-1,-1 0 1,1 0 0,-1 0 0,1-1 0,0 1 0,-1 0 0,1-1-1,0 1 1,0-1 0,1 2 0,-1-2 8,0 1 0,1-1 1,-1 0-1,1 0 0,-1 1 1,1-1-1,-1 0 0,1 0 0,-1 0 1,1 0-1,-1-1 0,1 1 1,-1 0-1,0-1 0,3 0 0,13-6 67,-1 0-1,0-1 0,30-20 1,40-38-64,-47 32-23,-22 19-104,36-27-1,-51 41 92,-1 0-1,0 1 0,0-1 1,0 1-1,0-1 0,0 1 0,1-1 1,-1 1-1,0 0 0,2-1 0,-3 1 3,1 0 0,-1 0 0,0 0 0,1 0 0,-1 0 0,0 0-1,1 0 1,-1 1 0,0-1 0,0 0 0,1 0 0,-1 0 0,0 0-1,1 0 1,-1 1 0,0-1 0,0 0 0,1 0 0,-1 1 0,0-1 0,0 0-1,0 0 1,1 1 0,-1-1 0,0 1 0,1 1-19,-1 0-1,1 1 1,-1-1 0,0 0 0,0 1-1,0-1 1,0 0 0,0 1 0,-1-1-1,0 3 1,-3 15-91,-12 32 0,-5 15 92,20-60 52,-1 1 0,1 0 0,1 0 0,-1 0 0,1 0 0,2 12 0,-2-18-4,0 0 0,1 0 0,-1-1 0,1 1 0,-1 0 0,1-1 0,0 1 0,0 0 0,-1-1 0,1 1 0,0-1 0,0 1 0,1-1 0,-1 1 0,0-1 0,0 0 0,1 0 0,-1 1 0,1-1 0,-1 0 0,1 0 0,-1-1 1,1 1-1,-1 0 0,1 0 0,0-1 0,0 1 0,-1-1 0,1 1 0,0-1 0,0 0 0,0 0 0,-1 0 0,1 0 0,0 0 0,3-1 0,0 0 4,0-1-1,0-1 1,0 1-1,0-1 1,0 0-1,-1 0 1,1 0-1,-1 0 1,0-1-1,0 0 1,4-4 0,5-8 37,17-27 0,-24 34-65,76-108 107,118-129 0,-164 205-125,-2-2-1,-2-1 1,27-49 0,12-54 103,-10-9-126,-40 98-21,-16 46 52,0-2-187,0 0 0,5-24 0,-11 34-76,0 4 263,1 0 1,0 0 0,-1 0 0,1 1 0,0-1 0,-1 0 0,1 0 0,0 1 0,-1-1 0,1 0-1,0 1 1,0-1 0,-1 0 0,1 1 0,0-1 0,0 0 0,-1 1 0,1-1 0,0 0 0,0 1-1,0-1 1,0 1 0,-30 72-553,10-24 429,-53 116 80,58-135 92,-132 303 47,132-290-43,2 1 0,1 1-1,3-1 1,1 2 0,-2 85-1,10-123-13,0 0 0,0 0 1,2-1-1,-1 1 0,1 0 0,0 0 0,0-1 0,1 1 0,6 12 1,-7-16 7,1 0 0,-1-1 1,1 1-1,0 0 0,0-1 1,1 0-1,-1 1 0,1-1 1,0-1-1,-1 1 1,1 0-1,0-1 0,1 0 1,-1 0-1,0 0 0,1 0 1,7 1-1,2-1 6,-1-1 0,1 0 0,-1-1 0,1-1 0,24-4 0,-27 3-6,-1 0-1,0-1 1,0-1-1,0 0 1,-1 0-1,1-1 1,-1 0-1,0-1 1,-1 0 0,1 0-1,-1-1 1,0 0-1,-1 0 1,0-1-1,9-12 1,-4 4-3,-1-1 0,-1 0 0,0-1-1,-1 1 1,-1-2 0,-1 1 0,6-24 0,-11 32-99,0 0 0,-1 0 0,1-13 0,-2 20 25,0 0-1,0 0 1,0-1-1,-1 1 1,1 0 0,-1 0-1,0 0 1,0 0-1,0 0 1,0 0-1,0 0 1,-1 0 0,-1-3-1,2 5 35,1 1 0,-1-1 0,1 1 0,-1-1 0,1 1 0,-1 0 0,1-1 0,-1 1 0,1 0 0,-1-1-1,0 1 1,1 0 0,-1 0 0,1-1 0,-1 1 0,0 0 0,1 0 0,-1 0 0,0 0 0,1 0 0,-1 0 0,0 0 0,1 0 0,-1 0 0,0 0 0,1 1 0,-1-1-1,0 0 1,1 0 0,-1 0 0,1 1 0,-1-1 0,0 0 0,0 1 0,-18 16-97,18-16 97,-14 18-14,1 0 0,0 1-1,2 1 1,0 0 0,1 0-1,2 1 1,-14 45 0,21-61 52,0 1 1,1 0 0,-1 0 0,2 0 0,-1 0 0,1 0 0,0 0 0,0 0 0,1 0 0,0 0 0,2 7 0,-2-11-15,0 0 1,0 0-1,1 0 1,0 0-1,-1 0 1,1 0-1,0-1 1,0 1-1,1-1 1,-1 1-1,0-1 1,1 0-1,-1 0 1,1 0-1,0 0 1,0 0-1,0 0 1,0-1 0,0 0-1,0 1 1,0-1-1,0-1 1,1 1-1,-1 0 1,5 0-1,14 1 61,-1-1 0,1-1 0,39-4 0,68-18 58,-121 21-124,57-11 114,92-20-112,-128 24-26,0-1 0,-1-1 0,34-16 0,-40 14 11,-10 7 7,0-1 1,-1 0-1,0-1 0,0 0 0,-1 0 1,15-15-1,-24 22-17,-1-1 1,1 1 0,-1 0-1,1-1 1,-1 1-1,0-1 1,1 1 0,-1-1-1,0 1 1,1-1-1,-1 1 1,0-1-1,0 1 1,1-1 0,-1 0-1,0 1 1,0-1-1,0 0 1,-8 3-199,-20 14 55,-151 114-100,163-118 264,-21 21 0,32-29 6,1 1 0,0 0 0,0 1 0,0-1 0,0 1 0,1-1 0,-6 13 0,9-16-7,-1-1 0,1 1-1,-1-1 1,1 0 0,-1 1 0,1-1 0,0 1-1,0-1 1,0 1 0,0-1 0,0 1-1,0-1 1,0 1 0,1-1 0,-1 1-1,0-1 1,1 1 0,-1-1 0,1 0-1,0 1 1,-1-1 0,1 0 0,0 1 0,0-1-1,0 0 1,0 0 0,0 0 0,0 0-1,0 0 1,0 0 0,0 0 0,1 0-1,0 0 1,1 1 25,0-1-1,1 0 1,-1 0-1,0 0 1,0 0 0,1 0-1,-1-1 1,0 1-1,1-1 1,-1 0-1,1 0 1,-1-1 0,6 0-1,7-4 83,-1 0 0,0 0-1,0-2 1,-1 0 0,23-14 0,-26 12-86,1 0 0,-1 0 0,0-1 0,-1 0 0,0-1 0,-1 0 0,10-15 0,48-90-14,-53 89-34,149-269-6,-151 273 43,69-129 5,-60 108-164,23-68-1,-32 69-90,-12 40 206,1 0 0,0-1 0,-1 1 1,0-1-1,0 1 0,0-1 0,0 1 1,-1-6-1,1 9 19,-1-1 0,1 1 1,0-1-1,0 1 0,0-1 1,-1 1-1,1-1 0,0 1 1,0-1-1,-1 1 0,1 0 1,0-1-1,-1 1 0,1 0 0,-1-1 1,1 1-1,0 0 0,-1-1 1,1 1-1,-1 0 0,1 0 1,-1-1-1,1 1 0,-1 0 1,1 0-1,-1 0 0,1 0 0,-1 0 1,1 0-1,-1 0 0,1 0 1,-1 0-1,1 0 0,-1 0 1,1 0-1,-1 0 0,1 0 1,-2 0-1,-1 2-20,1-1 0,-1 0 0,0 1 0,0-1 0,0 1 0,-3 3 0,-8 6-61,0 2 0,1 0 0,-14 18 0,-33 49-1,58-76 88,-28 39 26,2 1 0,1 1 0,-33 83 0,-48 180 312,95-265-259,-9 28-3546,17-50 1394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8:4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54 13696,'-32'-33'6207,"55"24"-5375,-1 6-896,4 3-128,38-3 640,-1 3-224,23-5 64,-6 10-160,1-5-160,-13 6 0,-4-1 96,-11-1-32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1:44.9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24 10208,'0'-23'4640,"5"23"-4032,-2 4 2335,2 2-1727,-5 7 800,4 1-1216,-4 4-32,5 1-448,-5 0-224,3-1-32,-3-2 0,0 0-32,0-2-4384,9 1 2368,16-20-10463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8:46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24 12064,'-5'-9'5439,"15"6"-4735,-7 0-160,7 3-448,3-5-384,6 5 160,-3-3-3711,7 6 2111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8:4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36 10048,'-49'-24'4544,"35"24"-3936,6-5-320,-2 2 0,20 0-4608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8:49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502 135 4064,'-1'-2'334,"1"0"0,-1 0-1,0 1 1,0-1 0,0 0 0,0 0 0,0 0 0,-1 1 0,1-1-1,0 1 1,-1-1 0,1 1 0,-1-1 0,0 1 0,1 0 0,-1 0-1,0 0 1,0 0 0,-2-1 0,1 1-114,0 0 0,0 0 0,0 1 1,0-1-1,0 1 0,0-1 0,0 1 0,0 0 0,0 1 1,0-1-1,0 0 0,0 1 0,-4 0 0,-4 3 503,-22 8 1,27-9-506,-22 11 293,0 1 1,1 1-1,-41 34 1,13-10-196,14-12 19,-53 39 354,91-65-637,0 1 0,0-1 0,0 0 0,0 1 0,1 0 0,-1-1-1,1 1 1,0 0 0,0 0 0,0 1 0,0-1 0,1 0 0,-1 1 0,-1 4 0,3-7-25,0 0 0,1 0-1,-1 0 1,0 1 0,0-1 0,1 0 0,-1 0 0,0 0 0,1 0 0,-1 0 0,1 0 0,0 0-1,-1 0 1,1 0 0,0 0 0,-1 0 0,1-1 0,0 1 0,0 0 0,0 0 0,0-1 0,0 1-1,0 0 1,0-1 0,0 1 0,0-1 0,0 0 0,2 1 0,2 1 69,1 0-1,-1 0 1,1-1 0,9 1-1,-2-1-6,1-2-1,-1 1 0,1-2 0,-1 0 0,1 0 1,-1-1-1,0-1 0,0 0 0,-1-1 0,1 0 1,-1-1-1,0-1 0,-1 0 0,16-12 0,-7 4-99,-1-1 0,-1-1-1,0 0 1,-1-2-1,-2 0 1,1 0 0,12-24-1,-24 36 8,1-1 12,0 0 0,0 0-1,-1-1 1,0 0 0,-1 1 0,0-1 0,2-10 0,-4 18-14,-1 1 1,0 0-1,0-1 1,0 1-1,0-1 1,0 1-1,0 0 0,0-1 1,1 1-1,-1-1 1,0 1-1,-1 0 0,1-1 1,0 1-1,0-1 1,0 1-1,0 0 1,0-1-1,0 1 0,0-1 1,-1 1-1,1 0 1,0-1-1,0 1 0,0 0 1,-1-1-1,1 1 1,0 0-1,-1 0 1,1-1-1,0 1 0,0 0 1,-1 0-1,1-1 1,-1 1-1,1 0 1,0 0-1,-1 0 0,1-1 1,-1 1-6,0 0-1,0 1 1,0-1 0,0 0-1,0 0 1,1 0 0,-1 1-1,0-1 1,0 1 0,0-1-1,1 0 1,-1 1 0,0-1 0,0 1-1,1-1 1,-1 1 0,0 1-1,-8 8 6,1 1-1,0 0 0,1 0 0,0 1 0,0 0 0,2 0 1,-7 19-1,5-10 174,1 1 0,1-1 0,-3 41 0,7-58-106,1 1 0,0-1 0,0 1 0,0-1 0,1 1 0,-1-1 0,1 1 0,0-1 0,1 1 0,-1-1 0,1 0 1,0 1-1,0-1 0,0 0 0,4 5 0,-4-7 6,1 1 0,-1-1 0,1 1 0,0-1 0,0 0 0,0 0 0,0 0 0,0-1 0,1 1 0,-1-1 0,0 1 0,1-1 0,-1 0 0,1-1 0,0 1 0,-1-1 0,1 1 0,-1-1 0,1 0 0,4-1 0,17-1 23,0-1 0,0-2 1,0 0-1,-1-2 0,1 0 1,-2-2-1,1 0 0,-1-2 1,-1-1-1,0 0 0,-1-2 1,0 0-1,-1-2 0,-1 0 1,34-36-1,21-48-134,-7 11-237,-37 57-55,-29 32 328,-1-1 1,0 1 0,0 0 0,0 0 0,0 0-1,1-1 1,-1 1 0,0 0 0,0 0-1,0 0 1,1 0 0,-1 0 0,0-1 0,0 1-1,1 0 1,-1 0 0,0 0 0,0 0 0,1 0-1,-1 0 1,0 0 0,0 0 0,1 0-1,-1 0 1,0 0 0,1 0 0,-1 0 0,0 0-1,0 0 1,1 0 0,-1 0 0,0 0 0,1 1-1,2 8-125,-4 20 14,0-26 94,-15 107 115,-1 8 284,17-115-250,0 0-1,0 0 1,0 0 0,0 0-1,1 6 1,-1-9-112,0 0-1,0 1 1,0-1-1,0 0 1,0 0 0,0 0-1,0 0 1,1 0-1,-1 0 1,0 1-1,0-1 1,0 0 0,0 0-1,0 0 1,0 0-1,0 0 1,1 0-1,-1 0 1,0 0 0,0 0-1,0 0 1,0 1-1,0-1 1,0 0-1,1 0 1,-1 0 0,0 0-1,0 0 1,0 0-1,0 0 1,1 0-1,-1 0 1,0 0 0,0 0-1,0 0 1,0 0-1,0-1 1,1 1-1,-1 0 1,0 0 0,11-10 280,15-23-31,25-26-111,-19 28-173,2 2 1,1 2-1,54-34 0,-78 54-43,1 1 1,0 0-1,0 1 0,24-7 1,-33 11 32,0 0 1,0 1-1,0 0 1,0-1-1,0 1 1,0 0 0,1 0-1,-1 1 1,0-1-1,0 1 1,4 1-1,-5-1 9,0 0-1,0 0 1,-1 0 0,1 0-1,0 0 1,-1 0 0,1 1-1,-1-1 1,0 1 0,1-1-1,-1 1 1,0-1-1,0 1 1,0 0 0,0 0-1,0-1 1,0 1 0,-1 0-1,2 4 1,0 2 0,-1 1 1,0-1 0,0 1-1,-1-1 1,0 1-1,-1 0 1,1-1-1,-3 11 1,-2 0 63,0 1 0,-11 26 0,-1-9-64,11-26 122,1 1 1,-6 16 0,11-27-86,0-1 0,0 1 0,0-1 0,-1 1 0,1-1 0,0 1 0,0-1 0,0 1 0,0-1 0,0 1 0,0-1 0,0 1 0,0-1 0,0 1 0,0-1 0,0 1 0,0 0 0,0-1 0,1 1 0,-1-1-1,0 0 1,0 1 0,1-1 0,-1 1 0,0-1 0,0 1 0,1-1 0,-1 0 0,1 1 0,0 0 9,0-1 0,0 0 0,0 1 1,0-1-1,0 0 0,0 0 0,0 0 0,0 0 0,0 0 0,0 0 0,0 0 0,0 0 0,0-1 0,1 1 0,5-2 57,0-1 0,-1 0-1,9-4 1,-3 0-54,-1-1 1,0 0-1,0 0 1,-1-2-1,11-12 1,5-3-30,-9 7-60,-11 12 12,0 0 0,0 1 0,0-1 0,0 1 0,1 0 0,0 0 0,13-6 0,-19 11 38,0-1 1,0 1-1,-1 0 0,1-1 0,0 1 0,0 0 0,0 0 1,0 0-1,0 0 0,-1 0 0,1 0 0,0 0 0,0 0 1,0 0-1,0 0 0,0 0 0,0 0 0,0 0 0,-1 1 1,1-1-1,0 0 0,0 1 0,0-1 0,-1 1 0,1-1 1,0 1-1,-1-1 0,1 1 0,0 0 0,-1-1 0,1 1 1,0 0-1,-1-1 0,1 1 0,-1 0 0,0 0 0,1-1 1,-1 1-1,0 0 0,1 0 0,-1 1 0,2 4-42,-1 1-1,1-1 0,-2 1 0,1 10 1,0-7 67,3 122 5,-4-128-28,1 22 210,0-25-182,-1 0 0,0-1 1,0 1-1,0 0 0,1 0 0,-1 0 1,0 0-1,1 0 0,-1 0 0,1 0 1,-1-1-1,1 1 0,-1 0 0,1 0 1,0-1-1,-1 1 0,1 0 0,0-1 1,0 1-1,-1-1 0,1 1 0,0-1 1,2 1-1,0 0 5,0-1 0,0 1 0,0-1 0,1 0 0,-1 0 0,0-1 0,0 1 0,0-1 0,4 0 1,31-12 121,-24 8-65,14-6-48,-1 0 0,-1-2 0,0 0 0,-1-2 0,0-1 0,-1-1 0,36-33 0,-23 14-49,43-56 0,-70 75-226,-8 9 57,-7 8 54,-12 12-34,-12 13 79,2 1 0,0 1 1,2 2-1,-30 44 1,52-69 95,1 1 1,-1-1 0,1 1-1,0-1 1,0 1 0,1 0-1,-1 0 1,1 0-1,0-1 1,0 7 0,1-9 14,0 0 0,0 0 0,0 0 0,0 1 0,0-1 1,1 0-1,-1 0 0,1 0 0,0 0 0,0 0 0,-1-1 0,1 1 1,1 0-1,-1 0 0,0 0 0,0-1 0,0 1 0,1-1 0,-1 1 1,1-1-1,-1 1 0,1-1 0,0 0 0,0 0 0,-1 0 1,1 0-1,3 1 0,1 1 35,0-1 1,1-1-1,-1 1 1,1-1-1,0 0 0,-1 0 1,1-1-1,0 0 1,0 0-1,-1-1 0,14-2 1,-11 1-24,0-1 1,0 0-1,0 0 1,0-1 0,0 0-1,-1 0 1,16-11-1,-19 10-25,1 0-1,-1 0 1,0-1-1,0 0 1,-1 0-1,1 0 1,-1-1-1,-1 1 1,1-1-1,-1 0 1,0 0-1,-1 0 1,0 0-1,0 0 1,1-11-1,-1 6-40,-1 0 0,0 0 0,-1 0-1,-1 0 1,0 0 0,0-1-1,-1 1 1,0 1 0,-5-13 0,5 19 3,0 0 1,-1 0 0,1 0 0,-1 1 0,0-1 0,0 1 0,-1 0 0,1 0 0,-1 0 0,0 0 0,0 1 0,-8-6 0,5 4-5,0 1 1,-1 0-1,0 0 1,0 1 0,0 0-1,0 0 1,-11-1-1,-8-3-35,19 5 102,1 0 0,0 0 0,-1 1 0,-8-1 0,74 3 96,0 2-1,64 12 1,-102-11-185,-1 1-1,1 0 1,-1 2-1,32 14 1,-44-17 38,0 0 0,-1 0 1,0 1-1,0-1 0,0 1 0,9 11 0,-12-12 10,-1 0-1,1-1 0,-1 1 0,1 0 1,-1 0-1,-1 1 0,1-1 0,-1 0 0,1 1 1,-1-1-1,0 1 0,0 6 0,-1-6-6,0 1 0,-1 0 1,0 0-1,0-1 0,0 1 0,0-1 0,-1 1 0,0-1 1,0 1-1,-6 8 0,0 1 187,-1-2 1,-16 19-1,22-29-157,1 0 276,4-8 96,0-2-247,3-4-76,0 1-1,1 1 1,0-1-1,0 1 1,1 0-1,13-14 1,-1 4-35,38-29 0,-38 34-66,40-21 0,-50 30-15,0 1-1,0 0 0,0 1 1,1 0-1,-1 1 0,1-1 1,12 0-1,-20 3 27,1 0 1,-1 0-1,0 0 0,1 0 0,-1 1 0,1-1 0,-1 1 1,0-1-1,1 1 0,-1 0 0,0 0 0,0 0 1,0 0-1,0 0 0,0 0 0,0 1 0,0-1 1,0 1-1,0 0 0,2 2 0,-2-1-5,0 0 1,0 1-1,0-1 0,-1 0 0,1 0 0,-1 1 0,0-1 1,0 1-1,-1-1 0,1 1 0,-1-1 0,1 1 0,-1 4 1,-1 11 52,-1 1 1,-9 35 0,6-32 87,-2 29 0,6-50-88,1 0-1,0 0 1,0-1 0,0 1-1,0 0 1,0 0 0,1 0-1,-1 0 1,0 0 0,1 0 0,0-1-1,-1 1 1,1 0 0,0 0-1,0-1 1,0 1 0,0 0 0,0-1-1,0 1 1,0-1 0,1 0-1,-1 1 1,0-1 0,1 0-1,-1 0 1,1 0 0,0 0 0,-1 0-1,1 0 1,0 0 0,2 1-1,3-1 41,-1 0-1,1 0 1,0 0-1,0 0 1,-1-1-1,1 0 1,9-2-1,7-1-40,-1-2-1,1 0 1,-1-1-1,0-1 0,25-13 1,103-58 34,-122 63-54,47-30 110,87-68 0,-95 56-224,-63 53 89,7-7-54,-11 11 69,0-1 1,1 1-1,-1-1 1,0 1-1,0 0 1,0-1-1,0 1 1,1 0 0,-1-1-1,0 1 1,0-1-1,0 1 1,0 0-1,0-1 1,0 1-1,0-1 1,0 1-1,0 0 1,-1-1-1,1 1 1,0-1 0,0 1-1,0 0 1,0-1-1,0 1 1,-1 0-1,1-1 1,0 0 2,-1 1 0,1 0 1,0 0-1,0 0 0,-1 0 1,1 0-1,0-1 0,-1 1 1,1 0-1,0 0 0,0 0 1,-1 0-1,1 0 0,0 0 1,-1 0-1,1 0 0,0 0 1,0 0-1,-1 0 0,1 0 1,0 0-1,-1 0 0,1 0 1,0 0-1,0 0 0,-1 1 1,1-1-1,0 0 0,-1 0 1,1 0-1,0 1 0,-11 2-68,0 1-1,0 0 1,1 0-1,-14 9 0,-2 4 70,0 1 0,2 1-1,0 1 1,1 1-1,1 2 1,1 0-1,1 1 1,1 1-1,1 0 1,1 2 0,-24 51-1,39-73 31,0 0-1,1 1 1,-1-1-1,1 1 1,1 0 0,-1-1-1,1 1 1,-1 0-1,2-1 1,0 8-1,-1-11-11,0 1-1,1-1 0,-1 0 1,1 0-1,0 0 0,0 0 0,0 0 1,0 0-1,0 0 0,0 0 1,0 0-1,0 0 0,1-1 0,-1 1 1,1 0-1,-1-1 0,1 1 1,0-1-1,0 0 0,0 1 0,-1-1 1,1 0-1,0 0 0,0 0 1,1-1-1,-1 1 0,0 0 0,4 0 1,3 0 43,1-1 0,-1 0 1,0-1-1,1 0 0,-1 0 0,0-1 1,9-3-1,3-1 12,-1-1 1,20-11-1,-20 8-41,-1-1 0,0-1 0,-1-1 0,-1 0 0,0-1 0,26-29 0,-20 16-38,-2 0 0,-1-1-1,27-50 1,-46 76-22,0 0-1,0-1 1,0 1-1,1 0 1,-1 0 0,0 0-1,1 0 1,0 0-1,-1 1 1,1-1 0,0 0-1,3-1 1,-5 3 26,0 0 0,0 0 1,0 0-1,0 0 0,0 0 1,0 0-1,0 0 0,0 0 1,0 0-1,1 0 0,-1 0 1,0 0-1,0 0 0,0 0 1,0 0-1,0 0 0,0 0 0,0 0 1,0 0-1,0 0 0,1 1 1,-1-1-1,0 0 0,0 0 1,0 0-1,0 0 0,0 0 1,0 0-1,0 0 0,0 0 1,0 0-1,0 0 0,0 0 1,0 0-1,0 1 0,0-1 0,0 0 1,0 0-1,0 0 0,0 0 1,0 0-1,0 0 0,0 0 1,0 0-1,0 0 0,0 1 1,0-1-1,0 0 0,0 0 1,0 0-1,0 0 0,0 0 1,0 0-1,0 0 0,0 0 1,0 0-1,0 1 0,0-1 0,0 0 1,0 0-1,0 0 6,-2 14-42,0-1 0,0 1 0,-2-1 0,1 1 0,-9 16 0,1 3-5,-79 234-59,60-172 194,-46 98 0,-54 85 34,87-181-20,-64 128 420,103-217-491,-1 0 0,1 0 0,-1 0 0,-1-1 0,0 0-1,0 0 1,0-1 0,-14 12 0,18-17-14,-1 1-1,1-1 1,-1 0 0,1 0 0,-1 0 0,1 0 0,-1 0-1,0 0 1,1-1 0,-1 1 0,0-1 0,0 0 0,1 0 0,-1 0-1,0 0 1,0 0 0,1-1 0,-1 1 0,0-1 0,0 0-1,1 0 1,-1 0 0,1 0 0,-1 0 0,1 0 0,-1-1-1,-2-2 1,-2-1 27,0-1 0,1 0-1,0 0 1,0 0 0,1-1 0,-1 0-1,-5-10 1,-1-3-7,0-2-1,2 1 0,0-1 1,2-1-1,-9-33 1,12 33-49,0 0-1,2 0 1,-1-44 0,4 53 10,1 0 0,0 1 0,1-1 0,1 0 0,0 1 1,0-1-1,12-24 0,-1 12 50,22-31 0,-25 40-22,-2 4-21,0 0 0,2 0-1,0 1 1,0 0-1,1 1 1,0 1-1,1 0 1,0 0 0,1 1-1,-1 1 1,2 0-1,-1 1 1,22-7-1,15-2-21,0 2 0,97-12 0,108 12-444,-216 15-2237,-7 5 703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8:5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90 2496,'-15'-5'1096,"15"5"-1066,0 0 0,-1 0 0,1 0 0,0-1-1,0 1 1,0 0 0,-1 0 0,1 0-1,0 0 1,0 0 0,0 0 0,-1 0 0,1 0-1,0 0 1,0-1 0,0 1 0,0 0-1,0 0 1,-1 0 0,1 0 0,0 0-1,0-1 1,0 1 0,0 0 0,0 0 0,0 0-1,0-1 1,-1 1 0,1 0 0,0 0-1,0 0 1,0-1 0,0 1 0,0 0 0,0 0-1,0 0 1,0-1 0,0 1 0,0 0-1,0 0 1,0 0 0,1-1 0,-1 1 0,0 0-1,0 0 1,0-1 0,0 1 67,0-1-1,0 0 1,1 0 0,-1 0 0,0 0 0,0 1-1,-1-1 1,1 0 0,0 0 0,0 0 0,0 1-1,0-1 1,-1 0 0,1 0 0,0 1-1,-1-2 1,-7-16 1528,6 15-1285,1 1-166,0 0-1,0 0 1,-1 0 0,1-1-1,-1 1 1,1 1-1,-1-1 1,0 0-1,0 0 1,0 1-1,0-1 1,0 1-1,0-1 1,-3 0-1,-1-1 287,-1 0 0,0 1 0,-9-3 0,6 5 896,17 1-355,104 31 2796,-98-29-3570,0 1-1,-1 1 0,0 0 1,0 0-1,17 12 0,12 12-1548,-2 2-7055,-34-26 4815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8:27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188 550 3136,'0'0'5834,"0"15"-2970,0-43-1381,0 28-1562,-1-1 186,1 0-1,-1 0 1,1 0 0,-1 0 0,0 0 0,1 0 0,-1 0 0,0 0 0,0 1-1,1-1 1,-1 0 0,0 0 0,0 1 0,0-1 0,0 0 0,0 1 0,0-1 0,0 1-1,0 0 1,-2-1 0,-4-2 251,6 3-318,0 0 0,1-1 0,-1 1 1,0 0-1,0 0 0,1 0 1,-1-1-1,0 1 0,0 0 0,1 0 1,-1 0-1,0 0 0,0 0 1,0 0-1,1 1 0,-1-1 1,-1 0-1,-36 8 1080,30-4-983,-1 0 0,1 1 0,-1 0 0,-12 10 0,17-12-109,1 1 1,-1 0-1,1 0 0,0 0 1,0 0-1,0 1 1,0-1-1,1 1 0,0 0 1,-2 4-1,0 5-53,0 0 1,0 0-1,1 0 0,-1 17 1,4-23 58,-1 1-1,2-1 1,-1 1 0,1-1 0,0 1 0,1-1 0,0 0 0,6 15-1,-3-9 27,1-1-1,1 0 0,0 0 0,1 0 0,10 11 0,-16-21-13,0-1-1,0 1 1,0-1 0,0 0-1,1 1 1,0-1-1,-1 0 1,1-1-1,0 1 1,0 0-1,0-1 1,0 0-1,0 0 1,0 0-1,0 0 1,0 0-1,0 0 1,1-1-1,-1 0 1,0 1-1,1-1 1,-1 0-1,0-1 1,0 1-1,1-1 1,-1 1-1,0-1 1,6-2-1,-4 0 0,-1 1 1,0 0-1,0-1 0,0 0 0,0 0 1,-1 0-1,1 0 0,-1-1 1,5-5-1,2-4 163,10-19 0,-14 21-161,0 0 0,-1 0 0,-1-1 0,0 1 0,0-1 0,-1 0 0,0 0 0,1-22 0,-4 26-29,1 0-1,-2 0 1,1 0 0,-1 0 0,-1 0 0,1 0 0,-2 0-1,1 0 1,-1 1 0,0-1 0,0 1 0,-1-1 0,-8-11-1,8 14-39,0 1 0,0-1 0,-1 1-1,0 0 1,0 0 0,0 1-1,0-1 1,-1 1 0,1 0 0,-1 1-1,0 0 1,0-1 0,0 2 0,0-1-1,0 1 1,-9-1 0,14 2 15,0 0 0,1 0 0,-1 0 0,0 0 0,0 0 0,0 0 1,1 1-1,-1-1 0,0 0 0,0 0 0,1 1 0,-1-1 0,0 1 0,1-1 0,-1 1 1,0-1-1,1 1 0,-1-1 0,1 1 0,-1 0 0,1-1 0,-1 1 0,1 0 1,-1-1-1,1 1 0,0 0 0,-1 0 0,1-1 0,0 1 0,-1 1 0,2-2 2,-1 1 0,0-1 0,1 1 0,-1-1 0,1 1-1,-1-1 1,1 1 0,-1-1 0,1 1 0,-1-1 0,1 0 0,0 1-1,-1-1 1,1 0 0,-1 1 0,1-1 0,0 0 0,-1 0-1,1 0 1,0 0 0,-1 1 0,2-1 0,17 2 33,-1-3 56,0-1 0,34-8 1,-7 1 216,24-4 41,118-36-1,-75 10 427,-110 39-773,-1-1 1,1 0-1,0 1 0,-1-1 0,1 1 1,-1 0-1,1 0 0,0-1 0,-1 1 1,1 0-1,0 0 0,-1 0 1,1 1-1,-1-1 0,1 0 0,2 1 1,-3 0 7,-1 0 0,1-1 0,0 1 0,0 0 0,-1-1 0,1 1 0,-1 0 0,1 0 0,-1-1 0,1 1 0,-1 0 0,0 0 0,1 0 0,-1 0 0,0 0 0,0 0 0,1 0 0,-1 0 0,0 0 0,0 0 0,0 0 0,0-1 0,0 1 0,0 0 0,-1 0 1,1 0-1,0 0 0,0 0 0,-1 1 0,-3 15 74,-5 27-92,-5 47 1,14-88 6,-4 90 104,4-81-90,0 0 1,2 0 0,0 0-1,0 0 1,6 18 0,-7-26 28,1-1 1,-1 0-1,1 0 0,0 0 1,0 0-1,4 3 1,-6-5-20,1 0 0,0 0-1,0 0 1,0 0 0,0 0 0,0 0 0,0 0 0,0-1 0,0 1-1,1-1 1,-1 1 0,0-1 0,0 1 0,0-1 0,1 1 0,-1-1-1,0 0 1,1 0 0,0 0 0,0 0 7,0-1-1,0 1 1,0-1-1,-1 0 1,1 0-1,0 0 1,-1 0-1,1 0 1,-1 0 0,1 0-1,-1-1 1,1 1-1,1-3 1,15-21 140,-16 22-141,41-58 160,80-88-1,-92 116-165,51-59-32,-74 84-84,-5 7-37,-5 16-93,-2 4 254,0 3-20,0-1-10,1 0 0,1 0-1,1 41 1,2-51-28,1 1 0,0-1 0,1 0 0,0 0 0,0 0 0,7 14 0,-8-22 50,-1 0-1,1 0 1,-1 0 0,1 0-1,0 0 1,0-1 0,0 1 0,0-1-1,1 1 1,-1-1 0,1 0 0,0 0-1,-1 0 1,1 0 0,0 0 0,0-1-1,0 1 1,0-1 0,0 0-1,0 0 1,1 0 0,-1 0 0,0-1-1,1 1 1,-1-1 0,5 0 0,-1-1 15,0 0 1,0 0 0,-1-1 0,1 0 0,-1 0 0,0-1 0,1 0 0,-1 0-1,7-5 1,6-6 38,25-21 0,-22 16-59,15-14-5,29-22-23,-3 6-50,-22 15 204,-22 20-70,-6 4-45,17-15 1,-30 25-22,0 0 1,0 0 0,0 0 0,0 0 0,0 0 0,0 0 0,0 0 0,0 0-1,0-1 1,1 1 0,-1 0 0,0 0 0,0 0 0,0 0 0,0 0 0,0 0-1,0 0 1,0-1 0,0 1 0,0 0 0,0 0 0,0 0 0,0 0 0,0 0-1,0 0 1,0-1 0,0 1 0,0 0 0,0 0 0,0 0 0,0 0 0,0 0-1,0 0 1,-1 0 0,1 0 0,0-1 0,0 1 0,0 0 0,0 0-1,0 0 1,0 0 0,0 0 0,0 0 0,0 0 0,0 0 0,-1 0 0,1 0-1,0 0 1,0 0 0,0-1 0,0 1 0,0 0 0,0 0 0,0 0 0,-1 0-1,1 0 1,0 0 0,0 0 0,0 0 0,0 0 0,0 0 0,0 0 0,-1 0-1,1 0 1,0 1 0,0-1 0,0 0 0,-11 1-199,2 3 150,1 1-1,-1 1 1,1 0 0,0 0-1,0 0 1,0 1 0,-12 15-1,11-12 17,-6 6 35,2 0 1,0 0 0,1 2-1,1 0 1,0 0 0,2 1-1,-15 38 1,20-44-32,1 1 0,-3 16 0,5-25 35,1 0 0,0 0 0,0-1 0,0 1 0,0 0 0,1 0 1,0 0-1,0 0 0,1 5 0,-1-9-4,-1-1 0,0 1 0,0 0 0,1-1-1,-1 1 1,0 0 0,1 0 0,-1-1 0,1 1 0,-1 0 0,1-1 0,-1 1 0,1-1 0,-1 1 0,1-1-1,0 1 1,-1-1 0,1 1 0,0-1 0,-1 0 0,1 1 0,0-1 0,-1 0 0,1 1 0,0-1 0,0 0-1,0 0 1,-1 0 0,1 0 0,0 0 0,0 0 0,0 0 0,-1 0 0,1 0 0,0 0 0,0 0 0,-1-1-1,1 1 1,1-1 0,1 0 9,-1 0 1,1-1-1,-1 0 0,1 1 0,-1-1 0,1 0 0,-1 0 1,0 0-1,2-4 0,4-5 77,0 0 0,-1-1 1,-1 0-1,6-15 0,17-54 201,-26 72-233,7-23-184,4-36-1,-10 48 17,-2 75-604,-9 76 735,-42 224 0,35-279-30,-22 93 168,26-130-29,-2-1-1,-21 46 1,30-78-116,1 0-1,-2-1 1,1 1-1,-1-1 1,1 0 0,-7 6-1,9-9 4,-1-1 1,0 1-1,0-1 0,0 0 1,0 1-1,0-1 0,0 0 1,0 0-1,0 0 0,0 0 1,0-1-1,0 1 0,-1-1 0,1 1 1,0-1-1,0 0 0,-1 0 1,1 0-1,0 0 0,-5-1 1,1 0 8,1-1 0,0 0 0,-1 0 1,1-1-1,0 0 0,0 0 0,0 0 0,1 0 1,-1-1-1,1 0 0,0 0 0,-7-7 1,-1-4-24,0-1 1,-13-24 0,10 15-15,2-1 0,0-1 1,-9-30-1,21 52-5,0-1 1,0 1-1,0-1 1,0 0-1,1 1 1,0-1-1,0 0 0,1 1 1,-1-1-1,1 0 1,1 1-1,-1-1 1,1 1-1,0-1 1,0 1-1,0 0 1,1 0-1,0 0 0,0 0 1,0 1-1,0-1 1,1 1-1,5-6 1,1 0-15,1 1 0,0 0 1,0 1-1,1 0 0,0 1 1,0 0-1,1 1 1,16-6-1,10-2-1,-1 1-9,-1-1 0,0-3-1,59-34 1,-57 24 92,0-2 0,-3-2 0,43-44 0,70-99 363,-96 110-302,-42 49-85,0-1 1,15-31-1,-2 3 26,-14 23 22,-10 21-77,0 0 1,0 0-1,0 0 0,0 0 1,0 0-1,0 0 0,-1 0 1,1 0-1,0 0 0,0 0 1,0 0-1,0 0 0,0 0 1,0 0-1,0 0 1,0 0-1,0 0 0,0 0 1,0 0-1,0 0 0,0 0 1,0 0-1,0 0 0,0 0 1,0 0-1,0 0 0,0 0 1,-1 0-1,1 0 1,0 0-1,0 0 0,0 0 1,0 0-1,0 0 0,0 0 1,0 0-1,0 0 0,0 0 1,0 0-1,0 0 0,0 0 1,0 0-1,0 0 0,0 0 1,0-1-1,0 1 1,0 0-1,0 0 0,0 0 1,0 0-1,0 0 0,0 0 1,0 0-1,0 0 0,0 0 1,0 0-1,0 0 0,0 0 1,0 0-1,0 0 1,0 0-1,0 0 0,0 0 1,-7 9-153,0 0 104,1-1 0,1 1 0,-1 1 0,2-1 0,-1 1 0,1 0 0,1 0 0,0 0 0,-4 21 0,6-18 74,1 0 1,0-1-1,1 1 1,0 0 0,1-1-1,1 1 1,-1-1-1,2 1 1,0-1 0,1 0-1,0-1 1,0 1-1,1-1 1,14 20 0,-19-30-7,0 0 1,1 1 0,-1-1 0,0 0 0,0 0 0,0 0 0,1 0 0,-1 0 0,1 0-1,-1 0 1,1 0 0,-1 0 0,1-1 0,-1 1 0,1-1 0,-1 1 0,1-1 0,0 1-1,-1-1 1,1 0 0,0 0 0,0 0 0,-1 0 0,1 0 0,0 0 0,-1-1 0,1 1 0,0 0-1,-1-1 1,1 1 0,-1-1 0,1 0 0,-1 0 0,1 1 0,-1-1 0,1 0 0,1-2-1,4-3 72,-1 0-1,0 0 0,-1 0 0,0-1 0,0 1 0,7-13 0,105-190-218,-115 206 67,1-1 0,-1 0 0,1 1 0,0 0 0,-1-1 0,8-4 1,-10 8 59,0 0 0,0 0 0,0 0 0,0 0 0,0-1 1,0 1-1,1 0 0,-1 0 0,0 0 0,0 0 1,0 0-1,0 0 0,0 0 0,0 0 0,0 0 0,1 0 1,-1 0-1,0 0 0,0 0 0,0 0 0,0 0 1,0 0-1,0 1 0,1-1 0,-1 0 0,0 0 1,0 0-1,0 0 0,0 0 0,0 0 0,0 0 0,0 0 1,0 0-1,0 0 0,1 0 0,-1 0 0,0 1 1,0-1-1,0 0 0,0 0 0,0 0 0,0 0 0,0 0 1,0 0-1,0 1 0,0-1 0,0 0 0,0 0 1,0 0-1,0 0 0,0 0 0,0 0 0,0 0 1,0 1-1,0-1 0,0 0 0,0 0 0,0 0 0,0 0 1,0 0-1,0 0 0,0 0 0,0 1 0,-2 8-16,2-9 17,-4 25-37,-1 29-1,0 1 1,-4 59 213,8-105 156,1-9-327,0 0-1,0 0 1,0 0-1,0 0 1,0 0-1,0 0 1,0 0-1,0 0 1,0 0-1,0 0 1,0 0-1,0 0 1,0 0-1,0 0 1,0 0-1,0 0 1,0 0-1,0 0 0,0 0 1,0 0-1,0 0 1,0 0-1,0 0 1,0 0-1,0 0 1,0 0-1,1 0 1,-1 0-1,0 0 1,0 0-1,0 0 1,0 0-1,0 0 1,0 0-1,0 0 1,0 0-1,0 0 1,0 0-1,0 0 1,0 0-1,0 0 1,0 0-1,0 0 0,0 0 1,0 0-1,0 0 1,0 1-1,0-1 1,0 0-1,0 0 1,0 0-1,0 0 1,0 0-1,0 0 1,0 0-1,0 0 1,0 0-1,0 0 1,0 0-1,8-15 350,-1-1-242,3-3-105,1 1 0,0 0 1,2 1-1,0 0 0,0 1 1,2 0-1,27-23 0,-25 26-126,0 1 0,1 0-1,0 1 1,20-8-1,-36 18 103,1 0 0,-1 0 0,1 0-1,-1 1 1,1-1 0,-1 0 0,1 1-1,0 0 1,-1 0 0,1 0 0,0 0 0,-1 0-1,1 0 1,0 1 0,-1-1 0,1 1 0,-1 0-1,1-1 1,-1 1 0,1 0 0,-1 1-1,1-1 1,3 3 0,-4-1 20,1-1-1,-1 0 1,0 1 0,0 0-1,0 0 1,0-1 0,-1 1-1,1 0 1,-1 0 0,0 1-1,0-1 1,0 0 0,0 0-1,0 1 1,-1-1 0,1 0-1,-1 1 1,0 3 0,0 180 2,0-183 18,0 0 0,1 1 0,-1-1 1,1 0-1,0 0 0,0 0 0,1-1 0,3 8 1,-5-9-16,1-1 0,0 1 1,0-1-1,0 1 1,0-1-1,0 0 1,0 1-1,0-1 0,1 0 1,-1 0-1,0 0 1,1 0-1,-1 0 0,1 0 1,-1 0-1,1-1 1,-1 1-1,1-1 0,0 1 1,-1-1-1,1 1 1,0-1-1,2 0 0,3 0 10,0 0 0,-1-1 0,1 0-1,0-1 1,-1 1 0,1-1 0,-1-1-1,1 1 1,-1-1 0,0 0 0,0-1-1,8-5 1,3-5 56,0-1 1,22-24-1,-6 6-48,-12 12-33,4-4-11,55-42 1,-72 62-26,0 0 0,1 0 1,-1 1-1,1 0 0,0 0 1,1 1-1,9-2 0,-16 5 35,0 0 0,-1 0-1,1 0 1,-1 1-1,1-1 1,0 1-1,-1 0 1,0-1-1,1 1 1,-1 1-1,1-1 1,-1 0 0,0 0-1,0 1 1,0-1-1,0 1 1,0 0-1,0 0 1,3 3-1,2 2-24,-6-7 44,-1 1 1,1-1-1,0 1 1,-1-1-1,1 1 1,-1 0-1,1-1 1,-1 1-1,1-1 0,-1 1 1,0 0-1,1-1 1,-1 1-1,1 1 1,-1-2-7,0 1 0,0-1 0,0 0 1,-1 0-1,1 0 0,0 1 0,0-1 0,0 0 1,0 0-1,0 0 0,0 1 0,0-1 0,-1 0 1,1 0-1,0 0 0,0 0 0,0 0 0,0 0 1,-1 1-1,1-1 0,0 0 0,0 0 0,0 0 1,-1 0-1,1 0 0,0 0 0,0 0 1,0 0-1,-1 0 0,1 0 0,0 0 0,-23-1 228,20 1-212,-69-12 309,54 10-296,11 1-70,0 1 1,1-1-1,-1 1 1,0 0 0,-9 2-1,14-2 13,0 1 0,0 0-1,-1-1 1,1 1 0,0 0-1,0 0 1,0 1 0,0-1-1,0 0 1,1 1 0,-1-1 0,0 1-1,1-1 1,-1 1 0,1 0-1,-1 0 1,1 0 0,0 0-1,-2 4 1,-1 2-18,1 0 1,0 1-1,0 0 0,1 0 1,0 0-1,-1 17 0,2-21 53,1-1 0,0 1 1,0-1-1,1 1 0,-1-1 0,1 0 0,0 1 0,0-1 0,0 0 0,1 1 0,-1-1 0,1 0 0,0 0 0,0 0 0,1 0 0,2 3 0,-3-6-3,-1 0 0,0 0 0,0 0-1,1 0 1,-1 0 0,0 0 0,1 0-1,-1-1 1,1 1 0,-1-1 0,1 1 0,0-1-1,-1 0 1,1 1 0,-1-1 0,1 0 0,0 0-1,-1 0 1,1 0 0,-1 0 0,1-1 0,0 1-1,-1 0 1,1-1 0,-1 1 0,1-1-1,1-1 1,4-1 41,0 0 0,-1-1 0,0 0 0,10-8 0,157-151 155,-127 116-495,-63 83-212,13-25 498,0-1 0,0 1-1,1 0 1,0 0 0,1 0-1,0 0 1,1 0 0,0 1-1,1 12 1,0-16 3,1 1 0,0 0-1,0 0 1,1-1 0,0 1 0,0-1 0,1 1 0,1-1-1,-1 0 1,1 0 0,0 0 0,7 9 0,-7-13 14,0 0 1,0 0-1,0 0 1,0 0-1,1 0 1,-1-1-1,1 0 0,0 0 1,0 0-1,0 0 1,0-1-1,1 0 1,-1 0-1,1 0 1,-1-1-1,1 0 0,0 0 1,-1 0-1,1-1 1,0 0-1,0 0 1,7-1-1,-6-1 15,1-1 1,-1 0-1,0 0 1,0 0-1,0-1 0,0 0 1,-1 0-1,1-1 0,-1 0 1,10-10-1,5-8 28,26-35 0,-24 28 21,13-17-11,-2-2 0,35-64 0,-53 79-17,-2-1-1,-1 0 1,-1-1 0,6-38-1,-16 66-46,5-17-52,-1-1 0,-2 1 0,0-1 0,-1-48-1,-3 67 24,-3-14-100,3 20 114,0 1 0,0-1 0,-1 0-1,1 1 1,0-1 0,0 0 0,-1 1-1,1-1 1,-1 0 0,1 1 0,-1-1 0,1 1-1,-1-1 1,1 1 0,-1-1 0,1 1-1,-1-1 1,0 1 0,1-1 0,-2 1-1,1-1 7,1 1 0,0 0 1,-1 0-1,1 0 0,-1 0 0,1 0 0,-1 0 0,1 0 0,-1 0 0,1 1 0,0-1 0,-1 0 0,1 0 0,-1 0 0,1 0 0,-1 0 0,1 1 0,0-1 0,-1 0 0,1 0 0,0 1 0,-1-1 0,1 0 0,0 1 0,-1-1 0,1 0 0,0 1 0,-1 0 0,-3 4-53,-1 1 0,1-1 1,0 1-1,1 0 0,0 1 0,-5 10 1,-13 44-71,19-54 123,-13 39-2,3 1 0,1 0-1,-6 72 1,17-104-42,0 1 0,2 0 0,0-1 0,0 1 0,2-1 0,8 24 0,-8-29-2422,0 0 0,12 18 0,-9-15-2092,2 2 640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8:2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35 8320,'-19'-3'3744,"19"0"-3232,0-2-32,9 5-352,1-9-96,3 6-64,0-5-2720,6 5 1504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8:28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33 7456,'-55'-13'3392,"42"21"-2944,9-8 192,8 0-448,6-8-96,8 5-32,27-9-3168,3 7 1696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8:31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12 490 4480,'0'0'114,"-1"0"0,0 1-1,0-1 1,1 1 0,-1-1 0,0 1 0,0 0 0,1-1 0,-1 1-1,1 0 1,-1 0 0,1-1 0,-1 1 0,1 0 0,-1 0 0,1 0 0,0-1-1,-1 1 1,1 0 0,0 0 0,0 0 0,-1 2 0,2 0 312,-1-1 1,1 1 0,-1 0-1,1 0 1,0-1-1,0 1 1,3 4 0,-3-5-215,0 0 0,1 0 0,-1 1 0,1-1 0,0 0 1,0 0-1,-1 0 0,1-1 0,1 1 0,-1 0 0,0-1 0,0 1 1,1-1-1,-1 0 0,0 0 0,1 0 0,-1 0 0,1 0 0,5 0 1,-3 0 35,1 0 1,-1-1 0,1 0 0,-1 0-1,1 0 1,0-1 0,-1 1 0,0-1-1,7-3 1,4-2-32,-1 0 0,0-2 0,-1 0 0,0 0 1,0-1-1,-1-1 0,0-1 0,-1 0 0,0 0 0,0-1 0,15-21 0,-9 8-150,-1 0 0,-1-1 1,-1-1-1,-2-1 0,15-39 0,-26 59-38,0 1-1,0-1 0,0 1 1,-1-1-1,0 0 1,0 0-1,-1-14 1,-1 17-12,0 0 0,0 0 1,0 0-1,0 0 0,-1 0 0,0 1 1,0-1-1,0 0 0,-1 1 0,1 0 1,-1-1-1,0 1 0,-4-4 0,4 5-15,0 0-1,0 0 0,1 0 1,-2 1-1,1 0 0,0-1 1,0 1-1,-1 0 0,1 1 1,-1-1-1,0 0 0,1 1 1,-1 0-1,0 0 0,0 0 1,0 0-1,0 1 0,0 0 1,1 0-1,-1 0 0,0 0 1,0 0-1,0 1 0,0-1 1,0 1-1,0 0 0,0 1 1,1-1-1,-1 1 0,1-1 1,-1 1-1,1 0 0,-1 0 1,1 1-1,-6 4 0,4-2 28,-1-1 0,1 1 0,0 1 0,0-1 0,0 1 0,1 0 0,-5 7 0,7-8 14,0 0 0,0 0 0,0 0 0,1 0 0,-1 0 0,1 0 0,1 1 0,-1-1 0,1 0-1,0 10 1,1-3 41,1 0-1,0 0 0,1 0 0,0 0 1,1-1-1,1 1 0,9 18 0,-3-11 20,0-1 0,1 0 0,23 25 0,-27-34-29,0-1-1,0 0 1,1-1 0,0 0 0,14 8 0,-20-13-28,0 0 1,0 0-1,1-1 1,-1 1 0,1-1-1,0 0 1,-1 0-1,1 0 1,0-1-1,-1 1 1,1-1-1,0 0 1,-1 0-1,1 0 1,0 0-1,0-1 1,-1 0-1,1 1 1,0-2-1,-1 1 1,4-2-1,11-7 82,0-2 0,-1 0 0,-1-1 0,23-23 0,-7 3-54,64-59 42,-81 80-173,0 0 0,1 1-1,0 1 1,32-15 0,-46 24 52,1 0 0,-1 0 0,0 1-1,0-1 1,0 1 0,1-1 0,-1 1 0,0 0-1,4 0 1,-5 0 6,0 0 1,0 0-1,-1 1 0,1-1 1,0 0-1,-1 0 0,1 0 0,0 1 1,-1-1-1,1 0 0,0 1 1,-1-1-1,1 1 0,-1-1 1,1 1-1,-1-1 0,1 1 0,-1-1 1,1 1-1,-1 0 0,1-1 1,-1 1-1,0-1 0,1 1 1,-1 0-1,0 0 0,0-1 0,1 1 1,-1 0-1,0-1 0,0 2 1,0 10-51,0 0-1,-1 0 1,-1 0 0,0 0 0,-7 22 0,1-2 56,-11 58 478,19-77-146,0-13-334,0 0-1,0 0 1,0 0-1,0 0 1,0 0-1,0 1 1,0-1-1,0 0 1,0 0-1,0 0 1,0 0-1,0 0 1,1 0-1,-1 0 1,0 0-1,0 0 1,0 0-1,0 1 1,0-1-1,0 0 1,0 0-1,0 0 1,0 0-1,1 0 1,-1 0-1,0 0 1,0 0-1,0 0 1,0 0-1,0 0 1,0 0-1,0 0 1,1 0-1,-1 0 1,0 0-1,0 0 1,0 0-1,0 0 1,0 0-1,0 0 1,0 0-1,1 0 1,9-12 273,6-11-182,1 0 0,1 1 0,1 0 0,23-18 0,-13 14-212,1 1 0,1 2 0,43-24 0,-71 45 79,0 0 1,0 1-1,1 0 1,-1 0-1,0 0 1,1 0-1,-1 0 1,7 0-1,-9 1 29,0 0 0,0 0 0,0 1-1,0-1 1,0 0 0,0 0 0,0 1-1,0-1 1,0 0 0,0 1 0,0-1 0,0 1-1,0-1 1,0 1 0,0 0 0,-1-1-1,1 1 1,0 0 0,0 0 0,-1-1 0,1 1-1,-1 0 1,1 0 0,0 0 0,-1 0-1,0 0 1,1 0 0,-1 0 0,1 0 0,-1 0-1,0 0 1,0 0 0,0 1 0,4 38 2,-4-31 8,1 1 0,0-1 0,1 0 1,4 18-1,5 7 66,-9-26-45,0 0-1,0 0 1,1-1-1,0 1 1,1-1-1,-1 0 1,1 0-1,1 0 1,5 8-1,-8-14 5,0 1 1,0-1-1,0 1 0,0-1 0,0 0 0,0 0 0,0 0 1,0 0-1,1 0 0,-1 0 0,0-1 0,1 1 0,-1-1 1,0 0-1,1 1 0,-1-1 0,0 0 0,1 0 0,-1-1 1,1 1-1,-1 0 0,0-1 0,0 1 0,1-1 0,-1 0 1,0 0-1,3-2 0,6-2 38,1-2 0,-2 0 0,20-15 0,-19 13-56,81-58 193,45-37-15,-129 98-175,-1-1 1,0 0 0,0-1-1,-1 1 1,0-1-1,7-12 1,-12 18-17,0-1 0,1 1 1,-1-1-1,0 0 0,0 1 0,-1-1 0,1 0 1,0 1-1,-1-1 0,0 0 0,1 0 0,-1 0 1,0 0-1,0 1 0,-1-1 0,1 0 0,-1 0 1,1 1-1,-1-1 0,0 0 0,0 1 0,0-1 1,0 0-1,-1 1 0,-2-4 0,3 4-16,0 1-1,-1-1 1,1 1 0,0 0-1,-1-1 1,0 1 0,1 0-1,-1 0 1,0 0-1,1 0 1,-1 0 0,0 1-1,0-1 1,0 0 0,1 1-1,-4-1 1,1 1-14,1 0 1,-1 0-1,1 0 0,-1 0 0,1 1 1,-1-1-1,1 1 0,-6 1 1,0 2-49,-1 0 1,1 1 0,0 0 0,-16 12-1,14-8 78,0 1 0,0 0-1,1 0 1,1 1 0,0 0-1,0 1 1,1 0 0,0 0 0,-7 19-1,10-21 9,1 1 0,0 0-1,0 0 1,2 1 0,-1-1 0,1 1-1,1-1 1,0 1 0,1 0-1,0-1 1,1 1 0,2 11 0,-2-17 17,0 0 1,1-1 0,0 0 0,0 1-1,0-1 1,1 0 0,0 0-1,0 0 1,6 8 0,-6-10 0,0 0 1,0 0-1,0 0 1,0 0-1,1-1 1,-1 0-1,1 0 1,-1 0-1,1 0 1,0 0-1,0-1 1,0 1-1,0-1 1,6 1-1,0-1 19,0-1-1,0 0 1,0-1 0,-1 0-1,1 0 1,0-1 0,-1 0-1,1-1 1,-1 0-1,0 0 1,14-8 0,10-7 49,50-36 0,-75 48-86,52-35 48,-2-2-1,58-57 1,-109 92-87,-5 6 9,0 0-1,0 0 1,0 0 0,0 1-1,0-1 1,0 0-1,0 1 1,0-1-1,1 1 1,2-1 0,-5 2 13,1 0 0,-1 0 1,0 1-1,1-1 0,-1 0 1,1 0-1,-1 1 1,0-1-1,1 0 0,-1 1 1,0-1-1,0 1 1,1-1-1,-1 0 0,0 1 1,0-1-1,0 1 1,0-1-1,1 1 0,-1-1 1,0 1-1,0-1 1,0 1-1,0-1 0,0 1 1,0-1-1,0 1 1,0-1-1,0 0 0,0 1 1,-1 0-1,0 21-197,0-15 215,0 0 0,0 1 0,1-1 0,0 1 0,1-1-1,0 1 1,0-1 0,0 0 0,4 12 0,-4-16 10,0 0 1,0 0-1,1-1 1,-1 1-1,1-1 0,-1 1 1,1-1-1,0 1 0,0-1 1,0 0-1,0 1 1,0-1-1,0-1 0,1 1 1,-1 0-1,1 0 0,-1-1 1,1 1-1,0-1 1,-1 0-1,1 0 0,0 0 1,0 0-1,0-1 0,0 1 1,3 0-1,8-1 35,-1-1 0,1 0 0,0 0 0,14-5 0,54-16 130,-55 14-87,26-8-39,52-24 0,-80 30 1,-1-2 0,-1-1 0,0-1 1,25-21-1,-39 28-39,0-2 0,0 0 0,-1 0 0,0 0 0,-1-1 0,0 0 0,9-18 0,-12 15-92,-4 13 70,0 0 0,0 0 1,0 0-1,0 0 0,0 0 1,0-1-1,-1 1 1,1 0-1,0 0 0,0 0 1,0 0-1,0 0 0,0 0 1,0 0-1,0 0 0,0 0 1,-1-1-1,1 1 1,0 0-1,0 0 0,0 0 1,0 0-1,0 0 0,0 0 1,-1 0-1,1 0 0,0 0 1,0 0-1,0 0 0,0 0 1,0 0-1,-1 0 1,1 0-1,0 0 0,0 0 1,0 0-1,0 0 0,0 0 1,-1 0-1,1 0 0,0 0 1,0 0-1,0 1 0,-3 0-50,0 0-1,1 1 1,-1 0-1,1 0 1,-1 0-1,-2 2 1,-39 35-57,25-25 68,2 2 0,0 0 0,-19 24 0,32-35 42,0 0 0,1 1 0,-1 0 0,1-1-1,0 1 1,1 0 0,-1 0 0,1 1 0,1-1 0,-1 0-1,1 1 1,0-1 0,0 1 0,1 0 0,0-1-1,1 11 1,1-8 20,0 0-1,1 0 1,0-1-1,0 1 1,1-1-1,0 1 1,7 9-1,-9-13 7,1-1 0,0-1-1,1 1 1,-1 0-1,0-1 1,1 0-1,4 3 1,-6-5-2,-1 1 1,1-1-1,0 0 1,0-1-1,0 1 1,0 0-1,0-1 0,0 1 1,0-1-1,0 1 1,0-1-1,0 0 1,0 0-1,0 0 1,0 0-1,4-1 1,-3 0 4,0 0 1,0 0 0,1-1 0,-1 1 0,0-1 0,0 0 0,0 0 0,-1 0 0,1 0 0,0-1 0,-1 1 0,0-1 0,1 0 0,-1 1 0,2-6 0,4-5 80,0 0-1,5-16 0,-12 26-105,8-19 3,-2 0 0,-1-1 0,0 1 0,-2-1 0,-1 0 0,-1-1 0,0 1 0,-2-1-1,-1 1 1,-5-34 0,6 56-21,0 0 1,0 1-1,0-1 1,0 0-1,0 0 0,-1 1 1,1-1-1,0 0 0,0 1 1,-1-1-1,1 1 0,0-1 1,0 0-1,-1 1 0,0-2 1,1 2 5,-1 0 1,1 0-1,0 0 0,0 0 1,-1 0-1,1 0 1,0 0-1,0 1 1,0-1-1,-1 0 1,1 0-1,0 0 1,0 0-1,0 0 1,-1 0-1,1 0 0,0 1 1,0-1-1,0 0 1,0 0-1,-1 0 1,1 0-1,0 1 1,0-1-1,0 0 1,0 0-1,0 0 1,0 1-1,-1-1 0,-8 23-419,1 7 346,1 2 0,-3 34 0,-1 67 116,8-76-100,-6 182 170,8-124 226,-18 122-1,-6-125 116,22-104-392,1 1 1,-1-1-1,-1 0 1,1 0-1,-2 0 1,-5 9-1,8-14-19,-1 0 0,1 0 0,-1 0-1,0 0 1,0 0 0,0 0 0,-1-1 0,1 0-1,-1 0 1,1 0 0,-1 0 0,0 0 0,1-1-1,-9 3 1,8-3-9,-1-1 0,1 1 0,-1-1 1,0 0-1,1 0 0,-1-1 0,1 1 0,-1-1 0,1 0 0,-1 0 0,1-1 1,0 1-1,-6-4 0,-3-1 18,1-2 1,-21-15-1,8 3-57,0-2 0,2-1 0,0 0 0,2-2 0,-36-53 0,52 71-14,0-1 0,1 0 0,0-1 0,1 1 0,-1-1 0,2 1 1,-1-1-1,1 0 0,0 0 0,0-12 0,2 14 8,0 1 0,1 0 1,-1-1-1,1 1 0,1 0 0,-1 0 1,1 0-1,0 0 0,1 0 1,-1 0-1,1 0 0,0 1 0,0 0 1,1-1-1,0 1 0,4-4 0,6-6 15,1 2 0,0 0 0,1 0 0,1 2 0,0 0 0,0 1 0,1 0 0,37-13-1,-40 17 0,103-45 60,-101 42-15,0-1 0,0 0 0,-1-2 1,23-20-1,35-43 112,26-23 150,16 3-252,2-2-100,-41 33-235,-76 63 278,0 0-1,0 0 0,0 0 0,0 1 0,0-1 0,0 1 0,0-1 0,0 1 0,1-1 0,-1 1 0,0 0 0,0-1 0,0 1 0,0 0 0,1 0 0,1 0 0,-3 0 2,1 0 0,0 0-1,-1 0 1,1 1 0,-1-1 0,1 0-1,-1 0 1,1 1 0,-1-1-1,1 1 1,-1-1 0,1 0 0,-1 1-1,0-1 1,1 1 0,-1-1 0,0 1-1,1-1 1,-1 1 0,0-1 0,1 1-1,-1-1 1,0 1 0,0-1-1,0 1 1,0 0 0,0-1 0,1 1-1,-1-1 1,0 1 0,0-1 0,0 1-1,-1 1 1,0 14-33,0 1-1,-2-1 1,-8 29 0,7-31 70,1-1 1,0 0 0,1 1 0,0-1 0,1 1-1,2 21 1,-1-34-2,0 1-1,0 0 1,0-1 0,1 1-1,-1 0 1,1-1 0,-1 1-1,1-1 1,0 1 0,0-1-1,0 1 1,-1-1 0,1 1-1,1-1 1,-1 0 0,0 1-1,2 0 1,-2-1 5,0 0-1,0-1 1,0 1 0,1-1 0,-1 0 0,0 1-1,0-1 1,1 0 0,-1 0 0,0 0 0,0 0-1,1 0 1,-1 0 0,0 0 0,0 0-1,1 0 1,-1 0 0,0-1 0,0 1 0,0-1-1,1 1 1,-1-1 0,1 0 0,9-5 55,-1 0 0,0-1 0,0-1 1,-1 1-1,17-18 0,38-53-31,-30 36-49,-26 29-92,-6 10 50,0 0-1,0 0 1,0 1-1,0-1 1,1 0-1,-1 1 0,1-1 1,-1 1-1,1 0 1,0-1-1,4-1 0,-6 4 30,-1 0 0,0 0-1,1 0 1,-1 0-1,0 0 1,1 0 0,-1 0-1,0 0 1,1 0-1,-1 0 1,0 0 0,1 0-1,-1 0 1,0 0-1,1 0 1,-1 1 0,0-1-1,0 0 1,1 0-1,-1 0 1,0 0 0,0 1-1,1-1 1,-1 0-1,0 0 1,0 1 0,1-1-1,-1 0 1,0 1-1,0-1 1,0 1 0,4 11-145,-3-10 122,0 5-8,0-1-1,0 1 1,0 0-1,-1-1 1,0 1-1,-2 11 1,1 3-26,-80 696 223,50-573 69,28-134-169,0 0 0,-1 0 0,0 0 0,0-1 0,-1 0 0,0 0 0,-12 16 0,15-22-37,0-1 0,0 1-1,0-1 1,0 0-1,0 0 1,0 0 0,-1 0-1,1-1 1,-1 1-1,1 0 1,-1-1-1,1 0 1,-1 0 0,0 0-1,0 0 1,0 0-1,0 0 1,0-1 0,0 1-1,0-1 1,0 0-1,0 0 1,0 0 0,1 0-1,-1 0 1,0-1-1,0 0 1,0 1-1,0-1 1,0 0 0,0 0-1,1-1 1,-4-1-1,-2-1 0,0-1 0,0-1-1,0 1 1,1-1 0,-8-8-1,-30-35 105,26 27-94,2-1 0,1 0 0,-19-37 0,33 55-33,0 1-1,0-1 1,1 0 0,0 0-1,0 1 1,0-1-1,1 0 1,0 0-1,0 0 1,0-7-1,1 8-4,0 1-1,0-1 0,0 1 0,0-1 1,0 1-1,1-1 0,-1 1 1,1 0-1,0 0 0,0 0 0,0 0 1,0 0-1,1 0 0,-1 1 0,6-5 1,0 0-10,0 2 0,0-1 0,1 1 1,12-5-1,8-2 6,1 1 1,1 1-1,0 2 1,38-5-1,131-9 24,-161 19-12,-17 1-22,5-1-308,-7 5-3457,-6 2 1251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8:32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22 3648,'-1'0'123,"1"-1"-1,-1 0 1,1 1 0,-1-1 0,0 0 0,1 0-1,0 0 1,-1 1 0,1-1 0,-1 0-1,1 0 1,0 0 0,0 0 0,-1-1-1,1 2 11,0-1-1,0 1 0,0 0 0,0-1 0,0 1 0,0 0 0,0-1 1,0 1-1,0 0 0,0 0 0,0-1 0,0 1 0,0 0 1,1-1-1,-1 1 0,0 0 0,0 0 0,0-1 0,0 1 0,0 0 1,1 0-1,-1-1 0,0 1 0,0 0 0,1 0 0,-1-1 0,0 1 1,0 0-1,1 0 0,-1 0 0,0 0 0,0 0 0,1-1 0,-1 1 1,0 0-1,1 0 0,-1 0 0,0 0 0,0 0 0,1 0 1,0 0-1,-1 0 289,1 0 0,0 0 0,0 0 0,0 1 0,-1-1 0,1 0 0,0 0 0,0 0 0,-1 1 0,1-1-1,0 0 1,-1 1 0,1-1 0,0 1 0,-1-1 0,1 1 0,-1-1 0,1 1 0,-1 0 0,2 0 0,-1 1-144,0 0 0,0 0 1,0 0-1,0 1 0,0-1 0,-1 0 0,1 3 0,1 5-383,-1 0 1,0 15-1,-1-22 421,-2 76 302,-3 0-1,-4 0 1,-3-1-1,-34 117 1,-2 11 362,16-61 15,32-145-985,0 1-1,-1-1 1,1 1 0,0-1-1,0 1 1,0-1-1,0 0 1,0 1 0,0-1-1,0 1 1,0-1-1,0 1 1,0-1 0,0 1-1,0-1 1,0 0-1,0 1 1,0-1 0,0 1-1,0-1 1,0 1-1,1-1 1,-1 0 0,0 1-1,0-1 1,1 0-1,-1 1 1,0-1 0,0 0-1,1 1 1,-1-1-1,0 0 1,1 1 0,-1-1-1,1 0 1,-1 0-1,0 1 1,1-1 0,-1 0-1,1 0 1,-1 0 0,0 0-1,1 0 1,-1 0-1,1 1 1,-1-1 0,1 0-1,-1 0 1,1 0-1,-1-1 1,0 1 0,1 0-1,-1 0 1,1 0-1,0 0 1,5-1 90,0-1 1,-1 0-1,10-4 1,-5 3-57,219-65 101,-86 36-75,-48 13 112,-91 18-192,0 1 0,1-1-1,-1-1 1,0 1-1,0-1 1,1 1-1,-1-1 1,-1 0 0,1-1-1,4-2 1,-7 4-275,0 0 1,-1 0 0,1 0 0,0 0 0,0 0 0,0 0-1,-1-1 1,1 1 0,-1 0 0,1-1 0,-1 1-1,1 0 1,-1-3 0,1 1-709,-1 0 0,0 1 0,-1-1 0,1 0 0,0 1 0,-1-1 0,0 0 0,1 1 0,-2-4 0,-3-6-2280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8:33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40 7136,'-11'-1'1123,"9"0"-836,0 1 1,0 0 0,-1-1-1,1 1 1,0-1 0,0 1 0,0-1-1,-10-2 8507,26 5-6159,-5-1-2328,-1-1 1,0 0 0,1 0 0,10-2 0,18-2 249,113-6 166,-77 2-716,-47 4-412,-10-2-3782,-8 5 1499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6:50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14 473 4896,'-13'3'6442,"13"-10"-5773,1-1 0,0 1 0,1 0 0,-1 0 0,2 0-1,-1 0 1,7-14 0,29-44-606,-27 48 395,3-5-247,1 1 0,1 1 0,1 1 0,0 0 0,2 1 0,39-29 0,-56 45-208,1 0-1,0 0 1,0 0-1,0 0 0,1 1 1,-1-1-1,0 1 0,1 0 1,5-2-1,-8 3-12,1 0-1,-1 0 1,0 1-1,0-1 0,1 0 1,-1 0-1,0 1 1,0-1-1,1 0 1,-1 1-1,0-1 0,0 1 1,0 0-1,0-1 1,0 1-1,0 0 1,0 0-1,0 0 0,0 0 1,0-1-1,0 1 1,0 0-1,-1 1 1,1-1-1,0 0 0,-1 0 1,1 0-1,-1 0 1,2 3-1,0 5 62,0-1 0,0 1-1,-1 0 1,0 0 0,0 0 0,-1 0-1,-1 0 1,1 0 0,-3 11 0,0 27 161,6 53 423,-2-98-253,3-6-69,6-11 80,-6 10-335,12-20 196,39-43-1,-30 43-216,1 1 1,1 1-1,55-34 0,-77 54-58,0 0-1,1 0 1,-1 1-1,1-1 0,-1 1 1,1 0-1,8-1 1,-12 2 15,0 1 1,0 0-1,-1 0 1,1 0-1,0 0 1,0 0-1,0 1 1,0-1 0,0 0-1,0 1 1,0-1-1,-1 1 1,1 0-1,0 0 1,0 0-1,-1 0 1,1 0 0,-1 0-1,1 0 1,-1 0-1,1 0 1,-1 1-1,0-1 1,1 1-1,-1-1 1,0 1-1,1 2 1,1 2 19,-1 0-1,0 1 1,0-1 0,-1 1-1,0 0 1,0-1 0,0 1-1,-1 11 1,2 19-9,0-22 5,1-1 0,0 1-1,1-1 1,1 0 0,7 18 0,-10-29 24,0 0 1,0 0 0,0 0-1,0 0 1,0 0 0,1 0-1,0 0 1,-1-1 0,1 1-1,0-1 1,4 3-1,-4-4 0,-1 0-1,0 0 0,1 0 0,-1 0 0,1-1 0,-1 1 0,1-1 0,-1 0 1,1 1-1,0-1 0,-1 0 0,1-1 0,-1 1 0,1 0 0,-1-1 1,1 0-1,-1 1 0,4-2 0,4-3 33,1-1 1,0 0-1,-1-1 1,-1 0-1,1 0 0,-1-1 1,14-15-1,-5 5-48,-2 4 16,-1-1-1,-1-1 0,18-25 1,-29 38-21,0-1 1,-1 1 0,1 0 0,6-5 0,1-1-9,-13 14-71,0 0 0,0 0-1,0 1 1,1-1 0,0 0 0,0 1-1,0 0 1,1-1 0,0 1 0,-1 6-1,-1 11 58,0 36 1,3-48-24,0 0-1,3 17 1,-2-26 69,-1 1-1,1-1 0,-1 1 0,1-1 0,0 0 1,0 0-1,0 1 0,0-1 0,0 0 1,0 0-1,1 0 0,-1 0 0,1 0 1,-1 0-1,1-1 0,0 1 0,0 0 0,2 1 1,-3-3-19,0 1 0,0-1 0,0 0 1,0 0-1,0 0 0,0 0 0,0 0 1,0 0-1,0 0 0,0 0 1,0 0-1,0 0 0,0 0 0,-1-1 1,1 1-1,0 0 0,0-1 0,0 1 1,0-1-1,0 1 0,-1-1 0,1 1 1,0-1-1,0 1 0,-1-1 0,1 0 1,0 0-1,-1 1 0,2-2 1,16-26 251,-18 27-262,7-12 45,-2 1 0,1-1-1,-2 0 1,0 0 0,4-21-1,-7 26-27,0-1-1,0 0 0,-1 0 1,0 1-1,0-1 1,-1 0-1,0 0 0,-1 1 1,-4-15-1,5 21-42,0 0 0,0-1 0,0 1 0,0 0 0,0 0 0,-1-1 0,1 1-1,-1 0 1,1 1 0,-1-1 0,0 0 0,1 0 0,-1 1 0,0-1 0,0 1 0,-1-1 0,1 1 0,0 0-1,0 0 1,-5-2 0,5 3 2,0 0 0,0 0 0,0 0 0,0 0-1,0 0 1,0 0 0,-1 0 0,1 1 0,0-1 0,0 1 0,0-1-1,0 1 1,0 0 0,1 0 0,-1 0 0,0 0 0,0 0-1,0 0 1,1 1 0,-1-1 0,1 0 0,-1 1 0,1 0-1,-3 2 1,3-3 6,0 0 0,0 1 0,0-1 0,0 0 0,1 0-1,-1 1 1,0-1 0,0 1 0,1-1 0,-1 1 0,1-1-1,0 1 1,-1-1 0,1 1 0,0 2 0,0-2 9,1-1 0,-1 1 0,1-1-1,-1 1 1,1-1 0,0 0 0,0 1 0,0-1 0,0 0 0,0 1 0,0-1 0,0 0-1,0 0 1,0 0 0,0 0 0,3 1 0,-2 0 5,0-1 0,1 0 0,-1 0 0,1 0 0,0 0 1,-1 0-1,1 0 0,0-1 0,-1 0 0,1 1 0,0-1 0,0 0 0,-1 0 0,4-1 0,40-7 146,-40 7-116,298-94 420,-173 40-337,-127 53-153,0 1 1,-1 0-1,1-1 1,8 0-1,-12 2 33,1-1-1,-1 1 0,1 0 0,-1 0 1,1 0-1,-1 0 0,1 0 1,-1 0-1,0 0 0,1 0 0,-1 0 1,1 0-1,-1 0 0,1 0 0,-1 1 1,1-1-1,-1 0 0,1 0 1,-1 0-1,0 0 0,1 1 0,-1-1 1,1 0-1,-1 1 0,0-1 1,1 0-1,-1 1 0,0-1 0,1 0 1,-1 1-1,0-1 0,0 0 0,1 1 1,-1-1-1,0 1 0,0-1 1,0 1-1,0-1 0,1 1 0,-1-1 1,0 0-1,0 1 0,0-1 1,0 1-1,0-1 0,0 1 0,0-1 1,0 1-1,-1-1 0,1 1 0,0-1 1,0 1-1,0 0 0,-21 62-311,14-48 324,2 0-1,0 1 1,1 0 0,-3 22-1,7-27 63,-1-1-1,1 1 0,1 0 1,3 19-1,-4-29-59,0 0 0,0-1 0,0 1 0,1 0 0,-1-1 0,0 1 0,0 0 0,0-1 0,1 1 0,-1-1 1,0 1-1,1-1 0,-1 1 0,0 0 0,1-1 0,-1 1 0,1-1 0,-1 0 0,0 1 0,1-1 0,-1 1 0,1-1 0,0 0 0,-1 1 0,1-1 0,-1 0 0,1 1 0,0-1 0,-1 0 0,1 0 0,-1 0 0,1 0 0,0 0 0,-1 0 0,1 0 0,0 0 0,-1 0 0,1 0 0,0 0 0,-1 0 0,1 0 0,-1 0 0,1 0 0,0-1 0,0 1 0,3-3 41,0 1-1,0 0 0,-1-1 1,1 0-1,4-4 0,-7 6-39,19-20 34,-1 0 0,20-30 1,20-22-53,-43 53 9,4-5-40,-18 24 27,-1-1-1,0 1 1,1 0-1,0 0 1,-1-1-1,1 1 1,0 0-1,-1 0 1,1 1-1,0-1 1,3-1-1,-4 2 0,-1 0-1,1 0 0,0 0 1,-1 0-1,1 0 1,0 0-1,-1 0 0,1 1 1,-1-1-1,1 0 1,0 0-1,-1 1 0,1-1 1,-1 0-1,1 1 0,-1-1 1,1 0-1,-1 1 1,1-1-1,-1 1 0,1-1 1,-1 0-1,0 1 1,1 0-1,-1-1 0,1 1 1,-1-1-1,1 2 1,5 19-105,-4-17 72,9 44-59,-7-27 150,8 20-1,-10-34-43,1 0 0,0 0 0,1 0 0,-1-1 0,1 0 0,9 11 0,-12-15 13,1-1 0,-1 1 0,1-1 0,0 1 0,-1-1-1,1 1 1,0-1 0,0 0 0,0 0 0,0 0 0,0 0 0,1 0 0,-1 0 0,0-1 0,0 1 0,0-1 0,1 0 0,-1 1-1,0-1 1,1 0 0,-1 0 0,0-1 0,0 1 0,1 0 0,-1-1 0,0 1 0,0-1 0,0 0 0,1 1 0,-1-1 0,2-2-1,6-3 42,0 0 0,-1 0 0,0-1 0,15-15 0,-20 18-51,28-27 58,43-54 0,-58 63-64,-2 0 0,-1 0 0,22-46 0,-36 67-15,1-1 1,-1 1-1,0 0 0,1 0 1,0 0-1,-1 0 0,1 0 1,0 0-1,-1 1 0,1-1 1,0 0-1,0 0 0,0 0 1,0 1-1,-1-1 0,1 0 1,0 1-1,0-1 0,1 1 1,-1-1-1,2 0 0,-1 1 4,0 0-1,0 0 0,-1 0 1,1 1-1,0-1 0,0 0 0,0 1 1,0-1-1,0 1 0,-1 0 1,1 0-1,2 1 0,91 43 76,-82-40-50,-1 0 1,1-1-1,0 0 0,16 2 0,56 4 401,-53-10-879,-19 0 58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1:49.7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549 466 2912,'1'1'78,"-1"-1"0,0 1 0,0 0 0,1-1 0,-1 1 0,0-1 0,1 1 0,-1 0 0,1-1 0,-1 1 1,1-1-1,-1 0 0,1 1 0,-1-1 0,1 1 0,-1-1 0,1 0 0,-1 1 0,1-1 0,0 0 0,0 1 0,1-1 1154,10-1 2320,-11 1-3354,1-1-1,-1 0 0,0 1 1,0-1-1,0 0 1,0 0-1,0 0 1,0 0-1,0 0 1,-1 0-1,1 0 1,0 0-1,0 0 1,-1 0-1,1 0 1,-1 0-1,1-1 1,-1 1-1,1-2 0,0-1 173,0 0-1,0 0 0,-1 0 0,0-1 0,0-7 0,-1-2 277,-1 1-1,-7-23 1,6 26-475,0 1-1,-1 0 1,0 0-1,0 0 1,-1 1-1,0-1 1,-1 1-1,0 0 1,0 1 0,-1-1-1,-7-6 1,9 10-152,0 0 1,-1 0 0,1 0 0,-1 1-1,1 0 1,-1 0 0,0 1-1,0-1 1,0 1 0,-1 1 0,1-1-1,0 1 1,-1 0 0,1 0 0,-1 1-1,1 0 1,-1 0 0,-6 2-1,0 0-25,0 1 0,0 1-1,0 0 1,0 1-1,1 0 1,0 1 0,0 0-1,0 1 1,1 0-1,0 1 1,0 1 0,1-1-1,0 2 1,-10 12-1,-7 9 164,2 1 0,1 2 0,2 0 0,1 2 0,2 0 0,-27 70 0,40-89-107,2-1 1,0 1-1,0 0 1,2 0-1,0 0 0,1 1 1,1-1-1,0 0 0,2 0 1,0 1-1,0-1 0,2 0 1,0-1-1,1 1 1,1-1-1,0 0 0,1 0 1,1 0-1,0-1 0,1-1 1,1 1-1,0-1 1,1-1-1,1 0 0,0-1 1,20 17-1,-19-19 35,1-1-1,0 0 1,0-1 0,1 0 0,21 8-1,-26-13-35,0 0-1,-1-1 0,1 0 1,0 0-1,0-1 0,0-1 1,0 1-1,0-2 0,0 1 1,16-4-1,-8-1 54,0-1 1,0 0-1,33-18 0,48-34 44,161-113 360,-253 166-501,11-7 38,-1 0-1,0-1 1,0-1 0,17-21 0,-33 35-46,-1-1 0,1 1 0,-1-1-1,1 1 1,-1-1 0,0 0 0,1 1 0,-1-1 0,0 0 0,1 1-1,-1-1 1,0 0 0,0 1 0,0-1 0,0 0 0,1 1 0,-1-1 0,0 0-1,0 0 1,-1 0 1,1 1-1,0-1 0,0 1 1,-1-1-1,1 1 1,0 0-1,0-1 0,-1 1 1,1-1-1,0 1 1,-1 0-1,1 0 0,-1-1 1,1 1-1,-1 0 1,1-1-1,0 1 0,-1 0 1,1 0-1,-2 0 1,-1-1-6,0 0 0,-1 0 1,1 1-1,-1 0 0,0 0 1,-3 0-1,-7 1 2,0 1-1,1 1 0,-1 0 1,1 0-1,0 2 0,0-1 1,0 2-1,1 0 0,-1 0 1,1 1-1,-20 16 0,26-19 2,0 2 0,0-1 0,0 1 0,1 0 0,0 0 0,0 0 0,1 1 0,-1 0-1,2 0 1,-1 0 0,1 0 0,0 1 0,0-1 0,1 1 0,0 0 0,0 0 0,1-1 0,0 1 0,0 0-1,1 0 1,1 10 0,-1-12 16,1 0-1,0-1 0,1 1 0,0 0 0,0-1 1,0 1-1,0-1 0,1 0 0,0 0 1,0 0-1,0 0 0,1-1 0,-1 1 0,1-1 1,0 0-1,0 0 0,1 0 0,-1 0 1,9 4-1,-7-5 18,0 0 1,0 0-1,0 0 1,1-1-1,-1 0 0,1 0 1,0-1-1,-1 0 1,1 0-1,0-1 1,0 1-1,0-1 1,-1-1-1,1 0 0,0 1 1,11-5-1,-8 2 9,0-1-1,1-1 0,-2 1 1,1-2-1,0 0 0,-1 0 0,0 0 1,-1-1-1,1 0 0,-1-1 1,-1 0-1,0 0 0,12-17 1,-12 14-30,-1 0 0,0 0 0,0 0 0,-1-1 0,0 0-1,-1 0 1,-1 0 0,0-1 0,0 1 0,-1-1 0,0-18 0,-2 25-13,0 1-1,-1 0 1,0-1-1,0 1 1,0 0-1,-1 0 1,0 0 0,0 0-1,0 0 1,0 0-1,-1 0 1,0 1-1,0-1 1,0 1-1,-6-6 1,5 6-20,1 1 0,0 0 1,-1 0-1,0 1 0,0-1 1,0 1-1,0 0 0,0 0 0,0 0 1,0 1-1,-1-1 0,1 1 1,0 0-1,-1 0 0,1 0 0,-1 1 1,0 0-1,-7 0 0,8 0 19,0 1-1,0-1 1,-1 1-1,1 0 1,0 0-1,0 0 1,0 0 0,0 1-1,0 0 1,0 0-1,0 0 1,1 0-1,-1 0 1,-6 6-1,10-7 6,-1 0-1,1-1 0,-1 1 1,1 0-1,0-1 0,-1 1 1,1 0-1,0 0 0,-1-1 1,1 1-1,0 0 0,0 0 1,0-1-1,0 1 0,0 0 1,0 0-1,0 0 0,0-1 1,0 1-1,0 0 0,0 0 1,0 0-1,1-1 0,-1 1 1,0 0-1,1-1 0,-1 1 1,0 0-1,1 0 0,-1-1 1,1 1-1,-1-1 0,2 2 1,0 1 5,1 0 1,0-1-1,0 1 1,0-1-1,6 4 1,3 1 31,0-1 1,0 0-1,1-1 1,0-1-1,0 0 1,0 0-1,0-1 1,0-1-1,25 1 1,-18-3 35,0-1 0,1-1 0,-1-1 1,0-1-1,-1-1 0,21-7 0,75-25 22,83-29-287,-198 66 198,0 0 1,0 0-1,0 0 0,0 0 1,0 0-1,0 1 0,0-1 1,0 0-1,0 0 0,0 0 1,0 0-1,0 0 0,0 0 1,0 0-1,0 0 0,0 0 1,0 0-1,0 0 0,0 0 1,0 0-1,0 0 0,0 0 0,0 0 1,0 1-1,0-1 0,0 0 1,0 0-1,0 0 0,0 0 1,0 0-1,1 0 0,-1 0 1,0 0-1,0 0 0,0 0 1,0 0-1,0 0 0,0 0 1,0 0-1,0 0 0,0 0 1,0 0-1,0 0 0,0 0 1,0 0-1,0 0 0,0 0 1,0 0-1,1 0 0,-1 0 1,0 0-1,0 0 0,0 0 1,-8 9 154,-18 16-63,20-20-126,-6 6 12,2 1 1,-1 0 0,2 0 0,-1 1-1,-7 15 1,13-21 35,0 1-1,0-1 1,1 0-1,1 1 1,-1 0-1,1 0 1,0 0-1,1 0 1,0 0-1,0 0 1,1 16-1,0-23-6,0 0-1,0 1 1,1-1 0,-1 0-1,0 0 1,0 1 0,1-1-1,-1 0 1,1 0-1,-1 0 1,1 0 0,0 0-1,-1 1 1,1-1 0,0 0-1,0 0 1,0-1-1,0 1 1,0 0 0,-1 0-1,3 1 1,-1-2 4,-1 1 1,1-1 0,0 1-1,-1-1 1,1 0-1,0 1 1,-1-1 0,1 0-1,0 0 1,-1-1-1,1 1 1,0 0 0,-1 0-1,3-1 1,5-2 43,0-1 0,0 0 0,-1 0 0,14-9 0,209-140-107,-228 151 11,1 0 1,-1 0 0,1 0-1,0 1 1,3-2-1,-6 3 33,-1 0 0,1-1 1,-1 1-1,1 0 0,-1 0 0,1 0 0,-1 0 0,1-1 0,-1 1 0,1 0 0,0 0 1,-1 0-1,1 0 0,-1 0 0,1 0 0,-1 1 0,1-1 0,-1 0 0,1 0 0,-1 0 1,1 0-1,-1 1 0,1-1 0,-1 0 0,1 0 0,-1 1 0,0-1 0,1 0 0,-1 1 1,1-1-1,-1 0 0,0 1 0,1-1 0,-1 1 0,0-1 0,1 1 0,-1-1 0,0 1 1,0-1-1,0 1 0,1-1 0,-1 1 0,0-1 0,0 1 0,0-1 0,0 1 0,0 0 1,-3 47-51,1-33 24,1 1 0,1 17 0,0-31 29,1 7 18,0 0 0,0 0 0,6 17 0,-7-24-4,1-1 1,0 1 0,0 0 0,0 0-1,0-1 1,0 1 0,0 0 0,0-1 0,0 1-1,3 1 1,-3-2-1,0 0 1,0-1-1,0 1 1,0-1-1,0 1 1,0-1-1,0 0 1,0 1-1,0-1 1,0 0-1,0 0 1,0 0-1,0 0 1,0 0-1,0 0 0,1 0 1,-1 0-1,0 0 1,0 0-1,1-1 1,3-1 3,0 0 0,-1-1 1,1 0-1,-1 1 0,0-1 0,5-4 1,0 0-11,119-84-2,-100 75-27,-1-2 0,-1-1 0,-1-1-1,-1-1 1,33-37 0,-31 25-35,-2-1 0,-1 0-1,34-74 1,37-122-151,-79 187 94,-2-1 1,-2-1 0,5-48-1,-15 85 51,0 6-4,-1-1 1,1 1-1,-1-1 0,0 0 0,0 1 1,0-1-1,0 0 0,0 1 0,-1-1 1,1 1-1,-2-4 0,2 5 57,0 1 0,0 0 0,0 0 0,0-1 0,-1 1 0,1 0 0,0 0 0,0 0 0,0-1 0,-1 1 0,1 0 0,0 0 0,0 0 0,0-1 0,-1 1 0,1 0 0,0 0 0,0 0 0,-1 0-1,1 0 1,0 0 0,-1 0 0,1 0 0,0 0 0,0 0 0,-1-1 0,1 1 0,0 1 0,0-1 0,-1 0 0,1 0 0,0 0 0,-1 0 0,1 0 0,0 0 0,0 0 0,-1 0 0,1 0 0,0 0 0,0 1 0,-1-1 0,1 0 0,0 0 0,-11 9-78,11-8 63,-15 16 14,0 1 0,2 0 0,0 1 0,-14 28 1,-34 87 218,61-132-208,-24 57 34,4 2 0,-17 80 0,34-126-20,0 1 0,1 0 0,1 0 0,1-1 0,0 1 1,1 0-1,5 25 0,-4-32 33,0-1 0,1 1 1,0 0-1,0-1 0,1 0 0,0 0 0,1 0 1,0 0-1,0-1 0,0 0 0,1 0 0,0 0 1,1 0-1,9 6 0,-12-9-11,1-1 1,0-1 0,1 1-1,-1-1 1,0 0-1,1 0 1,-1 0-1,1-1 1,-1 0 0,1 0-1,0 0 1,0-1-1,-1 0 1,1 0-1,0 0 1,0-1-1,0 0 1,-1 0 0,8-2-1,10-5 10,0 0 1,-1-2-1,27-14 0,-40 19-29,20-10-31,0-1 0,50-38 0,-79 54 10,0 0 0,0 0 0,0 0 0,0 0 0,0 0 0,0 0 1,-1 0-1,1 0 0,0 0 0,0 0 0,0 0 0,0 0 0,0 0 1,0 0-1,0 0 0,0 0 0,0 0 0,0 0 0,0 0 0,0 0 1,0 0-1,0 0 0,-1 0 0,1 0 0,0 0 0,0 0 0,0 0 1,0 0-1,0 0 0,0 0 0,0 0 0,0 0 0,0 0 0,0 0 1,0-1-1,0 1 0,0 0 0,0 0 0,0 0 0,0 0 0,0 0 1,0 0-1,0 0 0,0 0 0,0 0 0,0 0 0,0 0 0,0 0 1,0 0-1,0-1 0,0 1 0,0 0 0,0 0 0,-8 3-70,-10 10-243,-30 29-1,43-36 343,0 0 0,0 0 0,0 1 1,1-1-1,0 1 0,0 0 0,1 0 0,0 0 0,0 1 0,-2 9 0,5-14-5,-1 1 0,1-1-1,-1 1 1,1-1 0,0 1 0,0-1-1,1 0 1,-1 1 0,1-1 0,-1 1-1,3 3 1,-2-5-13,0 1-1,0-1 1,0 0-1,1 0 1,-1 0-1,1 0 1,-1 0-1,1 0 1,0 0-1,0-1 1,0 1 0,0 0-1,0-1 1,0 0-1,0 0 1,5 3-1,-3-3 7,1-1-1,-1 1 1,0-1-1,0 1 1,0-1-1,1 0 1,-1 0-1,0-1 1,0 0-1,1 1 1,-1-1-1,6-3 1,7-2 76,27-12 1,-25 8-37,-1 0 0,0-1 1,0-1-1,17-15 0,-33 26-53,-1 0 0,1-1 0,-1 1-1,0 0 1,0-1 0,1 1 0,-1-1 0,0 1-1,0-1 1,0 1 0,-1-1 0,1 0 0,0 0-1,-1 1 1,1-1 0,-1 0 0,1 0 0,-1 0-1,0 1 1,0-1 0,0 0 0,0 0 0,0 0-1,0 0 1,-1-1 0,0 1-11,0-1 0,0 1 0,0 0 0,0 0 0,-1 1 0,1-1 0,-1 0 0,1 0 1,-1 1-1,1-1 0,-1 1 0,0-1 0,0 1 0,0 0 0,0 0 0,0 0 0,0 0 0,0 0 0,-5-1 0,-7-2-21,1 1 0,-1 0 0,0 1 0,-1 0 0,-15 1 0,55-1-26,45-10-1,16-2 43,-52 10 156,-6 0-173,45 0 0,-64 5-1,-1-1 0,0 1 0,0 0 0,0 1 0,0 0 1,-1 0-1,1 1 0,0 0 0,-1 0 0,9 5 0,-13-6 87,-1 0 0,0-1-1,1 1 1,-1 0 0,0 1 0,0-1 0,0 0-1,-1 0 1,1 1 0,0-1 0,-1 1-1,0-1 1,1 1 0,-1 0 0,0 0-1,0-1 1,0 5 0,0-3 4,-1 1-1,0-1 1,0 0 0,0 1-1,0-1 1,0 0 0,-1 1-1,0-1 1,0 0 0,-3 7 0,-13 36 241,20-54-229,0 0-1,1 0 1,0 1-1,0-1 0,1 1 1,-1 0-1,1 0 1,0 0-1,8-6 1,-6 6-115,0 0 1,-1 1-1,2 0 1,-1 0-1,1 1 1,-1 0-1,1 0 1,0 0-1,12-2 0,-19 5 50,0 1 0,0-1 0,1 1 0,-1 0 0,0 0 0,0-1 0,0 1 0,1 0 0,-1 0 0,0 0 0,0 0 0,0 1 0,0-1 0,1 0 0,-1 0 0,0 1 0,0-1 0,0 1 0,0-1 0,0 1 0,0-1 0,0 1 0,0 0 0,0-1 0,0 1 0,0 0 0,0 0 0,0 0 0,0 0 0,-1 0 0,1 0 0,0 0 0,-1 0 0,1 0 0,-1 0 0,1 0 0,-1 0 0,0 0 0,1 0 0,-1 2 0,1 2-4,-1 0 0,0-1 0,0 1 1,0-1-1,0 1 0,-1 0 0,0-1 0,0 1 1,-2 4-1,3-9 6,0 0 0,0 0 0,0 1 0,0-1 0,0 0 0,0 1 0,0-1 0,0 0 0,0 1 0,0-1 0,0 0 0,0 1 0,0-1 0,0 0 0,0 0 0,0 1 0,0-1 0,0 0 0,1 1 0,-1-1 0,0 0 0,0 0 0,0 1 0,0-1 0,1 0 0,-1 0 0,0 1 0,0-1 0,0 0 0,1 0 0,-1 0 0,0 0 0,0 1 0,1-1 0,-1 0 0,0 0 0,1 0 0,-1 0 0,0 0 0,0 0 0,1 0 0,-1 0 0,0 1 0,1-1 0,-1 0 0,0 0 0,1-1 0,-1 1 0,0 0 0,1 0 0,-1 0 0,23-3 149,-16 1-190,81-19 12,-66 14-20,0 2 1,0 0-1,0 1 1,0 1 0,36 0-1,-55 4 28,1-1 0,0 0-1,-1 1 1,1 0-1,-1 0 1,1 0-1,-1 1 1,0-1-1,1 1 1,4 3 0,-2-1 44,-1 0 1,0 1 0,0 0-1,7 10 1,-11-14-24,0 1-1,0-1 1,0 0-1,0 1 1,1-1 0,-1 0-1,0 0 1,0 0-1,1 0 1,-1 0 0,1 0-1,-1 0 1,1-1-1,-1 1 1,1 0-1,0-1 1,-1 0 0,1 1-1,0-1 1,-1 0-1,1 0 1,0 1-1,-1-2 1,1 1 0,2 0-1,2-2 48,0 0-1,-1 0 0,0-1 1,1 1-1,-1-1 1,8-6-1,12-9-5,-1-1 0,42-42 0,31-51 52,189-287-195,-251 342-107,-31 46 36,-8 13-40,-13 18 27,4-2 157,2 2 0,0 0 0,1 0 0,0 1 0,-5 23 0,0-6 6,-48 148-68,55-153 140,1 0-1,1 0 1,-2 66-1,8-92-17,0-1 0,1 1 0,0-1 0,0 1 0,1-1-1,-1 1 1,1-1 0,4 7 0,-6-11-25,1 0 0,0-1-1,0 1 1,0-1 0,0 1 0,0-1 0,0 1 0,1-1 0,-1 1 0,0-1 0,1 0 0,-1 0 0,1 0-1,-1 0 1,1 0 0,0 0 0,-1 0 0,1 0 0,0-1 0,0 1 0,-1-1 0,1 1 0,0-1-1,0 0 1,0 0 0,0 1 0,0-1 0,-1-1 0,1 1 0,0 0 0,0 0 0,0-1 0,2 0-1,2-1-12,-1 0 0,1 0-1,-1-1 1,0 0-1,1 0 1,-1 0 0,0-1-1,5-4 1,3-5-73,16-20 1,-2 3 19,-22 23 50,-4 6 1,0-1 0,0 1-1,0 0 1,1-1-1,-1 1 1,0 0 0,0 0-1,1 0 1,-1 0-1,1 0 1,-1 0 0,1 0-1,-1 0 1,1 0-1,0 1 1,-1-1 0,1 1-1,0-1 1,-1 1-1,1 0 1,0-1 0,0 1-1,1 0 1,5 2-1,0 0 0,0 1 0,0 0 0,-1 0 0,11 6 0,-8-3 28,0-1 0,21 6 0,-6-5-244,0-1 1,35 2 0,54-4-4821,-36-1-1043,-31-1-1474,-8-1 2485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8:3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97 7456,'-4'-3'374,"-1"0"384,0 0 1,1 0-1,-1 0 0,-5-6 0,10 8-644,0 1 0,0 0 0,0 0 0,0-1 0,0 1 0,0 0 0,0 0 0,0-1 0,0 1 0,0 0 0,0 0 0,0 0 0,0-1 0,0 1 0,0 0 0,0 0 0,1-1-1,-1 1 1,0 0 0,0 0 0,0 0 0,0-1 0,0 1 0,1 0 0,-1 0 0,0 0 0,0 0 0,0-1 0,1 1 0,-1 0 0,0 0 0,0 0 0,1 0 0,8-5 1515,6 1-816,0 0 1,0 1-1,0 0 1,28 0-1,-18 1-198,35-2 210,31-3-82,173-19-170,-216 23-559,6 1-41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8:3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31 3552,'6'-10'1392,"9"-10"10031,-18 20-9807,-9 6 102,4 0-1331,1 0 1,0 1-1,-9 10 0,-13 12 90,-138 129 1230,164-155-1685,-50 55 367,49-54-330,0 1-1,1 0 1,-1 0 0,1 1-1,1-1 1,-1 1-1,1-1 1,0 1 0,0 0-1,-1 6 1,3-11-36,-1 1 0,1-1-1,0 0 1,1 0 0,-1 0 0,0 0 0,0 1 0,0-1-1,1 0 1,-1 0 0,0 0 0,1 0 0,-1 0 0,1 0 0,-1 0-1,1 0 1,0 0 0,0 0 0,1 1 0,-1 0 7,1-1 1,0 1 0,0-1 0,0 0 0,0 0-1,0 0 1,1 0 0,-1 0 0,3 1 0,2-1 21,-1 0 0,0 0 0,1 0 1,0-1-1,-1 0 0,7-1 1,-4 0-10,0-1 1,0 0-1,-1 0 1,1-1 0,-1 0-1,0-1 1,0 0 0,0 0-1,0 0 1,-1-1 0,1-1-1,-1 1 1,-1-1-1,1 0 1,8-11 0,4-7-9,-2 0 0,-2-1 0,18-35 0,-21 35-132,-11 25 91,-1 0 1,0-1-1,0 1 1,0 0-1,0-1 1,1 1 0,-1 0-1,0-1 1,0 1-1,0 0 1,1-1-1,-1 1 1,0 0-1,1 0 1,-1-1-1,0 1 1,1 0-1,-1 0 1,0-1-1,1 1 1,-1 0-1,1 0 1,3 6-38,-1 19 29,-3-19-16,0-2 33,12 79 105,-10-74-73,0-1 1,1 1-1,0-1 1,0 1-1,1-1 0,0 0 1,7 10-1,-8-15-140,-1-1 1,1 1-1,0 0 0,0-1 0,0 1 0,1-1 0,-1 0 1,0 0-1,1 0 0,0-1 0,-1 1 0,1-1 1,0 0-1,0 0 0,-1 0 0,1 0 0,0-1 0,0 0 1,8 0-1,-1 0-2053,1-1 0,-1-1 0,0 0-1,0 0 1,17-7 0,17-7-3580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8:36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450 723 3904,'0'-1'365,"0"-1"1,0 1 0,0-1-1,-1 1 1,1 0 0,0-1-1,-1 1 1,1 0-1,-1-1 1,1 1 0,-1 0-1,0-1 1,0 1-1,0 0 1,1 0 0,-3-2-1,1 1-60,0 1-1,0-1 1,-1 0-1,1 1 1,0 0-1,-1-1 1,1 1 0,-4-1-1,-1 0-55,0 0-1,-1 1 1,1-1-1,0 1 1,-11 1 0,4 0-65,1 1 1,-1 0-1,0 2 1,1-1 0,-1 2-1,1-1 1,0 2-1,0 0 1,-14 8 0,9-3 16,1 1 1,1 0 0,0 1-1,0 1 1,-22 24-1,32-30-202,0 1 0,1-1-1,-1 1 1,1 0 0,1 0-1,-7 16 1,9-20 35,1-1 0,0 0 0,0 0-1,0 1 1,1-1 0,-1 0 0,1 1 0,-1-1 0,1 1 0,0-1 0,1 1 0,-1-1-1,1 0 1,-1 1 0,1-1 0,0 0 0,0 1 0,1-1 0,-1 0 0,0 0 0,4 4-1,-4-6 10,0 1 0,1-1 0,-1 1 0,1-1 0,-1 0 0,1 0 1,0 0-1,-1 0 0,1 0 0,0 0 0,0 0 0,0-1 0,0 1 0,0-1 0,0 1 0,0-1 0,0 0 0,0 0 0,0 1 0,0-2 0,0 1 0,0 0 0,3-1 0,5-1 123,-1 0 0,1-1 1,13-7-1,-14 7-66,13-6 70,-1 0 1,0-1-1,20-13 1,-35 19-105,-1 0 1,1-1 0,-1 1 0,0-1 0,0 0 0,-1 0 0,1 0 0,-1-1 0,0 0 0,-1 0-1,1 0 1,-1 0 0,-1 0 0,5-12 0,-6 15-73,-1 1 0,1-1 1,0 1-1,-1-1 0,0 0 0,0 1 1,1-1-1,-1 1 0,-1-1 0,1 0 0,-1-3 1,1 6-10,-1 0 0,1 0 1,-1 0-1,1 0 0,0 0 1,-1 0-1,1 0 0,-1 0 1,1 0-1,0 1 0,-1-1 1,1 0-1,-1 0 0,1 0 1,0 1-1,0-1 0,-1 0 1,1 0-1,0 1 0,-1-1 1,1 0-1,0 1 0,-1-1 1,-4 8-44,0 0 0,0 1 0,0-1 0,1 1 0,1 0-1,-4 12 1,-13 60 114,16-63 1,-42 239 74,0-4 96,13-138 317,20-71-278,11-39-242,-2 11 172,-11 23 0,13-35-150,0 0 0,0-1 0,0 1-1,0-1 1,-1 0 0,0 1 0,1-1 0,-1 0-1,0 0 1,0-1 0,-4 3 0,6-4-28,0-1 1,0 1-1,0-1 1,1 1-1,-1-1 0,0 0 1,0 1-1,0-1 1,0 0-1,0 0 1,0 0-1,0 0 1,0 0-1,0 0 1,0 0-1,0 0 1,0 0-1,0 0 1,0-1-1,0 1 1,0 0-1,-1-1 1,-1-1 12,1 1 0,0-1 0,0 1 1,0-1-1,0 1 0,1-1 0,-1 0 1,-3-4-1,1-1 0,0 0 1,0 0 0,1 0-1,-6-15 1,6 11-43,1-1 1,0 0 0,1 1 0,0-1 0,0 0-1,2-18 1,16-71-176,-12 76 198,3-14-83,18-80-58,-21 102 55,0 1 0,2-1 0,0 1 0,17-29 0,-17 37 38,-1 0 1,1 0 0,1 0-1,-1 1 1,1 0 0,0 0 0,1 1-1,0 0 1,0 0 0,17-7-1,8-1 76,63-16-1,-68 22 15,44-12 305,62-19 541,-118 33-796,0-1 1,-1 0 0,0-2 0,0 0 0,23-18 0,-32 22-83,0-1 0,0 0 1,-1 0-1,0-1 1,0 1-1,0-2 0,-1 1 1,0 0-1,6-13 1,-5 3-13,-1 1 1,0-1 0,-1 1-1,-1-1 1,-1 0 0,-1-1-1,0 1 1,-1 0 0,0 0-1,-5-23 1,5 37-28,-1 1 0,1-1 1,-1 0-1,0 1 0,0-1 1,0 1-1,0-1 0,0 1 0,-1 0 1,-1-3-1,3 4 8,-1 1 1,1 0-1,-1-1 0,1 1 0,-1-1 1,1 1-1,-1 0 0,0-1 1,1 1-1,-1 0 0,1-1 1,-1 1-1,0 0 0,1 0 1,-1 0-1,0 0 0,1 0 1,-2 0-1,1 0-6,0 0 0,-1 0 0,1 1 0,0-1 0,0 0-1,0 1 1,0 0 0,-1-1 0,1 1 0,0-1 0,0 1 0,0 0 0,-1 1 0,-4 4-26,1 0 1,-1 1-1,1 0 0,1 0 0,-1 0 1,1 0-1,0 1 0,1-1 1,-4 13-1,3-7 14,0 1-1,1-1 1,1 1 0,0-1 0,0 18-1,2-24 48,1 0 0,-1 0 1,1 1-1,1-1 0,-1 0 0,1 0 0,0-1 0,1 1 0,0 0 0,0-1 0,0 1 0,5 6 0,-5-10 20,-1 0 0,1 0 0,0 0 0,0 0 0,0 0 0,0 0 0,0-1 0,1 0-1,-1 0 1,1 0 0,0 0 0,0 0 0,-1-1 0,1 1 0,0-1 0,0 0 0,0 0-1,0-1 1,1 1 0,-1-1 0,0 0 0,7-1 0,5-1 94,-1-1 1,0 0-1,1-2 0,-2 0 1,28-12-1,-7-1 23,37-26 0,-44 25-119,-1-2 1,-1-1-1,-1-1 0,39-46 1,-25 18 25,48-82 0,-66 96-23,0-1-1,-3-1 1,-1-1 0,-2-1-1,-2 0 1,-1-1 0,10-76-1,-21 110-80,0-1-1,-1 1 1,0 0-1,-1-11 1,1 18 25,0 0 1,0 1 0,-1-1 0,1 0 0,0 0 0,0 0 0,0 0-1,-1 0 1,1 1 0,0-1 0,-1 0 0,1 0 0,-1 0 0,0-1 0,1 2 5,-1 0 1,1 0 0,0 0-1,0 0 1,-1 0 0,1 0 0,0 0-1,0 0 1,-1 0 0,1 0-1,0 0 1,0 1 0,-1-1-1,1 0 1,0 0 0,0 0 0,0 0-1,-1 0 1,1 0 0,0 1-1,0-1 1,0 0 0,-1 0-1,1 0 1,0 0 0,0 1 0,0-1-1,0 0 1,0 0 0,-1 0-1,1 1 1,-2 3-71,0-1-1,1 1 1,-1 0-1,-1 7 1,-12 48-257,1-2 309,-8 60 1,13-10 167,6 165 0,4-231-19,1-1-1,3 1 0,12 53 1,-13-77-83,4 16 329,-7-31-324,-1-1 0,1 1 0,0-1 0,-1 0 0,1 1 0,0-1 0,0 0 0,0 0 0,0 0-1,0 1 1,0-1 0,0 0 0,0 0 0,1-1 0,-1 1 0,0 0 0,0 0 0,2 0 0,-2 0-147,0-1 0,0 0 0,0 0-1,0 1 1,0-1 0,0 0 0,0 0 0,0 0 0,0 0-1,0 0 1,0 0 0,0-1 0,0 1 0,0 0 0,2-1-1,-2 0-308,0 0-1,1 1 0,-1-1 0,0 0 1,0 0-1,0 0 0,0-1 0,0 1 0,0 0 1,0 0-1,0-1 0,0 1 0,-1 0 0,1-1 1,0-1-1,2-5-2505,-1 0 0,0 0 1,1-16-1,-2 14 1650,4-19-1889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8:37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12 7136,'-57'-10'2309,"37"8"-1179,15 4-948,-1-1 223,3 0 113,2-1-437,1-1 0,0 1 0,0 0 0,-1 0 0,1 0 0,0 0 0,0 0 0,-1 0 0,1 0 0,0 0 1,-1 0-1,1 0 0,0 0 0,0 0 0,-1 1 0,1-1 0,0 0 0,0 0 0,0 0 0,-1 0 1,1 0-1,0 0 0,0 1 0,-1-1 0,1 0 0,0 0 0,0 0 0,0 0 0,0 1 0,-1-1 0,1 0 1,0 0-1,0 1 0,0-1 0,0 0 0,0 0 0,0 0 0,-1 1 0,8 0 3412,8 0-2741,0 0 0,25 7-1,11 1-184,-10-4-10,69-2 0,-57-5-355,82-8 284,-130 9-351,3 0-507,0 0 1,15 0-1,-21 1-83,0 0 1,0 0-1,1 1 0,-1-1 1,0 1-1,0-1 0,0 1 0,0 0 1,0-1-1,0 1 0,-1 0 0,1 1 1,0-1-1,0 0 0,2 3 1,10 15-6186,-1 3 2160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8:3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43 395 2400,'-26'-4'779,"26"4"-762,-1 0 0,1 0 0,-1 0 0,1 0 0,0-1 0,-1 1 0,1 0 0,-1 0 0,1 1 0,-1-1 0,1 0 1,-1 0-1,1 0 0,0 0 0,-1 0 0,1 0 0,-1 0 0,1 1 0,0-1 0,-1 0 0,1 0 0,0 1 1,-1-1-1,1 0 0,0 1 0,-1-1 0,1 0 0,0 1 0,-6 9 8962,24-8-4406,-10-3-4036,-1 1 0,1-1-1,-1-1 1,0 1 0,1-2-1,-1 1 1,13-7 0,48-29 438,-47 24-692,0 1-98,-1-2 1,0 0-1,-1-1 0,-1-1 1,27-33-1,-23 22 116,-2-1-1,0-1 1,21-46 0,-18 29-739,-22 53 360,1 0-1,-2 0 0,1 0 1,0 0-1,-2 7 0,2 5-19,2 77 122,-3 1 1,-27 186 0,24-263 71,0-1 0,-2 1 0,0-1 0,-1 0 0,-14 29 0,17-42-40,0 0-1,0 1 0,0-2 1,-7 8-1,9-10-32,-1-1 0,1 0 0,0 0 0,-1 0 1,1 0-1,-1 0 0,1 0 0,-1 0 0,1 0 0,-1-1 0,0 1 1,1-1-1,-1 1 0,0-1 0,1 0 0,-1 1 0,0-1 0,0 0 1,1 0-1,-4-1 0,1 0 15,0 0 1,0-1-1,0 1 1,1-1-1,-1 0 0,1 0 1,0 0-1,-1-1 1,1 1-1,0-1 0,-4-4 1,-4-5 144,-13-19 0,6 7-201,2 0 1,2-1 0,0 0 0,-21-54 0,35 77 20,-2-2-7,1 0 1,-1-1-1,1 1 1,1 0-1,-2-6 1,2 9-2,0-1 0,0 1 0,1 0 0,-1 0 1,0-1-1,0 1 0,1 0 0,-1-1 1,1 1-1,-1 0 0,1 0 0,-1 0 0,1 0 1,0 0-1,-1-1 0,1 1 0,0 0 1,0 0-1,0 1 0,0-1 0,0 0 0,0 0 1,1 0-1,4-2-4,-1 0 0,1 1-1,0 0 1,-1 0 0,1 0 0,0 1 0,0 0 0,0 0 0,9 0 0,6 1 52,29 3 0,-11 3 76,0 1 0,0 2 1,-1 2-1,67 28 1,-102-38-279,0 0 1,0 1-1,0 0 1,0-1-1,0 1 0,0 0 1,4 5-1,6 12-5441,-5 0 1803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8:55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314 794 2720,'1'-24'1281,"0"21"-791,0-1 1,-1 1 0,0-1-1,0 1 1,0-1-1,0 1 1,0-1-1,-1 0 1,1 1 0,-1-1-1,0 1 1,0 0-1,-3-7 1,3 9-383,0 0-1,0 0 1,1 1-1,-1-1 1,0 0 0,0 0-1,0 1 1,0-1-1,0 1 1,0-1 0,0 1-1,-1-1 1,1 1-1,0-1 1,0 1 0,0 0-1,0 0 1,-1 0-1,1-1 1,0 1 0,0 0-1,0 1 1,0-1-1,-1 0 1,1 0 0,0 0-1,-2 1 1,-3 1 195,-1 0 1,0 1-1,-8 5 1,11-6-168,-24 14 344,0 2 0,1 1-1,-26 24 1,40-31-380,-1 1 0,-16 20-1,23-25-67,2 0-1,-1 0 0,1 0 0,1 0 0,0 1 1,-6 14-1,10-20-3,-1 0 1,0-1 0,1 1 0,-1 0-1,1 0 1,0-1 0,0 1-1,0 0 1,0 0 0,0 0-1,1 0 1,-1-1 0,1 1-1,0 0 1,0-1 0,0 1-1,0 0 1,0-1 0,0 1-1,1-1 1,-1 0 0,1 1-1,0-1 1,0 0 0,0 0-1,0 0 1,0 0 0,0-1 0,0 1-1,1 0 1,-1-1 0,5 3-1,1-1 80,1 1 1,0-1-1,0 0 0,0 0 0,0-1 0,1-1 0,-1 0 1,17 1-1,-12-3 0,0 1 1,-1-2-1,1 0 1,0 0-1,-1-2 1,0 1-1,0-2 1,0 0-1,16-8 1,-22 9-70,0 0 1,0-1 0,0 1 0,-1-1-1,0-1 1,0 1 0,0-1-1,0 0 1,-1-1 0,0 1-1,-1-1 1,1 0 0,-1 0 0,0-1-1,-1 1 1,5-15 0,-6 11-41,1 0 0,-2 1 1,1-1-1,-2 0 0,1 0 1,-1 1-1,-3-16 1,2 20-28,0 1 0,0-1 1,0 1-1,-1-1 0,0 1 1,0 0-1,-1-1 1,1 1-1,-1 1 0,0-1 1,-1 0-1,1 1 0,-1-1 1,0 1-1,0 0 1,-5-3-1,7 5 19,-1 1-1,0-1 1,0 1 0,0 0-1,1 0 1,-1 1 0,0-1-1,0 0 1,0 1 0,0 0 0,0 0-1,0 0 1,0 0 0,-1 0-1,1 1 1,1-1 0,-1 1-1,0 0 1,0 0 0,0 0-1,-5 2 1,2 0-19,0 0 0,0 0-1,1 1 1,-1-1 0,1 1 0,0 1 0,0-1 0,-8 10-1,12-13 24,0 0-1,0 0 0,1 0 0,-1 0 0,0 0 0,1 1 1,-1-1-1,1 0 0,-1 0 0,1 1 0,0-1 0,-1 0 1,1 1-1,0-1 0,0 0 0,0 1 0,0-1 0,0 0 1,0 1-1,0-1 0,0 0 0,1 0 0,-1 1 0,1-1 1,-1 0-1,1 0 0,-1 1 0,1-1 0,0 0 0,0 1 1,0 0 12,1-1 0,-1 0 1,1 1-1,-1-1 0,1 0 1,-1 0-1,1 0 0,0 0 1,0 0-1,-1 0 0,1 0 1,0-1-1,0 1 0,0-1 1,0 1-1,0-1 0,0 0 1,0 0-1,0 0 0,2 0 1,4-1 39,0 0 0,0-1 0,0 0 0,0 0 0,-1-1 0,1 0 0,-1 0 0,12-8 0,3-3 28,26-23 0,-20 15 61,151-120 429,-127 101-447,81-69-82,-117 94 19,0 0-1,-1-1 0,-1-1 1,-1 0-1,18-34 0,-14 19-8,-3-1 0,-1 0 0,-1 0 0,11-55 0,-20 69-110,-6 15-277,-3 12 15,-18 63-111,-35 55 426,27-61-26,-16 41 60,5 3 0,-37 141 0,79-245-27,-6 23-23,-6 42 0,12-62 73,0 0 0,1-1 0,0 1 0,0 0 1,1 0-1,0-1 0,0 1 0,0 0 0,1-1 1,0 1-1,5 10 0,-6-15-1,0 0 0,1 0 0,-1 0 0,0-1 0,1 1 0,-1 0 0,1-1 0,0 1 0,-1-1 0,1 0 0,0 1 0,0-1 0,0 0 0,0 0 0,0 0 0,0-1 0,0 1 0,0 0 0,0-1 0,1 1 0,-1-1 0,0 0 1,4 0-1,-2 0-9,0 0-1,0-1 1,0 0 0,-1 0 0,1 0 0,0 0 0,0 0 0,-1-1 0,1 0 0,-1 1 0,1-2 0,-1 1 0,4-4 0,9-8 6,-2-1-1,0 0 1,-1-1 0,-1-1 0,0 0-1,13-26 1,49-117-42,-71 153 12,84-206 164,-16 10-176,-28 32 17,-33 130 35,-7 23-305,-4 17 90,-1 3 0,-9 31-127,-30 129 472,-52 253 436,24-75 630,56-303-459,12-29-297,6-16 67,21-70-343,-16 47-308,1 1 1,17-36-1,-26 63 41,0 0 0,0 0-1,0 0 1,0 0 0,5-4-1,-6 6 44,-1 1-1,1-1 1,-1 1-1,0 0 1,1-1-1,-1 1 1,1 0-1,-1-1 1,1 1-1,-1 0 0,1 0 1,0-1-1,-1 1 1,1 0-1,-1 0 1,1 0-1,-1 0 1,1 0-1,0 0 1,-1 0-1,1 0 0,-1 0 1,1 0-1,-1 0 1,1 0-1,0 0 1,-1 1-1,1-1 1,-1 0-1,1 0 1,-1 1-1,1-1 0,-1 0 1,1 0-1,-1 1 1,1-1-1,-1 1 1,1-1-1,-1 0 1,0 1-1,1-1 1,-1 1-1,0-1 0,1 1 1,-1-1-1,0 2 1,8 14-235,10 27 0,-13-29 281,0-1-1,1 1 1,12 17 0,-16-27-11,1 0 0,0 0 1,0-1-1,1 1 0,-1-1 1,1 0-1,-1 0 0,1 0 1,0-1-1,0 1 0,0-1 1,1 0-1,-1 0 0,9 2 1,-6-3 4,-1 0 1,0 0 0,1-1 0,-1 0 0,0 0-1,0-1 1,1 1 0,-1-2 0,0 1 0,11-4 0,-6 1 37,0 0 1,0-1 0,-1-1-1,19-11 1,-19 8-42,1 0-1,-1 0 1,-1-1-1,0 0 0,0-1 1,-1 0-1,11-19 1,-4 2 73,-2 0 0,12-37 0,-10 23-25,15-72 0,-29 111-148,0-1 0,-1 1 0,0-1 0,0 0 0,0 1 0,0-1-1,0 1 1,-1-1 0,1 1 0,-1-1 0,-1-3 0,2 7 59,-1-1 0,1 1 0,0 0 0,-1 0 0,1 0 0,0 0 0,-1 0-1,1 0 1,0-1 0,-1 1 0,1 0 0,0 0 0,-1 0 0,1 0 0,0 0 0,-1 0 0,1 0 0,0 1 0,-1-1 0,1 0 0,0 0 0,-1 0 0,1 0 0,0 0 0,0 0 0,-1 1 0,1-1 0,0 0 0,-1 0 0,1 0-1,0 1 1,0-1 0,-1 0 0,1 0 0,0 1 0,0-1 0,-12 12-97,11-11 99,-2 4 4,0 0 1,0 0 0,0 0 0,0 0 0,1 0 0,0 1 0,0-1 0,1 1 0,-1-1 0,1 1 0,0 0-1,1 0 1,-1-1 0,1 1 0,0 0 0,1 0 0,0 0 0,-1-1 0,2 1 0,-1 0 0,4 8 0,-3-11 24,-1-1 1,1 0 0,0 1-1,0-1 1,0 0 0,0 0 0,0 0-1,1-1 1,-1 1 0,0 0-1,1-1 1,0 1 0,-1-1 0,1 0-1,0 0 1,-1 0 0,1 0-1,0-1 1,0 1 0,0-1-1,0 0 1,5 0 0,7 0 19,-1 0-1,1-2 1,16-3 0,-28 5-29,8-2-37,-1 0-1,1 1 1,0 1-1,1 0 1,11 1-1,-16 0 3,0 1-1,0-1 0,-1 1 1,1 1-1,0-1 0,-1 1 1,1 1-1,-1-1 1,6 5-1,26 21 11,43 42 0,-26-21-14,-26-23-249,-15-13 706,25 18 0,-34-28-1159,1-1 0,0 1 0,0-1 0,10 4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8:5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 6560,'-5'0'2976,"42"5"-2592,-2-5 1760,11 0-1248,31 0 768,3 0-960,24-9-64,-1 6-352,19-10 63,-6 6-191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8:59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1246 3808,'-17'15'4753,"5"-3"-2125,1 0-652,8-5 1957,11-21-1741,23-18-1557,17-20-438,48-76-67,18-21 59,-89 119-181,2 1-1,52-43 0,-73 67-21,0 1 0,1-1 0,-1 1-1,1 1 1,-1-1 0,8-2 0,-12 5 9,0 1 1,0-1-1,0 1 1,0 0-1,0-1 1,0 1-1,0 0 1,0 0-1,0 0 1,0 0-1,0 1 1,0-1-1,0 0 1,0 1 0,0-1-1,0 1 1,-1 0-1,1 0 1,0 0-1,0 0 1,-1 0-1,1 0 1,0 0-1,-1 0 1,1 1-1,-1-1 1,0 1 0,2 1-1,0 1 7,-1 0 0,0-1 0,0 1 0,0 0 0,0 0 0,-1 0 0,0 1 0,0-1 0,0 0 0,0 1 0,-1-1 0,1 5 0,-1 8 60,-3 30 0,1-30-47,-4 25 76,-2-1 1,-14 41-1,11-40 270,11-41-308,-1 0 0,1 0 0,0 0 1,0 0-1,-1 0 0,1 0 0,0 0 0,0 0 0,0 0 0,0 0 0,1 0 0,-1 2 1,0-3-40,0 0 0,1 1 1,-1-1-1,0 0 1,0 0-1,0 0 1,0 0-1,1 1 0,-1-1 1,0 0-1,0 0 1,1 0-1,-1 0 1,0 0-1,0 0 0,0 0 1,1 0-1,-1 1 1,0-1-1,0 0 1,1 0-1,-1 0 0,0 0 1,0 0-1,1 0 1,-1 0-1,0-1 1,0 1-1,1 0 0,-1 0 1,0 0-1,0 0 1,1 0-1,3-2 47,-1 0-1,1 0 1,-1-1 0,1 1-1,-1-1 1,4-3-1,57-56-56,-2-3-1,77-104 1,-137 167-8,65-83-108,-56 73 8,0 0 0,2 0 1,-1 1-1,20-13 0,-31 24 93,-1-1-1,1 1 1,-1 0 0,1-1-1,0 1 1,-1 0-1,1-1 1,0 1 0,0 0-1,-1 0 1,1-1-1,0 1 1,0 0-1,-1 0 1,1 0 0,0 0-1,0 0 1,-1 0-1,1 0 1,0 0-1,0 1 1,-1-1 0,1 0-1,1 1 1,-1-1 2,-1 1 0,1 0 0,0 0 0,0-1-1,-1 1 1,1 0 0,0 0 0,-1 0 0,1 0 0,-1 0 0,1 0 0,-1 0 0,1 0 0,-1 2 0,2 4 15,-1 0 0,0-1-1,-1 15 1,0-20 3,-11 131 111,2-50-107,4-27 21,2-33 25,1-1 0,0 1 1,2 0-1,1 0 0,4 25 1,-5-43 0,1 0 0,0-1 0,0 1 1,0-1-1,0 1 0,1-1 1,-1 1-1,1-1 0,0 0 0,0 0 1,0 0-1,0 0 0,4 4 1,-4-6-27,0 0 0,0 0 0,0 0 0,0 0 0,0-1 0,0 1 0,0-1 0,0 1 0,0-1 0,0 0 0,0 1 1,1-1-1,-1 0 0,0-1 0,0 1 0,0 0 0,0 0 0,0-1 0,0 0 0,0 1 0,0-1 0,0 0 0,0 0 1,3-1-1,17-10 55,0-1 0,-1-1 1,0 0-1,-1-2 0,-1 0 1,0-1-1,-1-1 0,29-39 1,0-7-127,58-108 0,-53 69-224,-51 101 78,-1 8 74,-4 12 33,-80 274-4,79-274 115,1-1 0,0 0 1,-1 32-1,5-43 15,0 0 0,0 0 0,1 0 0,-1 1 0,1-1 0,1 0 0,-1 0 0,1 0 0,0-1 0,1 1 0,-1 0 0,1-1 0,0 1 0,4 5 0,-5-10-17,-1 1 1,0-1 0,0 1 0,1-1 0,-1 0 0,1 1-1,-1-1 1,1 0 0,-1 0 0,1 0 0,0 0-1,-1 0 1,1-1 0,0 1 0,0 0 0,0-1 0,0 0-1,-1 1 1,1-1 0,0 0 0,0 0 0,0 0 0,0 0-1,0 0 1,0 0 0,0-1 0,0 1 0,0-1-1,1 0 1,2-1 14,-1 0-1,0 0 0,1-1 1,-1 0-1,0 0 0,-1 0 1,1 0-1,0 0 0,5-8 1,2-3-24,-1-1 1,-1 0 0,0-1-1,-1 0 1,7-19 0,25-89-47,-39 118 29,12-39 1,32-132-69,-43 167-374,-3 14 159,-4 25 123,0 2 113,1 1 1,1 43 0,1-21 23,1-31 76,1 0-1,1 0 1,1 0-1,1 0 0,1 0 1,7 23-1,-11-44-30,1 0 0,-1 0-1,1-1 1,0 1 0,-1 0 0,1 0-1,0-1 1,0 1 0,0-1-1,0 1 1,1-1 0,-1 1 0,0-1-1,1 0 1,-1 1 0,0-1 0,1 0-1,2 1 1,-3-2 5,1 1-1,0-1 1,0 0 0,-1 0-1,1 1 1,0-2 0,0 1 0,-1 0-1,1 0 1,0 0 0,0-1-1,-1 1 1,1-1 0,0 1-1,-1-1 1,1 0 0,-1 0-1,1 0 1,-1 1 0,2-3 0,14-9 78,26-23 0,-5 3-11,11-4-133,2 3 0,56-28 0,-96 55-31,0 1 0,0 0 0,1 1 0,-1 0 0,1 1 0,20-3 0,-25 5 41,1 1 0,-1 0 0,0 0 0,0 1 1,0-1-1,0 2 0,0-1 0,0 1 0,-1 0 0,1 1 0,0-1 0,11 8 1,-2 0-24,24 21 1,-25-19 223,-14-11 19,-3-3-128,0 1 1,0-1 0,0 0-1,0 1 1,0 0 0,-1-1-1,-3 0 1,1 0-103,0 1 0,-1 0 0,1 0 0,-1 1 0,1 0 0,-1 0 0,1 0 0,0 0 0,-1 1 0,1 0 0,-1 0 0,1 1 0,0-1 0,0 1 0,0 0 0,0 1 0,0-1 0,0 1 0,-5 4 0,-7 5-7,1 1 0,0 1 1,-23 25-1,33-32 11,0 0 0,0 0 0,0 1 0,1 0 0,0 0 0,-6 14 0,10-19 28,0-1 1,0 0-1,0 1 0,1-1 1,-1 1-1,1-1 0,-1 1 1,1-1-1,0 1 0,0-1 1,0 1-1,1-1 0,-1 1 1,1-1-1,-1 1 0,1-1 0,0 0 1,0 1-1,0-1 0,0 0 1,0 1-1,0-1 0,1 0 1,-1 0-1,1 0 0,-1 0 1,1 0-1,0-1 0,3 4 1,2 0 19,0-1 1,-1 1-1,1-1 1,1-1-1,-1 1 1,1-1 0,-1-1-1,1 1 1,0-1-1,13 2 1,-11-4 21,1 1 0,0-1-1,-1-1 1,1 0 0,-1-1 0,1 1-1,11-5 1,10-6 14,0-2 1,-1 0-1,56-37 0,-73 43-100,24-16 48,-1-2 0,-2-1 1,0-2-1,31-33 0,77-96 261,-112 118-248,-1-1-1,30-55 1,-40 54-1,-1 0 0,-3-2 0,14-52 0,-11 29-2,-4 0 0,11-105 0,-25 158-32,0 8-24,0 1-1,-1 0 1,0-1 0,0 1-1,0-1 1,-1 1-1,0 0 1,-2-8-1,3 13 33,0-1 0,0 1-1,0 0 1,0-1-1,0 1 1,0 0 0,0 0-1,-1-1 1,1 1-1,0 0 1,0-1-1,0 1 1,0 0 0,-1 0-1,1-1 1,0 1-1,0 0 1,-1 0-1,1 0 1,0-1 0,0 1-1,-1 0 1,1 0-1,0 0 1,0 0 0,-1-1-1,1 1 1,0 0-1,-1 0 1,1 0-1,0 0 1,-1 0 0,1 0-1,0 0 1,-1 0-1,0 0-4,0 1-1,0-1 1,1 1-1,-1 0 1,0-1 0,0 1-1,0-1 1,1 1-1,-1 0 1,1 0-1,-1-1 1,0 2-1,-16 31-154,-42 158-154,35-103 168,4-18 119,3 2 1,3 0 0,4 1-1,3 0 1,3 138-1,6-187 105,1 1 0,0-1 0,2 0-1,1 0 1,1-1 0,16 38 0,-19-54-38,0 0 0,0 0 0,1 0 1,0 0-1,0-1 0,0 0 0,10 9 1,-11-12 0,0 0 0,0 1 1,1-1-1,-1-1 1,1 1-1,0-1 1,0 1-1,0-2 1,0 1-1,0 0 1,1-1-1,8 1 1,-2-1 54,0-2 1,0 1-1,1-1 1,-1-1-1,0 0 1,0-1 0,19-7-1,-10 2-63,-1-1 0,0-1 0,25-17-1,-32 18 6,0-1-1,-1 0 0,1-1 0,-2 0 0,0 0 0,0-1 1,-1-1-1,-1 0 0,0 0 0,9-18 0,-2 0-8,21-61-1,-33 80-39,0-1 0,-1 0-1,-1 0 1,0-1 0,0 1-1,-2 0 1,1 0 0,-3-15-1,2 26 0,0 0 0,-1 0-1,1-1 1,-1 1-1,1 0 1,-1 0-1,0 0 1,0 0 0,0 0-1,0 0 1,0 0-1,0 0 1,-1 1-1,1-1 1,-1 0 0,1 1-1,-1-1 1,1 1-1,-1-1 1,0 1-1,-3-2 1,3 2 5,-1 0-1,1 1 1,-1-1 0,1 1-1,-1-1 1,1 1 0,-1 0-1,1 0 1,-1 0 0,1 0-1,-1 0 1,1 1 0,-1-1-1,1 1 1,0 0 0,-1-1-1,-3 3 1,-3 2-14,0 0 1,1 0-1,-1 1 0,1 0 1,0 1-1,1 0 0,-13 14 0,5-2-38,1 0 0,-14 24 0,15-18 34,0 0 1,1 0-1,1 1 0,2 1 1,-10 43-1,18-63 47,0-1 0,0 1 0,1-1 0,0 1 0,0-1 0,0 1 1,1-1-1,0 1 0,0-1 0,1 1 0,3 8 0,-3-10-1,0-1-1,0 0 1,1 0-1,-1 0 1,1 0 0,0 0-1,1 0 1,-1-1-1,0 0 1,1 1 0,0-1-1,0-1 1,0 1-1,0-1 1,0 1 0,7 2-1,3 0 73,1 0-1,-1-1 1,1-1 0,0 0-1,0 0 1,1-2 0,24 0-1,-17-2-36,0-2 0,0 0 0,-1-2 0,34-10 0,-9-2-94,-1-3 0,-1-2 0,-1-1 0,42-30 0,34-34 100,-100 71 3,-1-1 0,-1-1 0,29-37 0,-45 53-72,0-1 1,0 1 0,-1 0-1,1-1 1,-1 0 0,1 1-1,-1-1 1,0 0-1,0 0 1,0 0 0,0 1-1,0-1 1,0-6 0,-1 8 12,0 1 0,0-1 0,0 1 0,0 0 0,0-1 0,0 1 0,0-1 0,0 1 0,0-1 0,0 1 1,-1-1-1,1 1 0,0 0 0,0-1 0,0 1 0,0-1 0,-1 1 0,1 0 0,0-1 0,-1 1 1,1 0-1,0-1 0,0 1 0,-1 0 0,1-1 0,-1 1 0,1 0 0,0 0 0,-1-1 0,1 1 0,-1 0 1,1 0-1,0 0 0,-2-1 0,1 1-3,-1 0 0,1 1 0,-1-1 1,1 0-1,-1 0 0,1 1 0,-1-1 0,1 1 1,-1-1-1,-1 2 0,-4 1-36,1 1 0,-1 0 0,-8 8 0,0 2-39,1 1 1,0 1 0,1 0 0,-17 27 0,20-27 70,1 0-1,0 1 1,1 1-1,1-1 1,1 1 0,-7 30-1,13-44 21,-1 0 0,1 1 1,-1-1-1,1 1 0,1-1 0,-1 1 0,0-1 0,1 1 0,0-1 0,0 0 1,1 0-1,-1 1 0,1-1 0,0 0 0,0 0 0,0 0 0,5 5 0,-5-6 15,0-1 0,1 1 0,-1-1 0,1 0 0,0 0-1,0 0 1,0-1 0,0 1 0,0-1 0,0 1 0,0-1-1,1 0 1,-1 0 0,0 0 0,1-1 0,-1 1-1,0-1 1,1 0 0,-1 0 0,1 0 0,-1 0 0,0-1-1,7-1 1,-4 1 22,1-1 0,-1 0 1,1-1-1,-1 0 0,0 0 0,0 0 0,0-1 0,-1 1 0,1-1 0,-1-1 0,0 1 1,0-1-1,0 0 0,-1 0 0,1 0 0,5-10 0,-5 3-46,0 0 0,0 0 0,-1 0 0,-1-1 0,0 0 0,-1 1 0,0-1 0,-1 0 0,0 0 0,-1 0 0,-1 0 0,0 0 0,-5-22 0,4 26-23,0 1 0,0 0 0,-1-1 1,0 1-1,-1 0 0,0 1 0,0-1 0,-1 1 0,0 0 0,0 0 0,-1 0 0,1 1 1,-2 0-1,1 0 0,0 0 0,-1 1 0,0 0 0,-1 0 0,1 1 0,-1 0 1,0 0-1,0 1 0,-13-5 0,14 6-62,8 0 10,13-1 7,-6 2 93,42-9-42,5-1-2,0 2 0,74-2 0,-122 11 26,0 0 1,0 1 0,0 0 0,0 0 0,0 1-1,13 4 1,-16-5-26,-1 1-1,0 0 1,1 0-1,-1 0 0,0 0 1,0 0-1,0 1 1,0-1-1,0 1 0,-1 0 1,1 0-1,-1 0 1,0 0-1,3 5 1,-1 1 2,0 1 0,-1-1 1,0 1-1,-1 0 1,0-1-1,0 1 1,-1 0-1,-1 0 1,0 0-1,-1 16 1,-3 10 59,-15 55 1,12-61-91,0-7 158,5-19-38,1 0 0,0 0 0,0 0-1,0 1 1,0-1 0,0 5 0,1-9-67,1 0 1,-1 0 0,0 0-1,0 0 1,0 0-1,0 0 1,0 0-1,0 0 1,0-1 0,0 1-1,1 0 1,-1 0-1,0 0 1,0 0-1,0 0 1,0 0-1,0 0 1,1 0 0,-1 0-1,0 0 1,0 0-1,0 0 1,0 0-1,0 0 1,1 0 0,-1 0-1,0 0 1,0 0-1,0 0 1,0 0-1,0 0 1,0 0 0,1 0-1,-1 0 1,0 1-1,0-1 1,0 0-1,0 0 1,0 0 0,0 0-1,0 0 1,1 0-1,-1 0 1,0 0-1,0 1 1,0-1 0,0 0-1,0 0 1,0 0-1,0 0 1,0 0-1,0 0 1,0 1 0,0-1-1,0 0 1,0 0-1,11-17 186,9-25-205,31-58-93,-39 80 98,1 0-1,27-32 1,-38 50-13,0 0 1,0 0-1,1 0 0,-1 0 1,1 0-1,0 0 0,-1 1 0,5-3 1,-6 4 1,0-1 0,0 1 0,1 0 0,-1-1 0,0 1 0,0 0 1,0 0-1,1 0 0,-1 0 0,0 0 0,0 0 0,0 0 0,1 0 1,-1 0-1,0 0 0,0 1 0,0-1 0,1 1 0,-1-1 0,0 1 1,0-1-1,0 1 0,0-1 0,1 2 0,2 2-2,-1-1 1,0 1-1,-1 0 0,1 0 0,-1 0 0,1 0 1,-1 1-1,2 7 0,12 43-182,-9-29 134,-2-9 87,1 1-1,15 32 0,-17-43-7,1 1-1,0-1 1,0 0-1,1-1 1,-1 1-1,2-1 1,-1 0-1,11 7 1,-10-7 40,1-1 1,-1 0 0,1-1-1,1 0 1,-1 0 0,0-1-1,1 0 1,0 0 0,0-1-1,0 0 1,0-1 0,15 1-1,-19-3-24,0 1-1,0-1 0,0 0 0,0 0 1,0 0-1,0-1 0,0 0 0,0 0 1,0 0-1,-1 0 0,1-1 0,-1 0 1,6-5-1,-1 1 15,-1-1 0,0 0 0,-1 0 0,0-1 0,7-10 0,2-7 22,-2-1 1,19-45 0,-14 28-53,48-116-53,-64 151 2,1 0 0,0 0 0,1 0 0,-1 1 0,2-1 0,-1 1 0,9-8 0,-14 15 14,1 0 0,0 1 0,-1-1 0,1 0 0,0 1 0,0-1 0,-1 1 0,1-1 0,0 1 0,0-1 1,-1 1-1,1 0 0,0 0 0,0-1 0,0 1 0,0 0 0,1 0 0,-1 0 15,0 0 0,-1 0 0,1 0 0,-1 0 0,1 1-1,-1-1 1,1 0 0,-1 1 0,1-1 0,-1 0 0,1 1 0,-1-1 0,1 0 0,-1 1 0,0-1 0,1 1 0,-1-1 0,0 1-1,1-1 1,-1 2 0,2 2-9,0 1-1,-1 0 1,1-1 0,-1 1-1,-1 0 1,2 5-1,0 32-67,-4 74 0,-14 43 125,16-159-36,-3 29 56,1-8 42,0 1 0,-2-1 0,0 0 0,-1 0-1,-13 32 1,17-50-42,0-1 1,-1 0-1,1 0 0,-1 0 0,0 1 0,1-1 0,-1-1 1,-4 4-1,6-4-44,-1-1 0,0 1 0,0-1 0,0 1 0,0-1 0,1 1 0,-1-1 0,0 0 0,0 1 0,0-1 0,0 0 0,0 0 0,0 1 0,0-1 1,0 0-1,0 0 0,0 0 0,0 0 0,0-1 0,0 1 0,0 0 0,0 0 0,0-1 0,0 1 0,0 0 0,0-1 0,-1 0 0,-2-2 3,0 0-1,0 0 1,0-1-1,0 0 1,1 1-1,0-2 1,0 1-1,0 0 1,0 0-1,0-1 1,-3-7-1,-1-8-33,-9-33 1,0 0-11,13 42-82,1 6-112,3 12-6,0-1 190,1-1 1,0 1 0,0-1-1,0 0 1,1 1 0,0-1-1,0 0 1,5 6 0,0-1 104,0 0 1,16 14-1,-14-16 24,0 0 0,1-1-1,-1 0 1,1-1-1,1-1 1,-1 0-1,1 0 1,0-1 0,0 0-1,20 3 1,4-2 206,1-2 0,48-1 0,-50-2 102,1-2-1,69-14 1,-79 10-1435,33-13 1,-37 10-3802,37-20 0,-28 12-250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9:0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14 502 5824,'-3'1'963,"-8"7"5578,25-6-3086,-7-3-3106,0 0-1,0 0 1,0 0-1,-1-1 1,1 0-1,-1-1 1,1 1-1,-1-1 0,0 0 1,0-1-1,10-7 1,8-7-58,30-31 0,-27 24 71,141-136 355,-129 118-542,-2-1 0,32-50 0,-50 57 28,-17 30-197,-12 23-129,-20 34-5,-93 181 277,117-219-138,2 0 0,-6 23 0,9-30 16,0 0 1,0 0 0,1 0-1,0 0 1,0 0 0,0 1-1,1-1 1,-1 0 0,4 10-1,-3-13 15,0 0 0,0 0-1,0 0 1,1 0 0,-1 0-1,1 0 1,0 0 0,-1 0-1,1-1 1,0 1 0,0 0-1,0-1 1,0 0 0,0 1-1,0-1 1,0 0 0,1 0-1,-1 0 1,0-1 0,1 1-1,-1 0 1,1-1 0,-1 0-1,4 1 1,5 0 64,1-1 0,0 0 1,19-2-1,-21 0-50,1 0 0,-1 0 0,1 0 0,-1-2 0,0 1 0,0-1 0,0-1 0,0 0 0,14-10 0,-8 3-14,-1-1 0,0-1-1,-1 0 1,14-18 0,-6 3 32,25-44 0,-44 68-70,28-44-28,-28 44-4,1 1 1,0-1-1,0 1 1,0 0 0,0 0-1,0 0 1,8-4-1,-12 8 23,1 0 0,-1-1 0,1 1 0,-1 0 0,1-1 0,-1 1 0,1 0 0,-1 0 0,1 0 0,0-1 0,-1 1 0,1 0 0,-1 0 0,1 0 0,0 0 0,-1 0 0,1 0 0,-1 0 0,1 0 0,-1 0 0,1 1 0,0-1 0,-1 0 0,1 0 0,-1 0 0,1 1 0,-1-1 0,1 0 0,-1 1 0,1-1 0,-1 0 0,1 1 0,-1-1 0,1 1 0,-1-1 0,0 1 0,1-1 0,-1 1 0,0-1 0,1 1 0,-1-1 0,0 1 0,0-1 0,0 1 0,1-1 0,-1 1 0,0-1 0,0 1 0,0 0 0,0-1 0,0 1 0,0 0 0,1 6 25,-1 0-1,0-1 1,-1 12-1,1-16 3,-2 30 68,2-13-22,-2 0-1,-4 25 1,-4-6 59,4-20 230,2 0 1,0 1 0,-3 30-1,30-74 363,-16 17-713,148-175 157,-150 178-202,0 1 1,1-1-1,-1 1 0,1 0 0,0 0 1,0 1-1,1-1 0,-1 1 1,12-3-1,-14 5 12,1 0 0,0 0 1,-1 0-1,1 1 0,0 0 1,0 0-1,-1 0 0,1 0 1,0 1-1,0 0 0,-1 0 1,1 0-1,0 0 0,8 4 0,74 44 46,-56-30 85,60 27 0,-78-41-1201,1 1-478,-4-3-2903,-1 0 1469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9:0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17 8384,'-53'-16'3808,"21"29"-3328,19-10-512,8 1-96,0 1 32,10 3 96,8 0-1280,11-1 704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1:52.3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186 87 7872,'-21'-31'2560,"17"22"-1563,4 6-948,1-20 1665,-1 21-1477,0 1-1,0 0 1,1 0 0,-1 0-1,0-1 1,0 1 0,1 0-1,-1 0 1,1 0 0,-1 0-1,1 0 1,-1 0 0,1 0-1,0 0 1,0 0 0,0-1-1,0 2-192,-1 0 0,0 0-1,1 0 1,-1 0-1,0 0 1,1 0 0,-1 0-1,0 0 1,1 0-1,-1 1 1,0-1 0,0 0-1,1 0 1,-1 0-1,0 1 1,1-1 0,-1 0-1,0 0 1,0 0-1,0 1 1,1-1 0,-1 0-1,0 1 1,0-1-1,0 0 1,0 0 0,0 1-1,1-1 1,-1 0-1,0 1 1,0-1 0,0 0-1,0 1 1,0-1-1,0 0 1,0 1 0,0-1-1,0 0 1,0 1-1,1 16 453,-1-1-1,0 1 1,-1-1 0,-1 1-1,-7 29 1,2-7-115,-89 495 2360,73-394-2316,-12 60 356,31-189-29,2-21-525,3-28-97,3 10-108,1-1-1,1 1 1,10-30 0,-12 47-42,0 0 0,1 0 0,0 0 0,0 1 0,1 0 0,1 0 0,0 0 0,0 1 0,1 0 0,14-13 0,-16 17-13,1 1 1,0 0-1,0 0 1,0 0-1,0 1 1,1 0-1,-1 1 1,1 0 0,-1 0-1,16-2 1,-19 4 20,0-1 1,0 1 0,0 0-1,0 0 1,1 1 0,-1-1-1,-1 1 1,1 0 0,0 0-1,0 0 1,0 1-1,0-1 1,-1 1 0,1 0-1,-1 0 1,1 0 0,-1 0-1,0 1 1,0-1 0,0 1-1,0 0 1,0 0 0,3 4-1,-4-2 28,0-1 0,0 1 0,-1-1-1,1 1 1,-1 0 0,0 0 0,0-1 0,-1 1 0,1 0-1,-1 0 1,0 0 0,-1 0 0,1 0 0,-2 6-1,-3 12 159,-12 36 0,13-48-156,-10 29 122,-1-1 1,-24 43 0,25-57-73,-1 0 0,-2-2 0,0 0 0,-21 22 0,37-44-56,-1 1-1,0 0 1,1-1-1,-1 0 1,0 1-1,0-1 1,0 0-1,0 0 1,0 0-1,0 0 1,0 0-1,-1 0 0,1-1 1,0 1-1,0-1 1,-1 0-1,-2 1 1,4-1-13,0-1 0,-1 1 0,1 0 0,-1-1 1,1 1-1,0-1 0,0 1 0,-1-1 0,1 0 0,0 1 1,0-1-1,0 0 0,0 0 0,0 0 0,0 0 0,0 0 1,0 0-1,0 0 0,0 0 0,0 0 0,0 0 0,1-1 1,-1 1-1,1 0 0,-1 0 0,1-1 0,-1 1 0,1 0 1,-1-3-1,1-2-31,-1 1-1,1-1 1,0 0 0,0 1 0,0-1 0,1 1 0,0-1-1,0 1 1,1-1 0,3-9 0,-1 4-21,1 0 0,1 0 0,0 1 0,8-11 0,-6 10 51,1 1 0,1 0 0,0 1 0,0 0 0,1 0 1,0 1-1,18-9 0,86-38 60,8 9-98,-24 10-59,163-64 270,-249 93-229,-24 14-129,-8 10 176,1 1 0,1 1 1,1 1-1,0 0 0,1 1 1,2 0-1,0 2 0,1-1 0,-9 28 1,15-35 14,1 0 0,-3 20 0,7-29 10,0 0-1,0 0 1,1 1-1,0-1 0,0 0 1,1 0-1,-1 0 1,3 9-1,-2-13 4,-1 0 0,1 0 0,0 0-1,-1 0 1,1-1 0,0 1 0,0 0 0,0-1-1,0 1 1,1-1 0,-1 1 0,0-1-1,2 2 1,-2-3-5,0 1 0,0-1 0,0 1 0,0-1 0,0 1 0,0-1 0,0 0 0,0 1-1,0-1 1,0 0 0,1 0 0,-1 0 0,0 0 0,0 0 0,0 0 0,0 0 0,2-1 0,0 0 11,0 0-1,1-1 1,-1 1 0,0-1 0,0 0 0,0 0 0,-1 0 0,1 0-1,0-1 1,-1 1 0,1-1 0,2-3 0,57-88 98,-23 33-93,-2 9-164,52-53 0,-84 98 33,-7 8 26,-10 11 134,9-6-68,0-1 0,0 1 0,0 0 0,1 0 0,0 0 0,1 0 0,-1 0 0,1 1 0,0-1 0,1 0 0,-1 12 0,2-5 23,0 0 1,1 0 0,0 0-1,7 21 1,-8-30 5,0 0 0,0 0 0,1 0 0,0-1 1,0 1-1,0-1 0,0 1 0,0-1 0,1 0 0,0 0 0,-1 0 0,1 0 0,0 0 0,1-1 0,-1 1 0,0-1 0,1 0 0,-1 0 1,1 0-1,0 0 0,-1-1 0,1 1 0,0-1 0,0 0 0,0 0 0,0-1 0,0 1 0,0-1 0,0 0 0,0 0 0,0 0 1,0-1-1,0 1 0,0-1 0,4-1 0,4-2-10,-1 0 0,0 0 0,0-1 0,18-11 0,39-31-74,-47 31 60,3-2 20,0-2 1,-1 0-1,-1-1 1,-1-2-1,-1 0 1,31-47-1,-47 64-53,0 0 0,0-1 0,-1 0 0,0 0 0,-1 0-1,1 0 1,-1 0 0,-1 0 0,1-1 0,-1 1 0,0-12 0,40 53-20,-32-27 28,-2 1-1,1 0 1,-1 0 0,0 1-1,-1 0 1,0 0 0,9 19-1,6 36-111,-16-48 218,0 0-1,1 0 1,0 0-1,10 16 1,-15-30-69,1 0 1,-1 0 0,1 0-1,0 0 1,0 0-1,0 0 1,0 0 0,0-1-1,0 1 1,0-1-1,1 1 1,-1-1 0,0 0-1,1 0 1,-1 0 0,1 0-1,0 0 1,-1-1-1,1 1 1,-1-1 0,1 0-1,0 0 1,0 0-1,-1 0 1,1 0 0,0 0-1,3-2 1,6-1 45,0 0-1,0-1 1,0-1 0,16-8 0,-25 11-32,30-15 31,0-1 0,-2-2 0,0-1 0,-1-1 0,-2-2 0,29-29 0,-22 7-208,-6 9 101,-24 27 52,-3 7-45,-1 4 16,6 17-131,-1-6 264,-1 2-124,-2-4-30,0 0 1,1 1-1,1-2 0,7 15 0,2 3 108,-6-9-28,-4-10-15,0-1 0,1 0 0,0-1 0,6 7 0,-9-10 10,1-1 1,0 0-1,-1 0 0,1 0 0,0 0 0,0 0 1,0 0-1,0-1 0,1 0 0,-1 0 0,0 0 1,6 1-1,4 0-12,1 0 0,0-2 0,1 0 1,-1 0-1,14-3 0,71-16 98,-28 4-51,-49 11-23,0-1 0,-1-1 0,0-1 0,0 0-1,0-2 1,19-11 0,-32 15-31,-1 0 1,0-1 0,0 1-1,0-2 1,0 1 0,-1-1-1,0 0 1,-1 0 0,0 0-1,0-1 1,0 0 0,-1 0-1,6-16 1,-9 21-20,-1 1 0,1 0 0,-1-1-1,1 1 1,-1 0 0,0-1 0,0 1 0,0 0-1,-1-3 1,1 4 11,-1 0-1,1 1 1,0-1 0,0 1-1,-1-1 1,1 0 0,0 1-1,-1-1 1,1 1 0,-1-1-1,1 1 1,-1-1 0,1 1-1,-1-1 1,1 1 0,-1-1-1,1 1 1,-1 0 0,0-1-1,1 1 1,-1 0 0,1-1-1,-1 1 1,0 0 0,1 0-1,-1 0 1,0 0 0,0 0-1,1 0 1,-1 0 0,0 0-1,1 0 1,-1 0 0,0 0-1,0 0 1,-2 1-11,1 0-1,-1 0 1,1-1 0,0 2-1,-1-1 1,1 0 0,0 0-1,0 1 1,0-1 0,0 1-1,0 0 1,-3 3 0,-24 30 29,20-23 20,3-4-16,1 0 0,-1 1 0,2-1 0,-1 1 0,1 1 0,0-1 0,1 0 0,-3 14-1,4-16 9,1-1 1,0 1-1,1-1 0,0 0 0,0 1 0,0-1 0,0 1 0,1-1 0,0 1 0,1-1 0,-1 0 0,1 0 0,5 11 0,-6-15-7,1 0 0,-1 0 0,0 0 0,1 0 0,-1-1 0,1 1 0,-1-1 0,1 1 0,0-1 0,-1 1 0,1-1 0,0 0 0,0 0 0,0 0 0,0 0 0,0 0 0,0-1 0,0 1 0,1-1 0,-1 1 0,0-1 0,0 0 0,0 1 0,1-1 0,-1 0 0,0-1 0,0 1 0,0 0 0,3-1 0,7-2 20,0-1 0,-1 0 0,0 0-1,14-8 1,-9 4-1,172-59-134,-104 40 52,-50 15 52,68-14-1,-98 26-42,0-1 0,0 1 0,1 0 1,-1 0-1,0 0 0,7 1 0,-9 0 39,-1-1 1,0 0-1,1 1 0,-1-1 0,0 1 1,0 0-1,0-1 0,0 1 1,1 0-1,-1 0 0,0 0 1,0-1-1,0 1 0,-1 0 1,1 0-1,0 1 0,0-1 1,0 0-1,-1 0 0,1 0 0,-1 0 1,1 1-1,0 1 0,1 4 105,1 0-1,0 0 0,0 0 0,0 0 0,1 0 0,0-1 0,7 8 0,-8-11-49,-1 0 0,1 0-1,0 0 1,0 0-1,0-1 1,1 1 0,-1-1-1,1 0 1,-1 0-1,1 0 1,0-1 0,-1 1-1,1-1 1,0 0-1,6 1 1,9-1-40,1-1 1,0-2-1,-1 0 0,37-8 1,-31 5-41,80-19-1942,-83 17-1066,22-10 1,-17 4 112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9:02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1086 3136,'-11'-7'1029,"10"7"-977,1 0 0,-1 1 0,0-1 0,0 0 0,1 1 0,-1-1 0,0 1 0,1-1 0,-1 1 0,0 0 0,1-1 0,-1 1 0,1-1 0,-1 1 0,0 1 0,-37 36 13837,43-42-13283,0 0-1,0 0 1,0 0-1,5-7 1,-5 5-442,5-6 137,-1 0 0,12-21 0,43-94 206,25-43-124,76-73 145,-109 167-391,-4-3 0,51-103 0,-81 138-78,-6 14-65,18-48 1,-31 71-124,-2 11 16,-4 15-13,-1-3 116,0 0 0,1 1 1,1-1-1,1 1 0,0 31 0,8 24 45,24 105 0,19 63-31,-20-94 162,-14-81 80,43 110-1,-52-160 6,0 1-1,0-1 1,14 20 0,-15-23-110,-5-10-38,0 1 0,0-1 0,0 0 0,1 0 0,-1 0 0,0 0 0,3 3 0,-3-5-87,-1 1 0,0-1 0,1 0 0,-1 0 0,0 0 0,0 0 0,1 0 0,-1 0 0,0 0 0,1 0 0,-1 0 0,0 0 0,0 0 0,1 0 0,-1 0 0,0 0 0,1 0 0,-1 0 0,0 0 0,0-1 0,1 1 0,-1 0 0,0 0 0,0 0 0,1 0 0,-1-1 0,0 1 0,0 0 0,0 0 0,1 0 0,-1-1 0,0 1 0,0 0 0,0 0 0,0-1 0,0 1 0,1 0 0,-1-1 0,6-14-882,-4 8-311,0 3 514,0 1-1,-1-1 1,0 1-1,0-1 1,0 1 0,0-1-1,-1 0 1,1 0-1,-1-4 1,3-20-2542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9:0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23 4384,'-2'0'380,"1"1"1,-1-1-1,0 0 0,0 0 1,0 1-1,0-1 0,0 1 1,1-1-1,-1 1 0,0 0 1,1 0-1,-1 0 1,0 0-1,-1 2 0,-17 19 4758,17-17-4097,-1-1 0,1 0 0,-8 7 0,1 1 783,4-7-554,4-2-827,7-2-102,10-1 336,67-21 482,35-8-387,222-14-255,-297 43-302,-15 0 7,0-4-152,-18 1-4316,-5 2 1686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9:04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33 5312,'5'-7'9776,"-6"5"-8986,0 0-1,0 0 1,1 0 0,-1 0 0,-1 1 0,1-1 0,-1-2 0,0 3-714,0 0 1,0 0-1,0 0 0,0 0 0,0 1 0,0-1 0,0 0 0,0 1 0,0-1 1,0 1-1,0 0 0,0 0 0,0 0 0,-4 0 0,-2 0 25,1 10-210,4-3 428,3-7-285,0 0 0,0 1 0,0-1 1,0 0-1,0 0 0,0 0 0,0 0 1,0 0-1,0 0 0,0 0 0,0 0 0,0 1 1,0-1-1,0 0 0,0 0 0,0 0 1,0 0-1,0 0 0,0 0 0,0 0 1,0 0-1,0 0 0,0 1 0,0-1 0,1 0 1,-1 0-1,0 0 0,0 0 0,0 0 1,0 0-1,0 0 0,0 0 0,0 0 1,0 0-1,0 0 0,0 0 0,1 0 0,-1 0 1,0 0-1,0 0 0,0 0 0,0 0 1,0 0-1,0 0 0,0 0 0,1 0 1,-1 0 167,2-19 386,-2 19-591,0 0 0,0 0 0,0 0-1,0 0 1,0 0 0,0 0 0,0 0 0,0 0 0,-1 0 0,1 0 0,0 0 0,0 0 0,0 0 0,0 0 0,0 0 0,0 0 0,0 0 0,0 0-1,0 0 1,-6 9 80,-4 6-321,10-15 267,0 0 1,0 1-1,-1-1 1,1 0 0,0 1-1,0-1 1,0 0 0,0 1-1,0-1 1,0 1 0,0-1-1,0 0 1,0 1-1,0-1 1,0 1 0,0-1-1,0 0 1,0 1 0,0-1-1,1 0 1,-1 1-1,0-1 1,0 1 0,0-1-1,1 0 1,-1 1 0,0-1-1,0 0 1,1 0 0,-1 1-1,0-1 1,0 0-1,1 0 1,-1 1 0,0-1-1,1 0 1,-1 0 0,1 1-1,1 0-20,-2-2-10,0 1-1,-1 0 1,1 0 0,0 0 0,0 0 0,0 0 0,0 0 0,0 0 0,0 0-1,0 0 1,0 0 0,0-1 0,0 1 0,0 0 0,0 0 0,0 0 0,0 0-1,0 0 1,0 0 0,0 0 0,0 0 0,1 0 0,-1 0 0,0 0 0,0-1-1,0 1 1,0 0 0,0 0 0,0 0 0,0 0 0,0 0 0,0 0 0,0 0 0,0 0-1,0 0 1,0 0 0,0 0 0,0 0 0,1 0 0,-1 0 0,0 0 0,0 0-1,0 0 1,0 0 0,0 0 0,0 0 0,0 0 0,0 0 0,0 0 0,0 0-1,1 0 1,-1 0 0,0 0 0,0 0 0,0 0 0,0 0 0,0 0 0,0 0 0,0 0-1,0 0 1,0 0 0,0 0 0,1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9:05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 6560,'0'0'186,"-1"-1"0,1 1 0,-1-1 1,1 1-1,0-1 0,-1 1 0,1-1 0,0 1 1,-1-1-1,1 1 0,0-1 0,0 1 0,0-1 1,-1 0-1,1 1 0,0-1 0,0 1 1,0-1-1,0 0 0,0 1 0,0-1 0,0 1 1,0-1-1,0 0 0,1 1 0,-1-1 0,0 1 1,0-1-1,0 1 0,1-1 0,-1 0 0,0 1 1,0-1-1,1 1 0,-1-1 0,1 1 0,-1 0 1,0-1-1,1 1 0,-1-1 0,1 1 1,-1 0-1,1-1 0,-1 1 0,1 0 0,0-1 1,3 7 2836,6 30-2591,-5 71-42,-2-87-380,8 50 22,-3-44-32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9:06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8384,'0'0'3808,"0"5"-3328,0-2 1024,5 6-928,0 2 0,3 9-384,-3 5-64,3-1-64,2 4 160,-1 0-128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9:0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4480,'0'-11'2602,"11"22"3861,-7-8-5937,0 1 0,-1-1 0,1 1 0,5 8 0,-7-5-379,0 0 0,-1 0 0,1 1 0,-2-1-1,1 0 1,-1 1 0,0-1 0,-2 9-1,1 8-165,1 38 638,0-36-4049,0-22 1244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9:06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6816,'-10'4'3072,"10"12"-2656,-4-7 2144,4 2-1472,-5 9 640,0 8-1024,-3 7-161,8-1-319,-5 5-64,10 1-96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9:39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90 2080,'1'-2'232,"1"0"0,-1 0-1,0 0 1,0 0 0,1 0 0,-1 0 0,3-2-1,-2 3-8,-1 0 0,0 0-1,0 0 1,0-1 0,0 1-1,0 0 1,0-1 0,0 1-1,-1-1 1,1 1 0,0-1-1,-1 0 1,1 1 0,-1-3-1,1 0 267,-1 1 1,1-1-1,0 0 0,0 0 0,0 1 0,0-1 0,1 0 0,-1 1 0,5-7 0,-4 5 1120,-3 11-909,0 5-490,0-1 0,-1 0-1,0 0 1,-4 10 0,-1 11 171,-18 80 937,-32 161 99,40-143-1163,-8 42 468,19-148-473,0-14-923,6-9 594,0 1-1,0-1 1,0 0 0,-1 0 0,1 0 0,0 0 0,0 0-1,0 0 1,0 0 0,-1 0 0,1 0 0,0 0 0,0 0-1,0 1 1,-1-1 0,1 0 0,0 0 0,0 0 0,0 0-1,0-1 1,-1 1 0,1 0 0,0 0 0,0 0 0,0 0-1,-1 0 1,1 0 0,0 0 0,0 0 0,0 0 0,0 0-1,-1 0 1,1 0 0,0-1 0,0 1 0,0 0 0,0 0 0,-2-5-1856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9:39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11 174 4896,'-5'-7'1059,"5"6"-906,-1 1 1,1-1-1,-1 0 0,1 1 0,-1-1 0,1 1 1,0-1-1,-1 0 0,1 1 0,-1-1 0,1 0 1,0 1-1,0-1 0,0 0 0,-1 1 1,1-1-1,0 0 0,0 0 0,0 1 0,0-1 1,0 0-1,0 0 0,0 1 0,0-1 0,1 0 1,-1 0-1,1-1 0,3-4 1747,-4 6-1812,0 0-1,0-1 1,1 1 0,-1-1-1,0 1 1,1-1-1,-1 1 1,0 0-1,1-1 1,-1 1-1,0 0 1,1-1-1,-1 1 1,1 0-1,-1 0 1,1-1-1,-1 1 1,0 0-1,1 0 1,-1 0-1,1 0 1,-1 0-1,1-1 1,-1 1-1,2 0 1,94-20 2892,-53 9-2435,350-72 458,-386 82-998,6-2 47,0 1 1,0 0-1,0 1 1,0 0-1,19 2 1,-10 1 150,-21-2-182,-1 0 0,1 0 1,0 0-1,-1 0 0,1 0 1,0 0-1,-1 0 0,1 0 1,0 0-1,-1 0 0,1-1 1,0 1-1,-1 0 0,1 0 0,-1 0 1,1-1-1,0 1 0,-1 0 1,1-1-1,-1 1 0,1-1 1,-1 1-1,1-1 0,-1 0-445,-1 1-1,1-1 1,-1 1-1,1-1 1,-1 1-1,1-1 1,-1 1-1,0 0 1,1-1-1,-1 1 1,0 0-1,1-1 1,-1 1-1,0 0 0,1 0 1,-1 0-1,-1-1 1,-4 4-1870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9:40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93 5888,'-15'11'1898,"13"-7"467,8-3-619,7 0 426,166-36 2522,-63 11-3980,159-24-309,-229 46-258,-38 4-7030,-9 4 4361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1:59.4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383 614 7136,'0'0'211,"0"-1"0,0 0 0,-1 0-1,1 0 1,-1 1 0,1-1 0,0 0 0,-1 1 0,0-1 0,1 0 0,-1 1 0,1-1 0,-1 0 0,0 1-1,1-1 1,-1 1 0,0-1 0,1 1 0,-1 0 0,0-1 0,0 1 0,0 0 0,1 0 0,-3-1 0,-19-3 2814,16 4-2728,1 1 0,-1-1 0,1 1 1,-1 1-1,1-1 0,0 1 0,0 0 0,0 0 0,-10 6 0,-2 3 133,-22 18 0,14-9-42,6-7-280,2 2 1,-1 0-1,2 1 0,0 1 1,1 0-1,-19 29 1,24-31-105,2 1 0,-1 0 0,2 1 0,0 0 0,1 0-1,1 0 1,0 1 0,-3 29 0,7-39 73,1 0 0,0 0-1,1 0 1,0 0 0,0 0-1,1 0 1,0 0 0,0-1 0,1 1-1,0-1 1,0 1 0,6 9-1,-6-13 4,0 0 1,-1 0-1,1 0 0,1-1 0,-1 1 0,0-1 1,1 0-1,0 0 0,7 4 0,-8-5-30,0-1 1,0 0-1,0 0 0,0 0 0,0 0 1,0 0-1,1-1 0,-1 1 0,0-1 1,0 0-1,1 0 0,-1 0 0,0 0 1,0-1-1,4 0 0,-3 0-20,-1-1 0,0 1 0,1-1 0,-1 1 0,0-1 0,0 0 0,0 0 0,-1 0 0,1 0 1,0-1-1,-1 1 0,1-1 0,2-3 0,2-5 69,0 0 1,8-15 0,73-147 220,-52 105-167,-3-2 0,41-126 0,-7-115-148,-59 238-208,-7 65 146,-1 0-1,0 0 1,-1 0 0,0 0-1,0 0 1,-1 1 0,-3-9 0,5 15 44,0 0 0,-1 0 1,1-1-1,0 1 1,-1 0-1,0 0 0,1-1 1,-1 1-1,0 0 0,0 0 1,1 0-1,-1 0 1,0 0-1,0 0 0,0 0 1,0 0-1,-1 0 0,1 1 1,0-1-1,0 0 1,0 1-1,-1-1 0,1 1 1,0-1-1,0 1 1,-1 0-1,1-1 0,0 1 1,-1 0-1,1 0 0,0 0 1,-1 0-1,1 0 1,-1 0-1,1 1 0,0-1 1,-1 0-1,0 1 0,-2 1-7,1-1 0,0 1 0,0 0 0,0 0 0,0 0-1,0 0 1,1 0 0,-1 1 0,1-1 0,-1 1 0,1 0-1,0 0 1,0 0 0,-2 4 0,-3 10-12,1 0-1,1 1 1,0-1-1,-3 30 1,4-25 29,-5 23 19,-3 21 16,-7 93 0,21 81 195,1-209-188,1-1 1,2 0-1,0 0 1,2 0-1,22 51 1,-23-65 30,2-1 0,-1 0 1,2-1-1,0 1 0,1-2 1,0 0-1,1 0 0,0-1 1,16 12-1,-21-18-21,1-1-1,0-1 1,0 1-1,0-1 0,0-1 1,1 1-1,0-1 1,10 2-1,-12-4-8,0 0 1,0-1-1,0 0 0,1 0 0,-1 0 0,0-1 0,0 0 0,0 0 0,0-1 1,-1 0-1,12-4 0,-11 2-32,1 0 0,-1 0 0,-1-1 1,1 0-1,0 0 0,-1 0 0,0-1 0,-1 0 0,1-1 1,-1 1-1,5-9 0,7-12 29,20-47 1,-23 45 24,4-9-123,-1 0 0,-2-1 0,-2 0 0,12-58 1,-23 85 28,0 0 0,-1-18 0,-1 25 1,0 1 0,-1-1 0,0 1 0,1-1 0,-1 1 0,-1-1 0,1 1 0,-1 0 0,-2-6 0,3 9 24,1 1 1,0 0-1,0-1 0,0 1 0,-1 0 1,1 0-1,0-1 0,-1 1 0,1 0 1,0 0-1,0-1 0,-1 1 0,1 0 1,0 0-1,-1 0 0,1 0 0,0 0 1,-1-1-1,1 1 0,0 0 0,-1 0 1,1 0-1,-1 0 0,1 0 0,0 0 1,-1 0-1,1 0 0,0 0 0,-1 0 1,1 1-1,0-1 0,-1 0 0,1 0 1,-1 0-1,-14 12-12,11-7 17,0 0 0,0-1-1,0 2 1,-3 7 0,0 2-36,2 1 0,0 1 1,1-1-1,-2 21 0,2-4 135,1 37 0,6-29 45,1-1 0,12 55 0,-14-88-109,-1-2 21,0-1 0,0 1 0,0-1 1,1 0-1,0 0 0,0 0 0,0 0 0,4 5 1,-6-7-33,2-1 1,-1 0 0,0 0 0,0 1 0,0-1 0,0 0-1,1 0 1,-1 0 0,1-1 0,-1 1 0,0 0-1,1 0 1,-1-1 0,1 1 0,0-1 0,-1 1-1,1-1 1,-1 0 0,1 0 0,0 1 0,-1-1 0,1 0-1,0-1 1,-1 1 0,1 0 0,2-1 0,1 0 58,0-1 1,-1 0-1,1 0 1,0 0 0,0-1-1,-1 1 1,8-7 0,28-29 16,-23 21-92,174-147-35,-142 128 259,1 2 0,66-32 0,-115 65-235,1 0 0,0 0-1,-1 0 1,1 1 0,0-1 0,0 1-1,0-1 1,-1 1 0,1-1 0,0 1-1,0 0 1,0 0 0,3 1-1,-4-1 12,-1 0-1,1 1 0,0-1 1,0 1-1,0-1 0,0 1 1,-1-1-1,1 1 0,0 0 0,-1 0 1,1-1-1,0 1 0,-1 0 1,1 0-1,-1 0 0,1-1 1,-1 1-1,1 0 0,-1 0 0,0 0 1,0 0-1,1 0 0,-1 0 1,0 0-1,0 0 0,0 2 1,1 17 46,-1 1 1,0-1 0,-2 1 0,-5 29 0,-1 5 125,-9 63 179,18-107-263,-1-11-88,0 0 1,1 0-1,-1 0 0,0 0 1,0 0-1,0 0 0,1 0 1,-1 0-1,0 0 1,0 0-1,0 0 0,1 0 1,-1 0-1,0 0 0,0 0 1,0 0-1,1-1 0,-1 1 1,0 0-1,0 0 1,0 0-1,0 0 0,1 0 1,-1 0-1,0-1 0,0 1 1,0 0-1,0 0 0,0 0 1,1-1-1,13-21 183,9-34-65,-15 35-103,1 0 0,1 1 0,12-20 0,-13 28-35,0-1 0,0 2 0,1-1 0,0 1 0,1 1 0,19-15 0,-25 22-3,-1 1 0,0-1 0,0 1 0,1 0 0,-1 0 0,1 1 1,0-1-1,0 1 0,-1 0 0,9-1 0,-10 2-6,1 1-1,-1-1 0,1 0 1,0 1-1,-1 0 1,1 0-1,-1 0 1,1 0-1,-1 1 0,0-1 1,1 1-1,-1 0 1,0 0-1,0 0 1,5 4-1,-2 0 12,0 0-1,0 1 1,-1 0 0,0 0 0,0 0-1,4 8 1,22 52 101,-22-46 11,19 35 0,-24-50-73,-1-1 1,1 0-1,0 0 1,1 0-1,-1 0 1,1 0-1,8 5 1,-12-9-10,1 0 1,0 0-1,0 0 1,-1 0-1,1 0 1,0-1-1,0 1 0,0-1 1,0 1-1,0-1 1,0 0-1,0 0 0,0 0 1,0 0-1,0 0 1,0 0-1,0 0 1,0-1-1,0 1 0,0-1 1,0 1-1,0-1 1,0 0-1,0 0 0,0 0 1,-1 0-1,3-2 1,4-3 20,0 0 0,-1-1 1,0 0-1,0-1 0,-1 1 0,9-14 1,30-56 139,-23 35-89,-15 31-78,37-62-157,-36 62 75,0 1-1,1 0 1,0 0-1,13-11 0,-21 20 50,0 0 0,0 0 0,0 0 0,0 0 0,0 0 0,0 0 0,1 1 0,-1-1 0,0 1-1,1-1 1,-1 1 0,0-1 0,1 1 0,-1 0 0,1-1 0,-1 1 0,2 0 0,-2 1 16,1-1 0,-1 1 0,0-1 0,1 1 0,-1 0 0,0 0 0,0 0 0,0-1 0,1 1 0,-1 0 0,0 1 0,0-1 0,0 0 0,-1 0 0,1 0 0,0 0 0,0 1 0,0 1 0,1 1 8,0 0 1,0 0-1,-1 1 1,1-1-1,-1 0 0,0 1 1,0 8-1,0 34 12,-2-27-9,-3 92-38,3-96 95,-2 1 0,0-1 0,-1-1 0,-10 29-1,14-43-48,0 0-1,-1 0 0,1 1 1,-1-1-1,1 0 0,-1 0 1,0 0-1,1 0 0,-1 0 0,0 0 1,0 0-1,0 0 0,0-1 1,0 1-1,0 0 0,0 0 0,0-1 1,0 1-1,0 0 0,0-1 1,0 1-1,-2 0 0,1-2-4,1 1 1,0 0-1,-1 0 0,1 0 0,0 0 0,-1-1 1,1 1-1,0-1 0,-1 1 0,1-1 0,0 0 0,0 1 1,-1-1-1,1 0 0,0 0 0,-2-1 0,-1-3-75,-1 0-1,1 0 1,-1-1 0,1 1-1,1-1 1,-1 0 0,-2-6-1,12 23-40,-1-1-1,11 14 1,-13-20 111,0 1-1,1-1 0,0 1 1,0-1-1,0 0 1,0 0-1,1-1 0,-1 1 1,6 2-1,-3-3 20,-1-1 0,0 0 1,1 0-1,0-1 0,-1 1 0,1-1 0,0-1 1,0 1-1,-1-1 0,13-2 0,-8 0 2,-1 0 1,1-1-1,0 0 0,-1-1 1,0 0-1,10-6 0,9-6 39,-1-1 0,0-2 0,44-40-1,65-77-93,-90 87-56,20-19 32,-67 68 52,0 0-1,0-1 0,0 1 1,0 0-1,0 0 0,0 0 1,0 0-1,1-1 0,-1 1 1,0 0-1,0 0 0,0 0 1,0 0-1,1 0 1,-1 0-1,0-1 0,0 1 1,0 0-1,0 0 0,1 0 1,-1 0-1,0 0 0,0 0 1,0 0-1,1 0 0,-1 0 1,0 0-1,0 0 0,0 0 1,1 0-1,-1 0 0,0 0 1,0 0-1,0 0 0,1 0 1,-1 0-1,2 9-204,-4 22-232,1-19 357,-1 40 170,7 85 0,4-89 37,-8-44-92,0 0 0,0-1 1,0 1-1,1-1 0,0 1 0,-1-1 1,1 0-1,1 1 0,-1-1 0,3 3 0,-4-5-26,0-1-1,-1 0 0,1 1 1,0-1-1,0 1 0,0-1 1,0 0-1,0 0 0,0 1 1,0-1-1,0 0 0,-1 0 1,1 0-1,0 0 1,0 0-1,0 0 0,0 0 1,0-1-1,0 1 0,0 0 1,0 0-1,0-1 0,-1 1 1,1-1-1,0 1 0,0 0 1,0-1-1,-1 0 0,2 0 1,22-20 96,-24 21-103,62-70-32,-32 36 26,42-39 1,-61 64 37,74-70 137,-68 61-199,0-1 1,24-37-1,-23 25-7,-1-1-1,21-54 1,17-77 1,-35 100 40,32-123-238,-45 158 217,-7 27 19,2-5-41,0-1-1,-1 1 1,1 0 0,-2-1 0,1 1-1,-1-1 1,0 1 0,-1-9-1,-2 9-180,-1 9 75,-5 14-17,5-9 92,-12 23-105,2 1 0,-12 39-1,-14 70 345,27-92-159,3-10 66,-5 11-12,3 0-1,-10 89 1,22-116-13,1 0 1,2 1-1,0-1 0,1 0 1,1 0-1,1-1 0,18 43 1,-21-58 12,0 0 0,0-1 0,1 0 0,-1 0 0,1 0 0,1 0 0,-1 0 0,6 5 0,-4-8-48,-5-2-15,1-1 1,-1 0 0,0 1-1,0-1 1,0 0-1,0 0 1,0 0-1,0 0 1,1 0 0,-1 0-1,0 0 1,0 0-1,0 0 1,0 0 0,0-1-1,0 1 1,0 0-1,1-1 1,-1 1-1,0-1 1,0 1 0,0-1-1,-1 0 1,1 1-1,2-2 1,0-2 14,0 0-1,0 0 1,0 0 0,4-7-1,1-2 143,3-4-12,14-27 0,5-10-262,-23 43 96,1 0-1,0 0 1,1 1-1,0 0 1,14-11-1,-23 21 16,0 0-1,1-1 1,-1 1-1,1 0 1,-1-1-1,0 1 1,1 0-1,-1 0 1,1-1-1,-1 1 1,1 0-1,-1 0 0,1 0 1,-1 0-1,1 0 1,-1-1-1,1 1 1,-1 0-1,1 0 1,-1 0-1,1 0 1,-1 1-1,1-1 1,-1 0-1,1 0 1,-1 0-1,1 0 0,0 1 6,-1 0-1,1-1 1,0 1-1,-1-1 1,1 1-1,-1 0 1,1 0-1,-1-1 1,1 1-1,-1 0 1,1 0-1,-1 0 1,1 1-1,0 3 11,0 0 0,0 1 0,-1-1 0,1 6 0,3 86-186,-4-94 174,0 1 51,0 1 0,0-1 0,1 1 0,-1-1 0,2 6 0,-1-9-38,-1-1 1,0 0 0,0 1 0,0-1 0,0 1-1,1-1 1,-1 0 0,0 1 0,0-1 0,1 0-1,-1 1 1,0-1 0,1 0 0,-1 1 0,0-1-1,1 0 1,-1 0 0,0 1 0,1-1 0,-1 0-1,1 0 1,-1 0 0,1 1 0,0-1 7,0 0 0,0-1 0,0 1 0,0 0 0,0 0 0,-1 0 1,1-1-1,0 1 0,0 0 0,0-1 0,0 1 0,-1-1 0,1 1 0,0-1 0,1-1 0,32-25 184,-14 9-187,1 2 0,0 0 0,1 2 0,1 0 0,33-14 0,-35 19-90,47-15-18,-62 22 87,1 0-1,-1 1 1,0 0 0,1 0 0,-1 0-1,1 1 1,-1 0 0,9 1 0,-13 0-3,0-1 0,0 0 0,0 1 0,0 0-1,0 0 1,0-1 0,0 1 0,-1 0 0,1 1 0,0-1 0,-1 0 0,1 0 0,0 1 0,-1-1 0,0 1 0,1-1 0,-1 1 0,0 0 0,0-1 0,0 1 0,0 0 0,0 0 0,0 0-1,1 3 1,-1 2-12,0-1-1,0 1 0,0 0 0,-1 0 1,0 0-1,-1 10 0,-2 9 4,-1-1 0,-1 1 0,-1-1 0,-2 0-1,0-1 1,-22 43 0,15-38 0,-2 0-1,-2-2 1,0 0 0,-2-1-1,-24 23 1,43-47 17,-78 76 227,62-63 11,1-1-1,-39 24 0,54-37-235,0 0 1,0-1 0,0 1 0,0 0-1,0 0 1,0-1 0,-1 1-1,1-1 1,0 0 0,0 0-1,0 1 1,0-1 0,-3-1 0,4 1-5,0 0 1,0-1-1,0 1 1,0 0-1,0-1 1,0 1-1,0-1 1,1 1-1,-1-1 1,0 0-1,0 1 1,1-1-1,-1 0 1,0 1-1,1-1 1,-1 0 0,1 0-1,-1 1 1,1-1-1,-1 0 1,1 0-1,-1 0 1,1 0-1,0 0 1,-1 0-1,1 0 1,0 0-1,0 0 1,0 0-1,0 0 1,0 0 0,0-1-1,0-2 5,1 1 0,-1 0 0,1 0 1,0 0-1,0 0 0,0 0 0,0 1 0,0-1 0,0 0 0,1 0 0,3-4 1,25-28-10,-23 27-5,33-29-27,1 0-1,56-35 0,-55 41 65,150-105-817,-107 84-2813,-65 41-990,19-15-1,-30 16 110,-9 10 4326,0 0 0,0-1 1,0 1-1,0 0 0,0-1 0,0 1 0,0 0 0,0 0 0,0-1 0,0 1 0,0 0 0,0-1 0,0 1 0,0 0 0,0-1 0,0 1 0,0 0 0,-1 0 1,1-1-1,0 1 0,0 0 0,0 0 0,0-1 0,-1 1 0,1 0 0,0 0 0,0 0 0,-1-1 0,1 1 0,0 0 0,0 0 0,-1 0 0,1 0 0,0-1 1,0 1-1,-1 0 0,1 0 0,0 0 0,-1 0 0,1 0 0,0 0 0,-1 0 0,1 0 0,0 0 0,-22-3-2934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9:41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68 189 3968,'0'-3'503,"-1"1"0,1 0 0,0-1 1,0 1-1,0 0 0,0 0 0,0-1 0,1 1 1,-1 0-1,0-1 0,1 1 0,0 0 0,0 0 1,2-4-1,-3 5-441,0 1-31,0 0 0,0 0 0,0 0-1,0 0 1,0 0 0,0 0 0,0 0-1,0 0 1,1 0 0,-1 0 0,0 0-1,0-1 1,0 1 0,0 0 0,0 0-1,0 0 1,0 0 0,0 0 0,0 0-1,0 0 1,0 0 0,0 0 0,0 0-1,0 0 1,0-1 0,0 1 0,0 0-1,0 0 1,0 0 0,0 0 0,0 0-1,0 0 1,0 0 0,0 0 0,0 0-1,0-1 1,0 1 0,0 0 0,0 0-1,0 0 1,0 0 0,0 0 0,0 0-1,0 0 1,0 0 0,0 0 0,-1 0-1,1 0 1,0 0 0,0 0 0,0-1-1,0 1 1,0 0 0,0 0 0,0 0-1,0 0 1,0 0 0,-1 0 0,-5 5 863,-7 9-243,7-5-563,0 0-1,0 0 1,2 0-1,-1 0 1,1 1-1,0 0 0,1 0 1,-3 15-1,2-2 17,1 1 0,0 40 0,3-56-43,1 0-1,0 0 1,0 0-1,1 0 1,0-1 0,4 11-1,-5-15 10,0 1 1,0-1-1,1 0 0,0 0 0,-1 0 0,1 0 0,0-1 0,0 1 0,1 0 0,-1-1 0,1 0 0,-1 1 0,1-1 0,0 0 0,0 0 0,-1-1 0,6 3 0,-7-4-32,0 1-1,0-1 1,0 0-1,0 0 0,0 0 1,0 1-1,1-1 1,-1 0-1,0-1 1,0 1-1,0 0 1,0 0-1,0 0 1,1-1-1,-1 1 1,0-1-1,0 1 1,0-1-1,0 1 1,0-1-1,0 1 0,0-1 1,0 0-1,-1 0 1,1 1-1,0-1 1,0 0-1,0 0 1,-1 0-1,1 0 1,0-1-1,2-3 91,-1 1 0,0-1 1,0 0-1,0 0 0,-1 1 0,2-11 0,0-4-95,-2 1 0,0-1 0,0 0 0,-2 0 0,-4-25-1,3 30-102,-2-1-1,1 1 0,-2 0 1,1 0-1,-2 1 0,0-1 1,-11-16-1,5 13-132,11 16 175,0 0 1,1 1-1,-1-1 1,0 0-1,0 0 0,0 1 1,1-1-1,-1 1 1,0-1-1,0 1 1,0-1-1,0 1 0,0-1 1,0 1-1,0 0 1,-1-1-1,1 1 24,1 0 0,0 0 1,0 0-1,0 0 0,0 0 0,0 0 0,0 0 0,0 0 1,-1 0-1,1 0 0,0 0 0,0 0 0,0 0 0,0 0 0,0 0 1,0 0-1,-1 0 0,1 0 0,0 0 0,0 0 0,0 1 1,0-1-1,0 0 0,0 0 0,0 0 0,0 0 0,-1 0 1,1 0-1,0 0 0,0 0 0,0 0 0,0 0 0,0 1 0,0-1 1,0 0-1,0 0 0,0 0 0,0 0 0,0 0 0,0 0 1,0 0-1,0 1 0,0-1 0,0 0 0,0 0 0,0 0 1,0 0-1,5 7 43,-4-6-24,0 0 0,0 0-1,0 0 1,0 0-1,1-1 1,-1 1 0,0 0-1,1-1 1,-1 1-1,3 0 1,-1-1 6,0-1 0,0 1 0,0-1 0,0 0 1,0 0-1,0 0 0,0 0 0,0 0 0,3-3 0,7-2 88,91-40 369,36-13-30,-115 50-371,1 1-1,0 2 1,43-6-1,-66 11-67,-1 1-1,1 0 1,0 0 0,-1 0-1,1 0 1,-1 0 0,1 0-1,0 1 1,-1-1-1,1 1 1,-1 0 0,1 0-1,-1 0 1,0 0 0,1 0-1,-1 0 1,0 1 0,0-1-1,0 1 1,0-1 0,0 1-1,0 0 1,0 0 0,0 0-1,-1 0 1,1 0-1,-1 0 1,2 4 0,3 13 175,0 1 0,-2 0 0,0 0 0,1 21 0,-1-11-32,-1-6 16,17 98 315,-16-106-370,1 0 1,0 0 0,1-1 0,0 1-1,12 18 1,-16-31-52,1 0-1,-1 1 1,1-1-1,-1 0 1,1-1-1,0 1 1,0 0-1,0-1 1,1 0-1,-1 0 1,1 0 0,-1 0-1,1 0 1,4 1-1,5 0-593,-1 0 0,1 0 0,13 0 1,-13-2-1134,23 4-677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9:43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176 142 3136,'0'-1'42,"0"1"0,0 0 0,0 0-1,0 0 1,0 0 0,0 0 0,0-1 0,0 1 0,0 0 0,0 0 0,0 0 0,0 0 0,0 0-1,-1-1 1,1 1 0,0 0 0,0 0 0,0 0 0,0 0 0,0 0 0,0 0 0,0 0 0,0-1-1,-1 1 1,1 0 0,0 0 0,0 0 0,0 0 0,0 0 0,0 0 0,0 0 0,-1 0 0,1 0-1,0 0 1,0 0 0,-3 0 2236,3 0-2206,1-1-1,-1 1 0,0 0 0,0 0 1,0 0-1,0 0 0,0 0 0,0-1 1,0 1-1,0 0 0,0 0 1,1 0-1,-1 0 0,0-1 0,0 1 1,0 0-1,0 0 0,0 0 0,0 0 1,0-1-1,0 1 0,0 0 0,0 0 1,0 0-1,-1 0 0,1-1 0,0 1 1,0 0-1,0 0 0,0 0 0,0 0 1,0-1-1,0 1 0,0 0 0,0 0 1,0 0-1,-1 0 0,1 0 0,0 0 1,0-1-1,0 1 0,0 0 0,0 0 1,-1 0-1,1 0 0,0 0 0,0 0 1,0 0-1,0 0 0,-1 0 0,1 0 1,0 0-1,0 0 0,0 0 0,-1 0 1,-9-2 1228,4 4-1134,1-1 0,-1 1 0,0-1 0,1 2 0,-1-1 0,1 0 0,0 1 0,0 0 0,0 1 0,0-1 0,1 1 0,-1 0 0,1 0 0,0 0 0,-6 8 0,0 1-67,1 1 0,1 0 0,0 1 0,0 0 0,-7 23-1,12-29-81,0 0 0,1 1 0,0-1-1,1 0 1,0 1 0,0-1 0,1 0 0,1 1-1,-1-1 1,1 1 0,3 12 0,-2-17 18,0 0 1,0 0 0,0 0 0,1 0 0,0 0 0,0-1 0,0 1 0,0-1 0,1 1 0,-1-1 0,8 5 0,-5-4 34,1 0 0,0 0 0,0 0 0,1-1 0,-1-1 0,1 1 0,10 2 0,-10-3 41,1-1 1,-1 0-1,0-1 0,1 1 1,-1-2-1,0 1 1,1-1-1,-1-1 1,1 1-1,-1-1 0,0-1 1,1 0-1,-1 0 1,0 0-1,0-1 0,9-5 1,-14 7-80,-1-1 0,1 0 0,-1 0 1,1 0-1,-1-1 0,0 1 0,1 0 0,-1-1 1,-1 1-1,1-1 0,0 0 0,-1 0 0,1 0 1,-1 0-1,0 0 0,2-6 0,-2 1 41,0-1 0,0 1 0,0 0 0,-2-17 0,0 11-58,-1-1 1,-1 1-1,0-1 0,0 1 1,-2 0-1,0 0 1,0 1-1,-1 0 0,-1 0 1,-13-20-1,14 25-33,0 0 0,-1 0 1,0 1-1,0 0 0,-1 0 0,0 0 0,0 1 0,0 0 0,-1 1 0,0 0 0,0 0 0,0 1 0,0 0 0,-1 1 0,-18-5 0,21 7 59,9 2-87,14-1-7,14-4 252,45-13 0,-46 10-165,102-35 60,11-3 174,-141 45-257,6-2-2,-1 1 0,1 0 1,-1 0-1,11 0 0,-16 1 4,1 0 0,-1 1 0,0-1 0,1 0 0,-1 0 0,0 0 0,1 1 0,-1-1 1,0 1-1,0-1 0,1 1 0,-1 0 0,0-1 0,0 1 0,0 0 0,0 0 0,0 0 0,0-1 0,0 1 0,0 0 0,0 0 0,0 1 0,-1-1 0,1 0 0,0 0 0,-1 0 0,1 0 0,-1 1 0,1 1 0,0 2 70,0 1 0,0 0 0,-1-1 0,0 1 0,0 0 0,-2 9 0,-8 37 241,6-34-258,-6 26 26,-17 79 552,25-112-317,12-26 157,56-94-174,-56 94-292,2 0-1,0 2 1,1-1-1,0 2 1,18-14 0,-17 15-24,4-2-97,25-15 0,-38 25 65,-1 0 1,1 1 0,0 0-1,0 0 1,0 0-1,0 1 1,0 0-1,0 0 1,1 0-1,-1 0 1,8 1-1,-12 0 33,1 1-1,0-1 1,0 0-1,-1 1 0,1-1 1,-1 1-1,1 0 1,0 0-1,-1-1 1,1 1-1,-1 0 0,1 0 1,-1 1-1,0-1 1,0 0-1,1 0 0,-1 1 1,0-1-1,0 0 1,0 1-1,0-1 1,0 1-1,-1-1 0,1 1 1,0 0-1,0 1 1,1 6 8,0 0 0,0 0 0,-1 0 0,0 9 0,1 2-12,0-2-14,0 8 48,2-1 1,0 1-1,14 40 1,-16-60-9,0 1-1,1-1 1,0 0 0,0 0 0,1 0 0,0 0 0,0 0 0,0-1 0,1 0 0,0 0 0,0 0 0,0 0 0,0-1 0,1 0 0,-1 0 0,1 0-1,0-1 1,13 6 0,-14-8 12,-1 0 0,0 0-1,1 0 1,-1 0 0,1-1 0,-1 0-1,1 1 1,-1-2 0,1 1 0,-1-1-1,1 1 1,-1-1 0,1 0 0,-1-1-1,0 1 1,0-1 0,0 0-1,0 0 1,0 0 0,0 0 0,0-1-1,-1 0 1,1 1 0,-1-1 0,1-1-1,-1 1 1,0 0 0,-1-1-1,1 0 1,2-4 0,10-20 70,-1-1 1,-1 0 0,-1-1-1,-2 0 1,8-38-1,-15 53-100,0-1 0,-1 1 1,0-1-1,-1 1 0,-3-28 0,2 41-25,0 1 1,0-1-1,-1 0 1,1 0-1,-1 1 1,0-1-1,1 0 1,-2-2-1,1 4 11,1-1-1,0 1 1,-1 0-1,1-1 1,-1 1-1,1-1 1,0 1 0,-1 0-1,1-1 1,-1 1-1,1 0 1,-1 0-1,1-1 1,-1 1-1,1 0 1,-1 0 0,1 0-1,-1 0 1,0-1-1,-1 2-8,0-1-1,1 0 0,-1 1 1,1-1-1,-1 1 0,0 0 1,1-1-1,-1 1 0,1 0 1,-1 0-1,1 0 0,0 0 1,-1 0-1,1 0 0,-2 3 1,-1 1 12,0 0 0,0 1 0,0-1 0,1 1 0,0 0 0,0-1 0,1 2 0,-1-1 1,1 0-1,1 0 0,-1 1 0,1-1 0,0 1 0,0 10 0,1 2 77,1 0-1,0 1 1,8 33 0,-6-36 71,1-1 0,0 1 0,2-1 1,13 30-1,-16-41-99,0 0 0,0 0 0,1-1 0,-1 1 0,1-1 1,0 0-1,0 0 0,0 0 0,1 0 0,-1-1 0,1 0 0,0 0 0,0 0 1,0 0-1,0-1 0,1 0 0,-1 0 0,9 2 0,-4-3 25,-1 0 0,1 0 0,-1-1 0,1 0 0,-1-1 0,1 0 1,-1 0-1,0-1 0,1 0 0,-1-1 0,0 1 0,0-2 0,0 0 0,9-5 0,-3 0-603,-1 0 0,21-17 0,-16 9-2521,18-19 0,-10 7-441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9:46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1424 4064,'-12'-10'1307,"12"10"-1125,-1 0 1,0 0 0,1 0 0,-1 0 0,0 0-1,1 0 1,-1 0 0,0 0 0,1 0 0,-1 0 0,0 0-1,1 0 1,-1 1 0,0-1 0,1 0 0,-1 0-1,0 1 1,1-1 0,-1 0 0,1 1 0,-1-1 0,1 1-1,-1-1 1,0 2 0,1-2-134,0 0 1,0 0-1,-1 0 0,1 0 1,0 1-1,0-1 0,-1 0 1,1 0-1,0 0 0,0 0 1,-1 0-1,1 0 0,0 0 1,0 0-1,-1 0 0,1 1 0,0-1 1,-1 0-1,1 0 0,0 0 1,0-1-1,-1 1 0,1 0 1,0 0-1,0 0 0,-1 0 1,1 0-1,0 0 0,-1 0 1,1 0-1,0-1 0,0 1 1,0 0-1,-1 0 0,1 0 1,0 0-1,0-1 0,0 1 1,-1 0-1,1-1 0,0 1 29,-1 0 0,1-1 0,0 1 1,-1-1-1,1 1 0,0-1 0,0 1 0,-1-1 0,1 1 0,0-1 0,0 1 0,0-1 0,0 0 0,0 1 0,0-1 1,0 1-1,0-1 0,0 1 0,0-2 0,5-9 216,0 0-1,1 0 1,0 1 0,15-19 0,-5 6-67,28-44 212,-12 18-104,41-49 0,17 1-172,-73 81-113,1 1 0,1 1 0,33-20 0,-49 32-22,0 0 1,1 1-1,-1 0 0,0 0 1,1-1-1,-1 2 0,0-1 1,1 0-1,-1 1 1,8 0-1,-10 0-13,1 0 1,-1 0-1,0 0 1,1 1-1,-1-1 0,0 1 1,1-1-1,-1 1 1,0-1-1,0 1 0,0 0 1,1-1-1,-1 1 0,0 0 1,0 0-1,0 0 1,0 0-1,0 0 0,0 0 1,-1 0-1,1 0 1,0 0-1,-1 1 0,1-1 1,0 0-1,-1 0 1,1 1-1,-1-1 0,0 0 1,1 3-1,-1 3 63,1 1 1,-1-1-1,-1 1 0,-1 10 1,0-2-18,-36 267 835,33-245-325,5-38-560,0 0 1,0 0-1,0 0 1,0 0-1,0 0 0,0 0 1,0 1-1,0-1 1,0 0-1,0 0 0,-1 0 1,1 0-1,0 0 1,0 0-1,0 0 0,0 0 1,0 0-1,0 0 1,0 1-1,0-1 0,0 0 1,0 0-1,1 0 1,-1 0-1,0 0 0,0 0 1,0 0-1,0 0 1,0 0-1,0 0 0,0 0 1,0 1-1,0-1 1,0 0-1,0 0 0,0 0 1,0 0-1,0 0 1,0 0-1,0 0 0,0 0 1,0 0-1,1 0 1,-1 0-1,0 0 0,0 0 1,0 0-1,0 0 1,0 0-1,0 0 0,0 0 1,0 0-1,0 0 1,0 0-1,1 0 0,-1 0 1,0 0-1,0 0 1,0 0-1,0 0 0,0 0 1,0 0-1,0 0 1,0 0-1,0 0 0,4-5 138,59-117 662,-45 92-846,2 0 0,2 2 0,29-32 0,85-66 26,-125 117-86,20-13 0,-28 20 59,-1 0 0,1 1 0,0-1 1,0 1-1,0 0 0,0-1 0,1 2 0,-1-1 0,0 0 0,0 1 0,1-1 1,6 1-1,-10 0 23,1 0 0,0 1 0,0-1 0,-1 0 0,1 1 0,0-1 0,0 1 0,-1-1 0,1 1 0,0-1 0,-1 1 0,1-1 0,-1 1 1,1 0-1,-1-1 0,1 1 0,-1 0 0,1-1 0,-1 1 0,1 0 0,-1 0 0,0-1 0,1 3 0,2 20-66,-4-1 177,-6 30-1,0 4-89,5-36-12,-3 50 182,5 94 0,0-154-84,0-8-53,0 0 0,0 1 0,0-1 0,0 0-1,0 0 1,0 1 0,1-1 0,-1 0 0,1 0-1,0 0 1,-1 0 0,1 0 0,0 0 0,0 0-1,1 0 1,-1 0 0,0 0 0,1 0 0,-1 0-1,1-1 1,2 3 0,-3-3-20,0-1 1,-1 0-1,1 0 0,0 1 1,-1-1-1,1 0 0,0 0 1,0 0-1,-1 0 0,1 0 1,0 0-1,0 0 0,-1 0 0,1 0 1,0 0-1,0 0 0,-1 0 1,1-1-1,0 1 0,-1 0 1,1-1-1,0 1 0,-1 0 1,1-1-1,0 1 0,-1-1 1,1 1-1,-1-1 0,1 1 1,-1-1-1,2 0 0,18-27 241,-18 24-235,19-33 80,-2-1 0,16-47 1,14-30-206,1 5-180,-50 110 272,0 0 0,0 0 0,0 0 0,0 0-1,0 0 1,0 1 0,0-1 0,0 0 0,0 0 0,0 0-1,0 0 1,0 0 0,0 0 0,0 0 0,0 0 0,0 0 0,0 0-1,0 0 1,0 0 0,1 0 0,-1 0 0,0 1 0,0-1-1,0 0 1,0 0 0,0 0 0,0 0 0,0 0 0,0 0-1,0 0 1,0 0 0,0 0 0,0 0 0,0 0 0,0 0-1,0 0 1,1 0 0,-1 0 0,0 0 0,0 0 0,0 0-1,0 0 1,0 0 0,0 0 0,0 0 0,0 0 0,0 0-1,0 0 1,0 0 0,0 0 0,0 0 0,1 0 0,-1 0-1,0 0 1,0 0 0,0 0 0,0 0 0,0-1 0,1 15-189,-1 19 44,-3 22 204,2 0 1,11 96-1,-9-144-20,-1-1 5,1-1 0,-1 1 0,1-1 0,0 0 0,1 1 0,0-1 0,-1 0 0,1 0 1,1 0-1,-1 0 0,1 0 0,4 6 0,-6-10-17,0 0 0,0-1-1,0 1 1,0 0 0,0 0 0,0 0 0,0-1 0,0 1-1,0 0 1,0-1 0,0 1 0,0-1 0,0 1-1,0-1 1,1 0 0,-1 1 0,0-1 0,0 0 0,2 0-1,-1 0 8,0 0 0,-1-1 0,1 1 0,0-1 0,-1 1-1,1-1 1,-1 0 0,1 0 0,-1 0 0,1 0-1,-1 0 1,1 0 0,-1 0 0,0 0 0,0 0 0,0-1-1,2-1 1,9-15 100,0-1-1,-1-1 1,9-23-1,-3 9-29,76-125 184,-31 58-516,-58 95 151,-4 5 68,0 0-1,0 0 1,1 0-1,-1 0 1,1 1-1,-1-1 1,1 0-1,-1 1 1,1-1-1,-1 0 1,1 1-1,0-1 1,-1 0-1,1 1 1,0-1-1,1 0 1,-2 1 8,0 0 0,0 0 0,0 0 1,0 0-1,0 0 0,0 1 1,0-1-1,0 0 0,0 0 0,1 0 1,-1 0-1,0 0 0,0 0 1,0 0-1,0 0 0,0 0 1,0 0-1,0 1 0,0-1 0,0 0 1,0 0-1,0 0 0,0 0 1,0 0-1,0 0 0,0 0 0,0 0 1,0 1-1,0-1 0,0 0 1,0 0-1,0 0 0,0 0 0,0 0 1,0 0-1,0 0 0,0 0 1,0 1-1,0-1 0,0 0 0,0 0 1,0 0-1,0 0 0,0 0 1,0 0-1,0 0 0,-1 0 0,1 1 1,0-1-23,-9 37-78,2 0 0,-4 61-1,10-81 131,1 0-1,1 0 0,0-1 0,1 1 0,1 0 0,1-1 0,0 0 0,10 24 1,-11-34 38,0 0 0,0-1 1,0 1-1,6 6 0,-7-10-37,-1 0-1,1 0 1,0-1 0,-1 1-1,1 0 1,0-1 0,0 0-1,0 1 1,1-1 0,-1 0-1,0 0 1,0 0 0,1 0-1,2 0 1,-2 0 9,1-1 1,-1 0-1,0 0 1,0-1-1,1 1 0,-1-1 1,0 1-1,0-1 0,0 0 1,0 0-1,0 0 1,0-1-1,0 1 0,0-1 1,0 0-1,-1 0 1,1 1-1,2-4 0,6-5-19,-2 0-1,0 0 1,9-13-1,56-84 34,34-43 77,-94 134-180,2 0 1,20-15 0,8-8 34,-67 57-256,17-14 242,-1 0 0,2 1 0,-1-1 0,0 1 0,1 1-1,-9 10 1,2 6 15,0 0-1,1 0 1,2 1-1,0 1 1,2 0 0,0 0-1,2 0 1,0 1-1,2 0 1,1 0-1,0 25 1,2-44 22,0-1 0,1 1 0,0 0 0,0 0-1,0-1 1,0 1 0,1-1 0,0 0 0,0 1 0,0-1 0,4 6 0,-5-9 17,1-1 1,-1 1 0,1 0-1,-1-1 1,1 1 0,0-1-1,0 1 1,0-1-1,0 0 1,-1 0 0,2 1-1,-1-2 1,0 1-1,0 0 1,0 0 0,0-1-1,0 1 1,1-1 0,-1 0-1,0 1 1,0-1-1,1 0 1,-1 0 0,0-1-1,0 1 1,1 0 0,-1-1-1,0 1 1,0-1-1,0 0 1,4-2 0,7-2 29,-1-1 0,0-1 0,0 0 1,13-11-1,46-42 95,-35 29-108,157-152-25,-171 162 11,-2-2 0,0 0 0,-2-1 0,0 0 0,-2-2 0,-1 0 0,15-34 0,47-125 77,-28 64-139,-22 57 16,71-184 69,-51 82-365,-44 152 101,-7 17-124,-10 25-158,11-22 513,-16 37-131,1 0-1,-17 67 1,-10 92 40,30-124 97,3 0 0,4 0 0,4 1 0,6 96 1,0-155 29,1 0 0,0 0 0,2 0 0,0 0 0,2-1 0,14 32 0,-20-48-29,1 0 1,0 0-1,0 0 1,0-1-1,0 1 1,0-1-1,0 1 1,1-1-1,-1 0 1,1 0-1,-1 0 1,1 0-1,0 0 1,0 0-1,0-1 1,0 0-1,0 0 1,0 1 0,0-2-1,1 1 1,-1 0-1,0-1 1,1 1-1,-1-1 1,0 0-1,1 0 1,-1 0-1,0-1 1,4 0-1,5-2 28,-1 0-1,1-1 1,-1 0 0,0-1-1,-1 0 1,20-13 0,3-2 47,-1-3 1,0 0 0,50-52-1,-72 64-75,14-20-1,-22 28-26,0 0 0,0 0 0,0-1-1,0 1 1,-1-1 0,0 0 0,1 1 0,-1-1-1,-1 0 1,2-7 0,-2 10-4,0-1-1,0 1 1,0-1 0,0 1-1,0-1 1,0 1 0,0-1-1,-1 1 1,1 0 0,-1-1-1,1 1 1,-1-1 0,1 1-1,-1 0 1,0 0 0,1-1-1,-1 1 1,0 0 0,0 0-1,0 0 1,0 0 0,0 0-1,0 0 1,-1 0 0,1 0-1,0 0 1,0 0 0,-1 1-1,1-1 1,0 1 0,-1-1-1,1 1 1,0-1 0,-1 1-1,1 0 1,-1-1 0,1 1-1,-1 0 1,1 0 0,-1 0-1,1 0 1,-1 1 0,1-1-1,-1 0 1,1 1 0,0-1-1,-2 1 1,-6 2-8,0 0 0,0 1 0,1 0 0,-1 0 0,1 1 0,0 0 0,1 1 0,-1 0 0,1 0 0,0 0 0,1 1 1,-1 0-1,1 0 0,1 0 0,-1 1 0,1 0 0,1 0 0,-1 1 0,1-1 0,1 1 0,0 0 0,0 0 0,0 0 0,2 0 0,-1 0 0,0 15 0,2-13 29,0-1-1,1 1 0,1-1 0,0 1 1,0-1-1,1 0 0,0 0 0,1 0 1,0 0-1,1-1 0,11 18 1,-12-21 14,0-1 0,0 0 0,1 0 0,0 0 0,0 0 0,0-1 0,1 0 0,-1 0 0,1 0 0,0-1 0,0 0 0,0 0 0,1-1 0,-1 1 0,1-1 0,-1-1 0,1 1 0,0-1 0,9 0 0,-8-1-5,0 0 1,0-1-1,0-1 0,0 1 0,0-1 0,-1-1 1,1 1-1,0-1 0,-1-1 0,0 1 0,0-1 1,7-5-1,13-10 49,39-37 0,-37 31-64,114-81 78,-88 68-77,-28 14 39,-27 24-45,1 0 1,-1 0 0,0 0 0,1-1 0,-1 1-1,0 0 1,0 0 0,1-1 0,-1 1-1,0 0 1,0 0 0,0-1 0,1 1 0,-1 0-1,0-1 1,0 1 0,0 0 0,0-1 0,0 1-1,1 0 1,-1-1 0,0 1 0,0 0-1,0-2 1,-1 2-7,1 0 0,-1 0 0,1 0 0,-1 0 0,1 0 0,0 0 1,-1 0-1,1 0 0,-1 1 0,1-1 0,-1 0 0,1 0 0,-1 0 0,1 0 0,0 0 0,-1 1 0,1-1 0,-1 0 0,1 0 0,0 1 0,-1-1 0,1 0 0,0 1 0,-1 0 0,-9 7-22,1 1 0,-1 0 0,2 0 0,-1 1 0,2 0 0,-1 1 0,1 0 0,1 0 0,-7 15 0,6-8 22,0 0 1,1 1-1,1-1 0,1 1 0,-3 32 1,7-46 18,0 1 0,0-1 0,0 0 0,1 0 0,-1 1 0,2-1 0,-1 0 0,4 10 0,-5-14 3,1 1 0,0 0 0,0-1-1,0 1 1,0 0 0,0-1 0,0 1 0,0-1 0,1 1 0,-1-1-1,0 0 1,1 0 0,-1 0 0,1 1 0,0-1 0,-1-1 0,1 1-1,0 0 1,-1 0 0,1-1 0,0 1 0,0 0 0,0-1 0,-1 0-1,1 0 1,0 1 0,0-1 0,2 0 0,2-2 3,-1 1 0,0 0-1,0-1 1,0 0 0,0 0 0,-1 0 0,1-1-1,-1 0 1,1 0 0,-1 0 0,0 0 0,0-1-1,0 1 1,5-7 0,5-6 68,-2-1 0,14-21 0,-18 26-61,-1-1 1,0 1 0,-1-1-1,-1 0 1,0 0 0,0-1 0,-1 0-1,-1 1 1,0-1 0,1-25 0,-4 36-46,0 0 0,0 0 1,-1 0-1,1-1 1,-1 1-1,1 0 1,-1 0-1,0 0 1,0 0-1,0 0 0,-1 1 1,1-1-1,-1 0 1,1 0-1,-1 1 1,0-1-1,0 1 0,0 0 1,0-1-1,-5-2 1,3 2 3,0 1 1,0 0 0,0 1-1,0-1 1,0 1 0,0 0-1,-1 0 1,1 0-1,0 0 1,-1 1 0,1-1-1,0 1 1,-1 0 0,-5 1-1,-34 5 17,43-7 45,5-1-21,8-1 14,136-20-22,-83 15-27,-53 6-7,10-1-49,1 0 0,31 2 0,-48 1 64,-1 0 0,1 0 0,-1 1 0,0 0 1,1 0-1,-1 1 0,0 0 0,0-1 0,0 2 0,0-1 0,0 0 0,0 1 0,-1 0 0,1 0 0,6 7 0,-9-7-4,0 0 0,0 0 1,0 1-1,0-1 0,-1 1 1,1-1-1,-1 1 0,0 0 1,0-1-1,0 1 0,-1 0 0,0 0 1,1 0-1,-1 0 0,-1 5 1,0 7 15,-1 0 0,-4 20 0,1-16 126,2 0 0,-2 29 0,5-49-126,0 0-1,0 0 1,0 0-1,0 0 1,0 0 0,0 0-1,0 0 1,0 0 0,0 0-1,0 0 1,0 0 0,0 0-1,0 0 1,0 0-1,0 0 1,1 0 0,-1-1-1,0 1 1,0 0 0,0 0-1,0 0 1,0 0 0,0 0-1,0 0 1,0 0 0,0 0-1,0 0 1,0 0-1,0 0 1,0 0 0,0 0-1,0 0 1,0 0 0,0 0-1,1 0 1,-1 0 0,0 1-1,0-1 1,0 0-1,0 0 1,0 0 0,0 0-1,0 0 1,0 0 0,0 0-1,0 0 1,0 0 0,0 0-1,0 0 1,0 0-1,0 0 1,0 0 0,0 0-1,0 0 1,0 0 0,0 0-1,0 0 1,0 0 0,0 0-1,0 1 1,0-1-1,0 0 1,0 0 0,0 0-1,0 0 1,0 0 0,4-5 84,19-31 259,28-42-122,-43 68-274,1 0 1,0 0-1,1 1 0,0 0 1,13-9-1,-15 13-39,1-1-1,-1 1 1,1 1 0,1 0-1,-1 0 1,14-3 0,-21 6 69,1 0 1,-1 1-1,1-1 1,-1 1-1,1 0 0,0-1 1,-1 1-1,1 1 1,-1-1-1,1 0 1,-1 1-1,1-1 1,0 1-1,-1-1 1,0 1-1,1 0 1,-1 0-1,1 1 1,-1-1-1,0 0 1,0 1-1,0-1 0,0 1 1,0 0-1,0 0 1,0 0-1,-1 0 1,1 0-1,-1 0 1,2 3-1,40 87 243,-33-66-150,1-1 0,1-1-1,30 45 1,-40-65-24,2 0 0,-1-1 0,0 1 1,1-1-1,-1 0 0,1 0 0,0 0 0,0 0 0,0-1 0,0 0 0,1 0 0,7 3 0,-5-3-214,-1-1 0,0 0 0,1 0 0,-1-1 0,1 0 0,-1 0 0,0 0 1,13-3-1,12-2-759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9:48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1122 3072,'-13'16'6074,"27"-21"-3546,-6-1-1949,-1-1 0,1 0 0,-1 0 0,0-1 0,9-13 0,26-48 389,-16 25-487,21-24-203,65-73 0,6-6-296,-75 86 20,-3-1 0,34-72 0,-39 58 278,30-93 0,-61 155-120,0 0 0,2-26 0,-5 39-155,-1-1-1,1 1 1,-1-1 0,0 0 0,0 1-1,0-1 1,0 0 0,0 1 0,0-1-1,-1 1 1,1-1 0,0 0 0,-1 1 0,1-1-1,-1 1 1,1-1 0,-1 1 0,-2-3-1,3 3-13,-1 1 0,1-1 0,-1 1-1,0-1 1,1 1 0,-1 0-1,0-1 1,1 1 0,-1 0-1,0-1 1,1 1 0,-1 0-1,0 0 1,0-1 0,1 1-1,-1 0 1,0 0 0,0 0 0,0 0-1,1 0 1,-1 0 0,0 1-1,0-1 1,1 0 0,-1 0-1,0 0 1,0 1 0,1-1-1,-1 0 1,0 1 0,1-1-1,-2 1 1,0 0-36,-2 1 30,0 0-1,0 1 0,0-1 1,1 1-1,-1 0 0,1 0 1,-1 0-1,1 0 0,0 0 1,1 1-1,-1-1 0,1 1 1,-3 4-1,-2 2-5,-12 20-24,-31 64 0,-4 38 33,30-71 88,8-21-11,1 2 0,3 0 0,1 0 0,-5 48 0,13-63 11,1 0 1,1-1 0,2 1-1,0 0 1,2 0 0,1-1 0,13 46-1,-12-59 4,0-1 0,0 0 0,1 0 0,0 0 0,1-1 0,1 0 0,0 0 0,17 18 0,-20-24-19,0 0 1,0-1-1,0 1 0,0-1 1,1-1-1,0 1 0,0-1 1,0 0-1,0 0 0,0-1 1,0 0-1,1 0 1,-1 0-1,1-1 0,0 0 1,-1 0-1,1-1 0,0 1 1,11-2-1,-9-1-6,-1-1 0,0 0-1,0 0 1,0 0 0,0-1 0,0 0 0,0-1-1,-1 0 1,0 0 0,0 0 0,-1-1 0,11-11 0,6-9 124,35-52 0,-47 62-135,6-7-9,-2-2 1,25-52-1,-38 74-45,-1 0-1,0-1 0,0 1 1,0 0-1,0-1 0,0 1 1,0-5-1,-1 8 7,0 0 0,0 0 0,0-1 0,0 1 0,0 0 0,0 0 1,0 0-1,0-1 0,0 1 0,0 0 0,0 0 0,-1 0 0,1-1 0,0 1 0,0 0 0,0 0 0,0 0 0,0-1 0,0 1 0,0 0 1,0 0-1,-1 0 0,1 0 0,0 0 0,0-1 0,0 1 0,0 0 0,-1 0 0,1 0 0,0 0 0,0 0 0,0 0 0,-1 0 1,1 0-1,0 0 0,0-1 0,0 1 0,-1 0 0,1 0 0,0 0 0,-11 4-84,-7 10 44,11-6 15,1 1 1,0 1 0,0-1-1,1 1 1,0 0 0,0 0-1,1 1 1,-5 20-1,6-14 32,0 0 1,0 1-1,2 0 0,0 33 0,2-36 92,1 0 0,7 29 0,-8-39-24,1 0-1,0 0 1,0 0-1,0 0 0,1 0 1,-1 0-1,1-1 1,0 1-1,0-1 1,1 0-1,6 6 0,-9-9-50,0 0 0,0 0 0,0-1 0,0 1 0,0-1 0,0 1 0,0-1 0,0 1 0,0-1 0,0 0 0,0 1 0,1-1 0,-1 0 0,0 0 0,0 0 0,0 0 0,0 0 0,1 0 0,-1 0 0,0 0 0,2-1 0,-1 0 18,0 0 1,1 0-1,-1 0 0,0 0 0,0-1 0,0 1 0,0-1 0,0 1 0,3-4 0,0-1 28,0 0-1,-1 0 1,0-1 0,0 1-1,0-1 1,3-10-1,0-2 9,-2 0-1,0-1 1,-2 1 0,3-28-1,-5 29-63,-1 0 0,-1-1-1,-1 1 1,-5-26 0,5 36-39,0 1 0,0 0 0,-1 1 0,0-1 0,0 0 0,0 1 0,-1 0 0,0 0 0,-1 0 0,1 0 0,-1 0 0,0 1 0,-9-8 0,13 12 17,-1 0-1,0 0 1,1 0 0,-1 1 0,0-1-1,1 0 1,-1 1 0,0-1 0,0 1-1,0-1 1,1 1 0,-1 0 0,0 0-1,0 0 1,0 0 0,0 0 0,-3 1-1,5-1 11,-1 0-1,1 0 0,-1 0 0,1 1 1,-1-1-1,1 0 0,-1 1 0,1-1 1,-1 0-1,1 1 0,-1-1 0,1 0 1,-1 1-1,1-1 0,0 1 0,-1-1 1,1 1-1,0-1 0,-1 1 0,1-1 1,-1 1-1,1 0 4,0 0 1,0 0-1,0 0 0,0 0 1,0 0-1,0-1 0,0 1 1,1 0-1,-1 0 0,0 0 0,0 0 1,1 0-1,-1-1 0,0 1 1,1 0-1,-1 0 0,1-1 1,0 2-1,1 0 9,0 0 0,0 0 0,0-1 0,0 1 0,1 0 0,-1-1 0,1 0 1,-1 0-1,1 1 0,-1-1 0,1-1 0,-1 1 0,1 0 0,0-1 0,0 1 0,-1-1 0,1 0 0,3 0 0,3 1 28,84 6 373,183-10 0,-257 2-604,-1-1-1,0-1 1,0-1 0,21-6 0,-28 2-2719,-1 0 800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9:48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60 137 7040,'-60'8'3200,"65"-4"-2752,5-4-352,7 5-128,33-10 1632,13 1-864,45-12 64,0 4-480,31-16 192,-17 5-288,17-14 32,-18 9-160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9:50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45 4224,'0'-1'175,"0"-1"0,0 0 0,0 0-1,1 0 1,-1 1 0,1-1 0,-1 0 0,1 0 0,-1 1 0,1-1 0,0 1-1,0-1 1,0 0 0,0 1 0,0-1 0,0 1 0,0 0 0,1-1 0,-1 1 0,0 0-1,1 0 1,-1 0 0,3-1 0,1-2 731,1 1 1674,-9 16-1154,-71 254 1640,43-145-2340,-51 266 1023,66-316-1506,9-46 179,1 0 0,2 0 0,-2 39 0,6-57-100,2-7 35,3-13 274,0-2-411,8-17 6,-2 2-176,2 0 1,0 1-1,23-34 0,-26 49-115,0 0 1,1 0-1,0 1 1,0 0-1,2 1 0,-1 1 1,1 0-1,16-9 1,-28 18 31,1 0 0,0 0 0,0 0 1,1 0-1,-1 1 0,0-1 0,0 1 1,0-1-1,3 1 0,-4 0 28,-1 0-1,1 0 1,0 0-1,-1 0 1,1 0 0,-1 0-1,1 1 1,-1-1-1,1 0 1,-1 0 0,1 1-1,-1-1 1,0 0-1,1 1 1,-1-1-1,1 0 1,-1 1 0,0-1-1,1 1 1,-1-1-1,0 1 1,1-1 0,-1 1-1,0-1 1,0 1-1,1-1 1,-1 1 0,0-1-1,0 1 1,0-1-1,0 1 1,0-1-1,0 1 1,0-1 0,0 1-1,0 0 1,0-1-1,0 1 1,-1 13 1,0-1 1,-5 22-1,-2 11 4,6-26 0,0 0-1,2 0 1,2 31-1,-1-45 16,0 0-1,1 1 0,0-1 1,0 0-1,0 0 0,5 9 1,-5-11 9,0-1 0,1 0 0,-1 0 0,0 0 0,1-1 0,0 1 0,-1 0 0,1-1 0,0 0 0,0 0 0,1 0 0,4 3 0,-2-3 12,0 0 1,1-1-1,-1 1 0,0-1 0,1-1 1,-1 1-1,0-1 0,1 0 0,-1 0 1,1-1-1,-1 0 0,0 0 0,1 0 1,-1-1-1,0 0 0,10-5 0,8-4 88,-2-1-1,38-26 0,-51 32-80,235-183 207,-214 164-217,-11 9-11,-5 6-10,0-2 0,-1 0-1,13-15 1,-26 27-12,1-1-7,-1 1 0,1-1 0,-1 1 0,1-1 0,-1 1 0,0-1 0,1 1 0,-1-1 0,1 1 0,-1-1 0,0 0 0,0 1 0,1-1 0,-1 0 0,0 1 0,0-1 0,0 0 0,1 1 1,-1-1-1,0 0 0,0 1 0,0-1 0,0 0 0,-1 1 0,1-1 0,0 0 0,0 1 0,0-2 0,-4 1-116,0 2 105,0 1 1,1-1 0,-1 1-1,0 0 1,1-1-1,0 2 1,-1-1-1,1 0 1,-4 5-1,-30 31-100,-37 54 188,62-76-51,2 1 0,0 1 0,1-1 0,-7 21 0,-6 33 60,20-65-50,1 1 0,0-1 0,0 1 0,1-1 0,0 1 0,0-1-1,0 1 1,1-1 0,2 9 0,-3-15-18,0 1 0,0 0 0,0 0 0,1 0 0,-1 0 1,0 0-1,1-1 0,-1 1 0,1 0 0,-1 0 0,1-1 0,-1 1 0,1 0 0,-1-1 1,1 1-1,0 0 0,-1-1 0,1 1 0,0-1 0,-1 1 0,1-1 0,0 1 0,0-1 0,0 0 1,0 1-1,1-1 11,-1 0 1,1 0-1,-1 0 1,0-1 0,0 1-1,1 0 1,-1-1-1,0 1 1,1-1-1,-1 1 1,0-1 0,0 1-1,0-1 1,2-1-1,4-4 83,0 0-1,-1 0 1,10-13-1,18-27 79,-3-2 0,47-97 1,-41 57-350,-35 78 67,-3 10-180,-6 16-73,1 5 395,2 0 1,0 0-1,1 0 1,2 0-1,0 1 1,1-1-1,1 0 1,1 1 0,1-1-1,1 0 1,6 21-1,-8-36 2,0 1 1,0-1-1,4 7 0,-5-11-24,0-1-1,-1 0 1,1 1-1,0-1 1,0 0 0,0 1-1,0-1 1,0 0-1,0 0 1,0 0 0,0 0-1,1 0 1,-1 0-1,0-1 1,1 1 0,-1 0-1,0-1 1,1 1-1,-1-1 1,3 1 0,-2-1 26,1 0 1,-1 0-1,1 0 1,-1-1-1,0 1 1,1-1-1,-1 0 1,0 0-1,0 0 1,1 0-1,-1 0 1,0 0 0,0 0-1,0-1 1,2-1-1,27-28 196,-25 24-201,37-40 127,66-68 35,-69 74-310,63-85-1,-102 125 86,-1 0 0,1 1 0,-1-1 0,1 0 0,-1 1 1,1-1-1,0 0 0,-1 1 0,1-1 0,0 0 0,0 1 0,0-1 0,-1 1 0,1 0 1,0-1-1,2 0 0,-3 1 7,0 0 0,1 1 0,-1-1 0,0 0 0,1 0 0,-1 0 1,1 0-1,-1 0 0,0 1 0,1-1 0,-1 0 0,0 0 0,1 0 0,-1 1 0,0-1 1,1 0-1,-1 1 0,0-1 0,0 0 0,1 1 0,-1-1 0,0 0 0,0 1 0,0-1 1,1 1-1,0 3-61,0 1 0,1-1 0,-2 1 0,2 7 1,-2-11 76,2 35-109,-2 39 0,-1-23 49,1-12 104,-2-10 118,3 1-1,0 0 1,2-1-1,8 34 1,-10-60-110,-1-3-31,0 1-1,0-1 1,1 0-1,-1 1 1,0-1-1,1 0 1,-1 0-1,1 0 1,-1 1-1,1-1 1,0 0-1,0 0 1,-1 0-1,1 0 1,0 0-1,0 0 1,0 0-1,0-1 1,0 1-1,0 0 1,2 1-1,-2-2-9,-1 0 0,1 0-1,0 0 1,-1 0 0,1 0-1,0-1 1,-1 1 0,1 0-1,-1 0 1,1 0 0,-1-1-1,1 1 1,0 0 0,-1 0 0,1-1-1,-1 1 1,1-1 0,-1 1-1,0 0 1,1-1 0,-1 1-1,1-1 1,-1 1 0,0-1-1,1 1 1,-1-1 0,0 1-1,0-1 1,1 0 0,-1 0 0,13-29 157,-10 23-136,17-47 45,-9 21-20,30-60 0,12 6-18,-45 76-81,1 0-1,0 1 0,0-1 1,1 2-1,13-12 0,-19 19 3,0-1 1,0 1-1,1 0 0,-1 0 1,1 0-1,-1 0 0,1 1 0,0 0 1,0 0-1,-1 0 0,1 0 1,0 1-1,0 0 0,0 0 0,8 1 1,5 3 18,0 0 1,33 12 0,-12-3 20,-17-7 44,1 0 1,0-1-1,0-2 0,33 2 0,-48-5-17,1 0 0,-1 0 0,0-1 1,1 0-1,-1-1 0,0 0 0,0 0 0,0-1 0,0 0 0,-1 0 0,1-1 0,-1 0 0,1 0 0,-2-1 0,1 0 0,7-6 1,-6 2-18,1-1 1,-1 0 0,-1-1 0,0 1-1,11-23 1,-9 12 10,0 0-1,7-33 1,-14 49-48,-1 0 0,1-1 1,-1 1-1,-1-1 0,1 1 1,-1 0-1,0-1 1,0 1-1,0-1 0,-1 1 1,0-1-1,-1-5 1,1 11 18,1 0 1,0 0-1,0 0 1,0-1 0,0 1-1,0 0 1,0 0 0,0 0-1,0-1 1,-1 1-1,1 0 1,0 0 0,0 0-1,0 0 1,0-1 0,-1 1-1,1 0 1,0 0 0,0 0-1,0 0 1,-1 0-1,1 0 1,0 0 0,0 0-1,-1-1 1,1 1 0,0 0-1,0 0 1,0 0 0,-1 0-1,1 0 1,0 0-1,0 0 1,-1 0 0,1 0-1,0 1 1,0-1 0,-1 0-1,1 0 1,0 0 0,0 0-1,-1 0 1,-9 9-132,-4 9 40,2-1 1,-12 21-1,10-14 83,1-3 16,1 1 1,1 0 0,1 1-1,1 0 1,1 0 0,1 1-1,1 0 1,1 0 0,1 0-1,1 1 1,1 43 0,2-61 44,1 1 1,-1-1 0,1 1 0,1-1 0,0 0 0,0 0-1,0 0 1,1 0 0,0 0 0,0-1 0,0 1 0,7 7-1,-8-11-14,0-1-1,0 1 0,0-1 0,1 0 1,-1 0-1,1 0 0,0-1 0,-1 1 1,1-1-1,0 1 0,0-1 0,6 2 1,-5-2-4,1-1 1,-1 1 0,0-1-1,1 0 1,-1 0 0,0-1-1,1 1 1,-1-1 0,0 0-1,0 0 1,7-3 0,128-64 357,-89 42-390,93-45-2466,-80 41 1007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9:54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1001 4160,'-26'23'2336,"26"-23"-2256,-1 0 1,1 0 0,0 0-1,0 0 1,0 1-1,0-1 1,0 0-1,-1 0 1,1 0-1,0 0 1,0 0 0,0 0-1,0 1 1,0-1-1,0 0 1,0 0-1,-1 0 1,1 0 0,0 0-1,0 1 1,0-1-1,0 0 1,0 0-1,0 0 1,0 1 0,0-1-1,0 0 1,0 0-1,0 0 1,0 0-1,0 1 1,0-1 0,0 0-1,0 0 1,0 0-1,0 1 1,1-1-1,7 3 5380,7-3 243,-6 0-4697,-3 0-3111,0-1 2157,0 1 0,0-1 0,0 0 0,0 0 0,0-1 0,0 0 0,0 0 0,-1 0 0,1-1 0,-1 0 0,1 0 0,-1 0 0,0 0 0,0-1 0,6-6 0,4-6 175,-1 0 1,0-1-1,12-18 0,-17 21-123,-2 4-45,-1 0-1,0 0 1,-1-1-1,0 1 1,-1-1-1,0-1 1,4-16-1,-7 22-61,0 0-1,0 0 0,-1 0 1,1 1-1,-1-1 0,-1 0 0,1 0 1,-1 0-1,0 0 0,0 0 1,-1 1-1,0-1 0,0 1 0,0-1 1,0 1-1,-6-9 0,7 13-11,0-1-1,-1 0 1,1 0-1,-1 1 0,0-1 1,1 1-1,-1-1 1,0 1-1,0 0 1,0 0-1,0 0 1,0 0-1,0 0 0,0 0 1,0 0-1,0 0 1,-4 0-1,2 1-21,1 0 0,-1 0 0,1 0 0,-1 1 0,1-1 0,-1 1 0,1 0 1,0 0-1,-1 0 0,-4 3 0,-3 2-36,1 0-1,0 1 1,0 1 0,1-1 0,-16 16 0,15-12 71,1 0 1,0 0-1,0 1 0,1 0 1,1 1-1,0 0 0,1 0 1,0 0-1,-5 19 1,7-16 9,0 1 0,2 0 0,0-1 0,1 1 0,0 0 0,1 0 0,4 28 0,-2-36 37,-1 1-1,1 0 1,1-1-1,0 1 1,6 13-1,-7-19 12,0 0 0,1 0-1,0 0 1,-1-1-1,1 1 1,0-1-1,1 1 1,-1-1 0,1 0-1,-1-1 1,1 1-1,0 0 1,7 3-1,-7-5-26,-1 0-1,1 0 0,-1 0 1,1-1-1,0 1 0,-1-1 1,1 1-1,0-1 0,-1 0 0,1-1 1,0 1-1,-1-1 0,1 1 1,0-1-1,-1 0 0,1-1 1,-1 1-1,0-1 0,4-1 1,7-5 50,0-1 1,-1 0 0,13-11 0,-23 17-54,96-74 45,2 4 1,160-85-1,-243 147-148,-10 6 37,0 0-1,15-6 0,-21 10 31,0 0 1,0 1-1,0-1 0,-1 1 0,1-1 1,0 1-1,1 0 0,-1-1 1,0 1-1,0 0 0,0 1 1,0-1-1,0 0 0,0 0 0,0 1 1,0 0-1,3 1 0,-3-1 10,-1 0 0,0 0 0,1 0-1,-1 1 1,0-1 0,0 0 0,0 1 0,0-1-1,0 1 1,0-1 0,0 1 0,-1 0 0,1-1-1,-1 1 1,1 0 0,-1-1 0,1 1 0,-1 0-1,0 0 1,0-1 0,0 1 0,0 0 0,0 2-1,-1 5-7,0-1 0,0 1 0,-5 13 0,-2 25 191,0 1 653,15-59-590,1-1 1,0 1 0,14-16-1,-3 6-189,1 0 1,32-25-1,-43 39-122,1 0 0,1 0 1,-1 1-1,1 0 0,0 1 1,0 0-1,1 0 0,16-3 1,-26 7 53,-1 1 1,1 0-1,-1 0 1,1-1-1,-1 1 1,1 0-1,-1 0 1,1 0-1,0 0 1,-1 1-1,1-1 1,-1 0 0,0 1-1,1-1 1,-1 1-1,1-1 1,-1 1-1,1-1 1,-1 1-1,0 0 1,0 0-1,2 1 1,-2 0 0,0-1 0,0 1 0,0-1-1,0 1 1,-1-1 0,1 1 0,-1 0 0,1-1 0,-1 1 0,0 0 0,1-1 0,-1 1 0,0 0 0,0-1-1,0 1 1,0 0 0,-1 0 0,1-1 0,-1 4 0,-4 16-63,-2 8 86,1 0 1,1 1-1,2-1 1,0 37 0,3-63 15,0 0 0,0 0 0,0 0 0,1 0 1,-1 0-1,1-1 0,0 1 0,0 0 0,0-1 1,0 1-1,0 0 0,0-1 0,1 1 0,0-1 0,-1 0 1,1 0-1,0 1 0,2 1 0,-2-3-6,1 0-1,-1 1 0,1-1 1,0 0-1,-1 0 1,1 0-1,0-1 0,-1 1 1,1-1-1,0 1 1,0-1-1,-1 0 0,1 0 1,0 0-1,0-1 1,-1 1-1,1-1 0,0 1 1,3-2-1,6-2 27,1-1-1,-1 0 0,19-11 1,36-26 45,-53 33-72,27-18 66,-1-2 1,-1-1-1,-2-2 1,53-59-1,-73 73-43,-8 9-100,-1 0 1,-1-1-1,1 0 0,7-14 0,-69 123-633,47-86 674,0 1 0,-9 29-1,14-39 49,1 1 0,0 0 0,0-1 0,0 1 0,1 0 0,0 0 0,-1 0 0,2 0-1,-1 0 1,1 0 0,-1 0 0,1-1 0,2 7 0,-3-10-22,1 0 1,-1 0-1,1 0 0,-1-1 1,1 1-1,-1 0 0,1 0 0,0 0 1,-1 0-1,1-1 0,0 1 1,0 0-1,-1 0 0,1-1 1,0 1-1,0-1 0,0 1 1,0-1-1,0 1 0,0-1 1,0 1-1,0-1 0,2 0 1,-1 0 0,0 0 1,0 0 0,0 0-1,0 0 1,0-1 0,0 1-1,0-1 1,0 0 0,0 1-1,0-1 1,2-2 0,5-2 19,0-2-1,-1 1 1,13-13 0,-21 19-32,4-4 2,9-8 80,0-1-1,-1 0 1,0 0 0,16-27 0,-26 36-80,0 1 0,0-1 0,0 0 0,0 0 0,-1 0 1,0 0-1,0 0 0,0 0 0,0 0 0,-1 0 0,0 0 0,1 0 0,-1 0 1,-1 0-1,1 0 0,-1 0 0,1 0 0,-1 0 0,0 0 0,-1 0 0,1 0 1,-1 0-1,0 0 0,1 1 0,-2-1 0,-3-5 0,5 7-27,-1 1 0,1-1 0,-1 0 0,1 1-1,-1 0 1,1-1 0,-1 1 0,0 0 0,0 0-1,0 0 1,1 0 0,-1 0 0,0 0 0,0 1 0,0-1-1,-1 1 1,1-1 0,0 1 0,0 0 0,0 0 0,0 0-1,-3 0 1,2 0 10,0 1 0,0 0-1,0-1 1,1 1 0,-1 0 0,0 1-1,1-1 1,-1 0 0,1 1 0,-1 0-1,1-1 1,0 1 0,-1 0 0,1 0-1,-2 3 1,-4 4-23,4-4 36,0-1-1,-1 1 0,2 1 1,-1-1-1,0 1 0,1-1 1,0 1-1,1 0 1,-3 8-1,5-14 6,-1 1-1,1-1 1,0 1 0,0-1-1,0 1 1,0-1 0,0 1-1,0-1 1,0 1 0,0 0 0,0-1-1,0 1 1,0-1 0,0 1-1,1-1 1,-1 1 0,0-1-1,0 0 1,1 1 0,-1-1 0,0 1-1,0-1 1,1 1 0,-1-1-1,0 0 1,1 1 0,-1-1-1,1 0 1,-1 1 0,0-1 0,1 0-1,-1 0 1,1 1 0,-1-1-1,1 0 1,-1 0 0,1 0-1,-1 1 1,1-1 0,-1 0 0,1 0-1,3 0 12,0 0 0,0 0 0,-1 0 0,8-2 0,-2 0-26,36-5 61,0-2 1,-1-2 0,55-21 0,122-62-120,-124 51-44,-92 41 100,28-11-86,-32 13 94,0 0 0,0 0 0,0-1 1,0 1-1,0 0 0,0 0 0,0 0 1,0 0-1,0 0 0,0 0 0,0 0 0,0 0 1,0 1-1,0-1 0,0 0 0,0 0 1,0 1-1,0-1 0,0 1 0,0-1 0,0 1 1,-1-1-1,1 1 0,0 0 0,0-1 1,-1 1-1,1 0 0,0 0 0,1 2-9,-1 0 1,0 0-1,-1 0 0,1-1 0,0 1 0,-1 0 0,0 0 1,0 0-1,0 0 0,0 0 0,0 0 0,-1 5 0,-10 37-145,10-41 152,-47 151 273,47-153-234,0 0-1,1 1 0,0-1 1,-1 0-1,1 0 0,0 1 1,1 2-1,-1-4-15,0-1-1,0 0 1,0 1-1,0-1 1,0 0 0,0 1-1,1-1 1,-1 0-1,0 1 1,0-1 0,0 0-1,1 1 1,-1-1-1,0 0 1,0 1-1,1-1 1,-1 0 0,0 0-1,1 1 1,-1-1-1,0 0 1,1 0 0,-1 0-1,0 0 1,1 1-1,-1-1 1,1 0 0,-1 0-1,0 0 1,1 0-1,-1 0 1,1 0-1,-1 0 1,0 0 0,1 0-1,-1 0 1,0 0-1,1 0 1,-1 0 0,1 0-1,-1-1 1,0 1-1,1 0 1,-1 0-1,0 0 1,1-1 0,-1 1-1,0 0 1,1 0-1,-1-1 1,1 1 0,28-19 193,-1 0 0,49-44 0,-46 36-298,-24 21 44,0 1 0,1 0 0,12-7 0,-17 10 22,0 1-1,0-1 1,1 1-1,-1 0 1,0 0-1,1 1 1,-1-1-1,1 1 1,-1-1-1,0 1 1,1 0-1,3 1 1,-6-1 2,1 0 0,-1 1 0,0-1 0,1 1 0,-1-1 1,0 1-1,0 0 0,1 0 0,-1-1 0,0 1 0,0 0 0,0 0 0,0 0 1,0 0-1,0 0 0,0 1 0,-1-1 0,1 0 0,0 0 0,0 0 0,-1 1 1,1-1-1,-1 0 0,1 1 0,-1-1 0,0 2 0,2 4-12,-1 0 0,0 0-1,-1 13 1,0-17 47,0 3-5,0 0 0,1 0 0,-1 0 0,1 0 0,1-1-1,-1 1 1,1 0 0,0-1 0,0 1 0,1-1 0,-1 0 0,1 1 0,5 5-1,-5-7 20,1 0-1,-1-1 0,1 1 0,0-1 1,0 0-1,0 0 0,0 0 0,1-1 1,-1 1-1,1-1 0,0 0 0,0 0 0,-1-1 1,1 1-1,8 0 0,1-1 11,-1 0 0,1-1 1,-1 0-1,0-1 0,1-1 0,-1 0 0,14-4 0,12-6 82,40-17-1,-23 5-113,-1-3 0,-2-3 0,0-2 0,-3-2 0,0-2 0,-3-2 0,48-50 0,-89 80-158,-10 8-5,-12 9 2,-11 14-58,1 1 0,-41 52-1,50-57 196,-24 40 0,37-52 63,0 0-1,1 0 1,0 0-1,0 0 1,0 1-1,1 0 1,0-1-1,0 1 1,1 0-1,0 8 1,1-15-39,0 1 0,0 0 1,0 0-1,0-1 0,0 1 1,0 0-1,1-1 1,-1 1-1,1 0 0,-1-1 1,1 1-1,0-1 0,0 1 1,0-1-1,-1 1 1,1-1-1,0 1 0,1-1 1,-1 0-1,0 0 0,0 1 1,1-1-1,-1 0 1,3 1-1,-2-1 8,1 0 1,-1-1-1,0 1 1,1 0-1,-1-1 1,1 0-1,-1 0 1,1 0-1,-1 0 1,1 0-1,-1 0 1,1-1-1,-1 1 0,1-1 1,-1 1-1,4-3 1,8-3 11,1 0 0,-2-2 0,1 1 0,-1-2 0,-1 0 0,1 0 0,-2-1 0,1-1 1,-1 0-1,-1 0 0,0-1 0,-1-1 0,0 1 0,0-2 0,-2 1 0,0-1 0,7-19 0,-11 27-46,-3 5 0,1 0 0,-1 0-1,1 0 1,-1 0 0,0 0-1,0 0 1,1 0-1,-1 0 1,0 0 0,0 0-1,0 0 1,0 0 0,0 0-1,-1-2 1,1 3-4,-1 0 0,0 0 0,1 1 1,-1-1-1,0 0 0,1 1 0,-1-1 0,1 1 0,-1-1 1,1 0-1,-1 1 0,1 0 0,-1-1 0,0 2 1,-7 10-40,1 1 0,1 0 0,0 0 1,1 1-1,-5 18 0,-13 75-229,22-102 305,-21 140-34,9-51 101,-29 110-1,31-172-5,-1 0-1,-1-1 1,-2 0 0,-23 36-1,35-63-44,0 1 1,0-1-1,-1 1 0,1-1 0,-1 0 0,0 0 0,0-1 1,-1 1-1,1-1 0,-1 0 0,1 0 0,-1 0 0,0-1 1,0 1-1,-1-1 0,-8 2 0,6-3 6,0 0 1,-1 0-1,1-1 1,0 0-1,-1 0 0,1-1 1,0 0-1,-1-1 1,1 1-1,-12-6 1,18 7-19,-58-22 89,51 18-94,0 0 1,0-1 0,1 0-1,-15-11 1,21 15-21,1-1 0,-1 1 0,1-1 0,0 1 0,-1-1 0,1 0 1,0 1-1,0-1 0,0 0 0,0 0 0,1 0 0,-1 0 0,0 0 0,0-2 0,1 3 0,0-1 1,0 1-1,0 0 1,0-1 0,0 1-1,1-1 1,-1 1-1,0 0 1,1-1-1,-1 1 1,1 0-1,-1 0 1,1-1-1,0 1 1,-1 0-1,1 0 1,0 0-1,0 0 1,0 0-1,0 0 1,0 0-1,0 0 1,2-1 0,76-54-88,21-16-24,100-96 246,15-13-168,-184 158 54,-2-1 0,-1-2 1,34-39-1,-39 33 2,-1-1 0,34-68 1,-29 48-14,-23 45-8,133-230-36,97-72-347,-234 310 365,0-1 1,1 1 0,-1 0-1,0-1 1,0 1 0,1 0-1,-1-1 1,0 1 0,1 0-1,-1-1 1,0 1 0,1 0-1,-1-1 1,0 1 0,1 0-1,-1 0 1,1 0 0,-1-1-1,0 1 1,1 0 0,-1 0-1,1 0 1,-1 0 0,1 0 0,0 0-1,-2 10-284,-11 26 81,-42 81 46,-28 85 168,44-104 15,-103 256 505,132-335-171,1 0 72,8-19-401,0 0 0,0 0-1,0 0 1,0 0 0,0 0 0,0 0 0,0 0 0,0 0 0,0 0-1,0 0 1,0 0 0,0 0 0,0 0 0,0 0 0,0 0 0,0 0 0,0 0-1,0 0 1,0 0 0,1 0 0,-1 0 0,0 0 0,0 0 0,0 0-1,0 0 1,0 0 0,0 0 0,0 0 0,0 0 0,0 0 0,0 0 0,0 0-1,0 0 1,0 0 0,0 0 0,0 0 0,0 0 0,7-9 316,2-3-331,0 0-1,1 0 1,1 2 0,-1-1-1,2 1 1,-1 1-1,2 0 1,13-8 0,-17 12-28,-1 0 1,1 1-1,0 0 1,0 1-1,0 0 1,0 1-1,1-1 1,-1 2-1,1-1 1,-1 1-1,1 1 0,0 0 1,-1 0-1,11 2 1,-2 2-108,0 2 1,0-1-1,-1 2 1,0 0-1,0 1 1,-1 1-1,0 1 1,0 0-1,-1 1 0,25 24 1,-26-20-1821,-13-13 1031,0 1-1,0-1 1,0 1-1,0-1 1,0 1-1,0 3 1,4 17-3612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49:57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32 329 2816,'-23'0'1942,"14"0"2852,11 1-3802,9 3 194,-9-3-969,0 0-1,0 0 1,0 0-1,0-1 1,0 1-1,1 0 1,-1-1-1,0 0 1,0 1-1,1-1 1,-1 0-1,0 0 1,1-1-1,-1 1 1,3-1-1,6-2 152,1-1 0,-1-1-1,0 0 1,0-1 0,0 0-1,-1 0 1,14-12 0,-17 12-298,1 0 0,-1-1 0,0 0 0,-1-1 0,1 1 0,-2-1 0,1-1 1,-1 1-1,7-17 0,-10 20-69,0-1 0,-1 1 1,0 0-1,0-1 0,-1 1 1,0-1-1,0 1 0,0-1 1,0 1-1,-1-1 0,0 1 1,0 0-1,0-1 0,-1 1 1,0 0-1,0 0 0,0 0 1,-1 0-1,1 0 0,-1 0 1,0 1-1,-1-1 0,-3-3 1,6 7-17,-1 0 0,1 0 1,0 0-1,0 0 0,-1 0 0,1 0 1,-1 0-1,1 1 0,-1-1 1,1 1-1,-1-1 0,1 1 0,-1 0 1,1-1-1,-1 1 0,1 0 1,-1 0-1,0 0 0,1 0 1,-1 0-1,1 0 0,-1 1 0,1-1 1,-1 1-1,1-1 0,-1 1 1,1-1-1,-1 1 0,1 0 0,-1 0 1,1-1-1,0 1 0,0 0 1,-3 2-1,-1 3-29,0-1 0,-1 1 0,2 0 0,-1 0 0,-5 12 0,-7 10-15,-15 36 1,28-53 80,0 0 1,1 0 0,0 0-1,0 0 1,1 1 0,1-1-1,0 14 1,1-18 75,0 1 0,1-1 0,0 1-1,0-1 1,1 1 0,0-1 0,0 0 0,6 12 0,-7-16-34,0-1 0,1 1 1,-1-1-1,1 0 0,0 1 1,0-1-1,0 0 1,0 0-1,0 0 0,0-1 1,0 1-1,1 0 0,-1-1 1,0 1-1,1-1 1,-1 0-1,1 0 0,0 0 1,-1 0-1,1 0 0,0-1 1,0 1-1,0-1 1,-1 0-1,1 0 0,5 0 1,6-2 291,29-9 0,-23 6-220,164-59 530,-121 40-580,-6 1-76,79-45 1,-134 67-14,7-4-23,-1 1 0,1 0 0,-1 0 0,13-2-1,-20 5 21,1 1-1,0-1 0,0 1 1,0 0-1,0 0 0,0 0 1,0 0-1,0 0 0,0 1 0,0-1 1,-1 0-1,3 2 0,-3-2 4,0 1 0,0-1 0,1 1 0,-1 0-1,0 0 1,-1 0 0,1-1 0,0 1 0,0 0-1,0 0 1,0 0 0,-1 0 0,1 0-1,-1 1 1,1-1 0,0 0 0,-1 0 0,0 0-1,1 0 1,-1 2 0,1 4-5,0 1-1,-1-1 1,-1 0-1,1 0 1,-1 0-1,0 0 1,0 0 0,-1 0-1,-4 12 1,-4 16 151,2 4 257,7-38-386,1-1 0,0 1 0,0-1 0,0 0 0,-1 1 0,1-1 0,0 1 0,0-1 0,0 1 0,0-1 0,0 1 0,0-1 0,0 1 0,0-1 0,0 1 0,0-1 0,0 1 0,1-1 0,-1 1 0,0-1 0,0 1 0,1-1 4,-1 0 0,0 1 0,1-1 0,-1 0 0,0 0 0,1 0 0,-1 0 0,0 0 0,1 0 0,-1 0 0,0 0 1,1 0-1,-1 0 0,0 0 0,1 0 0,-1 0 0,0 0 0,1-1 0,-1 1 0,0 0 0,0 0 0,1 0 0,17-13 437,-1-5-256,6-5-192,1 0-1,47-34 1,-62 51-27,6-4-38,2-1-1,18-8 1,-31 17 21,0 0-1,1 1 1,-1-1 0,0 1 0,0 0 0,0 0 0,1 0 0,-1 1 0,1-1-1,-1 1 1,0 0 0,1 0 0,-1 1 0,1-1 0,6 3 0,-9-2 12,0 0 1,0 0 0,0 0 0,0 1 0,0-1 0,0 1-1,0-1 1,0 1 0,0 0 0,-1 0 0,1-1-1,-1 1 1,1 1 0,0 2 0,3 4 11,-1 0 1,4 14 0,-5-15 26,0 1 0,6 12 0,-6-16 5,0-1 0,0 0-1,0 1 1,1-2-1,-1 1 1,1 0 0,0-1-1,0 1 1,0-1-1,0 0 1,1 0 0,-1-1-1,8 3 1,-5-2 44,0-1 0,0 0 1,0-1-1,0 1 0,1-2 1,-1 1-1,0-1 0,13-1 1,-5-1 21,0 0 0,0-2 0,0 0-1,0 0 1,-1-1 0,0-1 0,0-1 0,19-11 0,-24 13-79,-1 0 0,-1-1 0,1 1-1,-1-2 1,0 1 0,0-1 0,-1 0 0,0 0 0,10-15 0,-9 6 21,0 0 1,-1-1 0,-1 1 0,6-34-1,-10 45-35,1-1-11,0 0 0,-1-1 0,0 1 0,-1 0 0,1-1-1,-1 1 1,-1-1 0,1 1 0,-1-1 0,-2-8 0,3 15 5,0-1 0,0 0 0,0 1 0,-1-1 0,1 1 0,0-1 0,0 1 0,-1-1 0,1 0 0,0 1 0,-1-1 0,1 1 0,0-1 0,-1 1 0,1 0 0,-1-1 0,1 1 0,-1-1 0,1 1 0,-1 0 0,1-1 1,-1 1-1,1 0 0,-1 0 0,0-1 0,1 1 0,-1 0 0,1 0 0,-1 0 0,0 0 0,1 0 0,-1 0 0,1 0 0,-1 0 0,0 0 0,1 0 0,-1 0 0,1 0 0,-1 0 0,0 0 0,1 1 0,-1-1 0,1 0 0,-1 0 0,1 1 1,-1-1-1,0 0 0,1 1 0,0-1 0,-1 0 0,1 1 0,-1 0 0,-5 3-55,1 1 1,0 0 0,-7 9-1,10-11 64,-17 22-112,1 1-1,-27 49 1,41-67 133,1 0 0,0 0 0,0 1 0,0-1 0,1 1 0,1-1 0,-1 1 0,2 0 0,-1 0 0,2 12 0,-1-16 19,1 0 0,-1 0 0,1 0 0,1 0 0,-1-1-1,1 1 1,0 0 0,0-1 0,0 1 0,0-1 0,1 0 0,0 0 0,0 0 0,0 0 0,0 0 0,1-1 0,-1 1 0,1-1 0,6 4 0,-7-5 4,0-1 0,0 1 0,0-1 1,1 0-1,-1 0 0,0 0 0,0-1 0,1 1 1,-1-1-1,0 0 0,0 0 0,1 0 1,-1 0-1,0 0 0,5-2 0,4-1 45,1 0-1,19-9 0,-9 4-64,116-36 25,-47 16-45,101-45 0,-164 58-1,23-9-28,-46 22-13,0 0 0,0 0 1,1 0-1,-1 1 1,0 0-1,9 0 1,-13 1 35,-1 0 0,0 0 0,0 1 0,0-1 0,0 0 0,0 1 1,0-1-1,0 1 0,0-1 0,0 1 0,0-1 0,0 1 1,0 0-1,0-1 0,-1 1 0,1 0 0,0 0 0,0 0 0,-1 0 1,1 0-1,0-1 0,-1 1 0,1 0 0,-1 1 0,1 0 0,1 3 1,0 1 1,-1-1-1,0 0 0,1 6 0,0 19-211,-2-22 252,0 0 0,1 0 0,-1 1 0,5 15 0,-4-22-14,0 0 0,0 0-1,0 0 1,0 0 0,0-1-1,0 1 1,0 0-1,0 0 1,1-1 0,-1 1-1,1 0 1,-1-1 0,1 0-1,0 1 1,0-1 0,-1 0-1,1 0 1,0 0-1,0 0 1,0 0 0,0 0-1,0-1 1,0 1 0,3 0-1,9 0 17,0-1 1,0 0-1,0-1 0,-1-1 0,1 0 0,16-4 0,-11 2 7,3 0-3,55-10 72,-2-4 0,82-29 0,-131 37-62,0-2 1,-1-1-1,37-25 1,-46 27 13,0-2 0,-1 0 0,-1-1 0,0-1 0,23-30 0,-36 43-94,1-1-1,-1 1 1,0 0 0,1-1-1,-1 1 1,0-1-1,0 0 1,-1 1-1,1-4 1,-1 6 21,0 0 0,0-1-1,1 1 1,-1 0 0,0-1 0,-1 1-1,1 0 1,0 0 0,0-1 0,0 1-1,0 0 1,0 0 0,0-1 0,0 1-1,0 0 1,0 0 0,0-1 0,-1 1-1,1 0 1,0 0 0,0-1 0,0 1-1,-1 0 1,1 0 0,0 0 0,0 0-1,0-1 1,-1 1 0,1 0 0,0 0-1,0 0 1,-1 0 0,0 0-16,-1 0 1,1 0-1,0 0 0,0 0 0,-1 0 1,1 1-1,0-1 0,0 0 0,0 1 1,0-1-1,-1 1 0,0 1 1,-18 10-65,2 2 1,0 0 0,-25 26 0,-7 5 9,34-32 26,-25 26-1,36-33 60,0 1-1,1-1 1,-1 1-1,1-1 0,0 1 1,1 0-1,-4 12 1,6-15 10,0 1 1,0-1 0,1 1 0,0-1 0,0 0 0,0 1-1,1-1 1,-1 1 0,1-1 0,0 1 0,0-1 0,0 0-1,1 0 1,0 1 0,0-1 0,0 0 0,4 5 0,-3-3 13,1-1 0,0 1 0,1-1 0,-1 0 0,1 0 0,0-1 0,0 1 0,0-1 0,1 0 0,-1-1 0,7 4 0,-8-6 7,-1 0 1,0 0-1,0 0 0,1-1 0,-1 1 1,0-1-1,1 0 0,-1 0 1,1 0-1,-1-1 0,0 1 1,1-1-1,-1 1 0,0-1 0,0 0 1,1-1-1,-1 1 0,0 0 1,0-1-1,0 0 0,-1 0 1,1 0-1,4-3 0,2-3 36,1-1 1,-1 0-1,-1-1 0,15-20 1,-18 23-73,0-1 0,0 0 0,-1 0 0,0 0 0,0 0 1,-1-1-1,0 0 0,-1 1 0,0-1 0,0 0 1,-1 0-1,0 0 0,0-1 0,-1 1 0,0 0 1,-3-14-1,3 23-9,0-1-1,0 1 1,0 0 0,0 0-1,0-1 1,0 1 0,0 0-1,0 0 1,0-1 0,0 1 0,0 0-1,0 0 1,0 0 0,0-1-1,0 1 1,-1 0 0,1 0 0,0-1-1,0 1 1,0 0 0,0 0-1,0 0 1,-1 0 0,1-1-1,0 1 1,0 0 0,0 0 0,-1 0-1,1 0 1,0 0 0,0 0-1,0-1 1,-1 1 0,1 0 0,0 0-1,0 0 1,-1 0 0,1 0-1,0 0 1,0 0 0,-1 0-1,1 0 1,0 0 0,-1 0 0,-8 11-247,-5 17-145,2 17 316,1 1 0,-4 58 0,4-32 70,-3 26 96,3-21 142,-36 135 1,-19-32 115,61-171-279,1 0 0,-1-1 1,-1 1-1,0-1 0,-9 10 0,12-14-37,0-1 0,1 0 0,-1 0-1,0 0 1,-1 0 0,1-1 0,0 1 0,-1-1-1,0 0 1,1 0 0,-1 0 0,0 0 0,0-1-1,0 0 1,0 1 0,0-1 0,0-1 0,0 1-1,-9 0 1,4-2 10,0 0-1,0 0 0,0-1 1,1 0-1,-1 0 0,0-1 1,1 0-1,-13-7 0,-8-5 24,-28-22-1,37 23-33,9 6 14,0 0 1,1-1-1,0 0 0,-14-17 0,19 20-46,0-1 0,1 1 1,-1-1-1,1 1 0,1-1 0,0 0 0,0-1 0,0 1 0,-3-13 0,6 17 3,0 1 0,0-1 0,0 1-1,1-1 1,-1 1 0,0-1 0,1 1-1,0 0 1,-1-1 0,1 1 0,0 0 0,0-1-1,0 1 1,1 0 0,-1 0 0,0 0 0,1 0-1,0 0 1,-1 0 0,1 0 0,0 1-1,0-1 1,0 1 0,4-3 0,2-1-12,0 0 1,1 1-1,0 0 0,17-6 1,25-2-83,-1 2-1,53-4 1,-11 2 98,-78 10 22,0 0 0,0-1 0,-1-1 0,1 0 0,-1-1 0,0 0 0,0-1 0,0-1 0,-1 0 0,0 0 0,0-1 0,-1-1 0,0 0 0,10-11 0,297-268 235,-206 188-161,-93 81-76,0-1 0,-2-2 0,23-34-1,-35 47-24,21-33-135,32-72 0,-58 113 120,0 0-1,1 0 1,-1 0-1,1 0 1,-1 0-1,1 0 0,-1-1 1,1 2-1,0-1 1,-1 0-1,1 0 0,0 0 1,0 0-1,-1 0 1,3-1-1,-3 3 10,0-1 0,1 0 0,-1 1 0,0-1 0,1 0 0,-1 1 0,0-1 0,1 0 0,-1 1 0,0-1 0,0 1 0,1-1 0,-1 0 0,0 1 0,0-1 0,0 1 0,0-1-1,0 1 1,0-1 0,0 1 0,0-1 0,0 0 0,0 1 0,0 0 0,0 41-168,-13 60-3,7-62 258,-2 59 1,8-95-53,0 0 0,0 1 1,1-1-1,-1 0 0,1-1 0,3 9 1,-4-11-4,1 0 0,-1 0 0,1 1 0,0-1 0,-1 0 0,1 0 0,0 0 0,-1 0 0,1-1 0,0 1 0,0 0 0,0 0 0,0 0 0,0 0 0,0-1 0,0 1 0,0-1 0,0 1 0,0-1 0,0 1 1,1-1-1,-1 1 0,0-1 0,0 0 0,0 0 0,2 0 0,0 0 33,1 0 0,-1-1 0,1 0 1,-1 0-1,1 0 0,-1 0 0,0 0 1,1-1-1,-1 0 0,0 1 0,4-5 0,6-3-7,15-17 0,87-94 130,37-34-373,-149 152 175,-1 0 0,1 0 0,0 0-1,0 0 1,0 0 0,0 1 0,5-3-1,-7 4 14,0-1-1,-1 1 0,1 0 1,0 0-1,0 0 0,-1-1 1,1 1-1,0 0 0,0 0 1,0 0-1,-1 0 0,1 0 1,0 0-1,0 1 0,-1-1 1,1 0-1,0 0 0,0 0 1,-1 1-1,1-1 0,0 0 1,0 1-1,-1-1 0,1 1 1,-1-1-1,1 1 0,0-1 1,-1 1-1,1-1 0,-1 1 1,1-1-1,-1 1 0,1 0 1,-1-1-1,0 1 0,1 0 1,-1 0-1,1 0 0,0 5-27,0 0-1,-1 1 0,1-1 0,-1 0 0,0 0 0,-1 1 0,1-1 1,-1 0-1,-2 6 0,-37 126-26,-68 181 91,62-187 159,-64 127 1,79-201-19,27-51-90,-1 0 1,0-1 0,-1 1-1,1-1 1,-12 9 0,15-13-54,-1 0-1,1-1 1,-1 1 0,0-1 0,0 0-1,1 1 1,-1-1 0,0-1 0,0 1-1,0 0 1,0-1 0,0 1 0,-6-1-1,4 0-8,0-1-1,-1 0 0,1 0 0,0 0 0,0-1 1,0 1-1,-7-4 0,-2-3 26,0 0 0,1-1-1,0 0 1,-17-17 0,29 26-37,-7-7-12,1 0 0,0 0-1,0 0 1,-10-16 0,15 21 9,1 0 0,0 0 0,0 0 0,0-1 0,0 1 0,0 0 0,0-1 0,1 1 0,-1 0 0,1-1 0,0 1 0,-1-1 0,1 1 0,0-1 0,1 1 0,-1-1 0,0 1 0,1-1 0,-1 1 0,1 0 0,0-1 0,0 1 0,0 0 0,0-1 0,2-3 0,4-3-4,1 1 0,-1-1 1,1 2-1,1-1 0,-1 1 0,12-7 0,1 0-11,39-19 0,-22 17-33,1 1-1,43-10 0,81-11-230,-146 33-814,32-1 1,-36 4-1140,1 1 1,22 4-1,-9-1-5352,-7-1 2415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0:00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1066 3136,'-20'9'1029,"20"-9"-1005,-1 1-1,1-1 1,0 0-1,-1 1 1,1-1-1,-1 0 1,1 1-1,-1-1 1,1 0-1,0 1 1,-1-1-1,1 1 1,0-1-1,0 1 1,-1-1 0,1 1-1,0-1 1,0 0-1,0 1 1,-1 0-1,1-1 1,0 1-1,0-1 1,0 1-1,0-1 1,0 1-1,0 1 148,-1-1 102,1 1 1,0-1 0,-1 0-1,1 1 1,0-1 0,0 1-1,0-1 1,0 0 0,0 1-1,1 1 1,-1-2-193,0-1 1,0 0-1,0 1 0,0-1 1,0 0-1,0 1 0,0-1 0,0 0 1,0 1-1,0-1 0,0 0 1,0 1-1,1-1 0,-1 0 1,0 0-1,0 1 0,0-1 0,1 0 1,-1 0-1,0 1 0,0-1 1,1 0-1,-1 0 0,0 1 1,0-1-1,1 0 0,-1 0 1,0 0-1,1 0 0,-1 0 0,0 1 1,1-1-1,-1 0 0,0 0 1,1 0-1,-1 0 0,0 0 1,1 0-1,-1 0 0,0 0 0,1 0 1,-1 0-1,0 0 0,1-1 1,-1 1-1,1 0 0,6-4 492,0 0 0,0-1 0,0 0 0,12-10 0,4-5 61,115-108 1112,-105 95-1615,11-10 17,-2-1-1,70-96 1,13-73 91,-80 132-212,60-97 124,12-23 525,-153 253-1396,24-29 700,1 1 0,2 0 0,-9 30 0,-13 77 72,26-108-40,-3 13 7,-42 243 213,47-255-141,2 46 0,2-62-6,-1-1 1,1 0-1,1 1 0,-1-1 0,1 0 1,0 0-1,1 0 0,0 0 0,0 0 1,6 9-1,-7-14-43,0 0-1,-1 0 1,1-1 0,0 1 0,0 0 0,0-1-1,0 0 1,0 1 0,0-1 0,0 0 0,0 0-1,1 0 1,-1 0 0,0-1 0,1 1 0,-1-1-1,0 1 1,1-1 0,-1 0 0,1 0 0,-1 0-1,0 0 1,1 0 0,3-1 0,3-1 65,0-1-1,1 0 1,-1 0 0,16-9-1,6-3 61,57-39-1,-80 48-143,0 0 1,-1 0-1,1-1 0,-1 0 1,0-1-1,-1 1 1,0-1-1,0-1 0,0 1 1,-1-1-1,5-12 1,-10 21-32,0 0 1,0-1 0,1 1 0,-1 0-1,0 0 1,0-1 0,0 1-1,0 0 1,0 0 0,0-1-1,1 1 1,-1 0 0,0-1 0,0 1-1,0 0 1,0-1 0,0 1-1,0 0 1,0-1 0,0 1 0,0 0-1,0-1 1,0 1 0,-1 0-1,1 0 1,0-1 0,0 1 0,0 0-1,0-1 1,0 1 0,-1 0-1,1 0 1,0-1 0,0 1 0,0 0-1,-1 0 1,1-1 0,0 1-1,0 0 1,-1 0 0,1 0-1,0 0 1,0-1 0,-1 1 0,1 0-1,0 0 1,-1 0 0,1 0-1,0 0 1,-1 0 0,1 0 0,0 0-1,-1 0 1,1 0 0,0 0-1,-1 0 1,1 0 0,0 0 0,0 0-1,-1 0 1,0 0 0,-17 8-176,10-3 149,0 1 1,1-1-1,0 2 0,0-1 1,0 1-1,1 0 0,0 0 0,1 1 1,-1 0-1,1 0 0,1 0 1,-5 12-1,7-16 46,0 1 1,1 0-1,-1 0 1,1 0-1,0 0 1,1 0-1,-1 0 1,1 0-1,0 0 1,0 0-1,1 1 1,0-1-1,0 0 1,0 0-1,0 0 1,1-1-1,-1 1 0,1 0 1,0 0-1,1-1 1,-1 0-1,1 1 1,6 7-1,-3-6 40,0 0 0,1-1 0,-1 1 0,1-1-1,0 0 1,1-1 0,-1 0 0,1 0 0,-1-1-1,1 0 1,0 0 0,1 0 0,-1-1 0,0-1-1,1 1 1,-1-2 0,0 1 0,13-1-1,-15 0-10,0-1 0,0 0-1,0 0 1,0 0-1,-1-1 1,1 0 0,0 0-1,-1 0 1,1-1-1,-1 0 1,0 0 0,1 0-1,-2-1 1,1 1-1,0-1 1,-1 0-1,1-1 1,-1 1 0,-1-1-1,1 0 1,0 0-1,-1 0 1,0 0 0,-1-1-1,1 1 1,2-10-1,-2 7-8,-1-1-1,-1 1 0,0-1 1,0 0-1,0 1 1,-1-1-1,-1 0 0,1 0 1,-2 1-1,1-1 1,-4-12-1,0 7-40,0 0 1,-1 0-1,0 0 1,-1 0-1,-15-20 1,20 30-24,-1 1 1,1 0 0,-1 0-1,1 0 1,-1 0 0,0 0-1,0 0 1,0 1 0,0 0-1,-1 0 1,1 0 0,-1 0-1,1 0 1,-1 0 0,-5-1-1,9 3 30,0 1 0,0-1 0,0 0-1,0 0 1,1 0 0,-1 0 0,0 0 0,0 0-1,0 1 1,0-1 0,0 0 0,0 0-1,0 0 1,0 0 0,0 0 0,0 1 0,0-1-1,0 0 1,0 0 0,0 0 0,0 0 0,0 0-1,0 0 1,0 1 0,-1-1 0,1 0-1,0 0 1,0 0 0,0 0 0,0 0 0,0 0-1,0 1 1,0-1 0,0 0 0,0 0-1,0 0 1,-1 0 0,1 0 0,0 0 0,0 0-1,0 0 1,0 0 0,0 0 0,0 0-1,-1 0 1,1 0 0,0 0 0,0 1 0,0-1-1,0 0 1,0 0 0,-1 0 0,1 0 0,0-1-1,0 1 1,0 0 0,0 0 0,0 0-1,0 0 1,-1 0 0,1 0 0,0 0 0,0 0-1,0 0 1,0 0 0,0 0 0,-1 0-1,9 9-91,-7-8 94,7 7 13,1-1 0,0 0 0,0 0 0,0-1 0,1 0 1,0 0-1,12 4 0,-4-3 111,0 0 1,1-2-1,27 6 1,-40-11-24,1 1 1,-1-1 0,1 0 0,-1 0-1,0-1 1,1 0 0,6-2 0,-8 2-696,1-1-1,-1 0 1,10-5 0,-14 7 402,-1 0 0,0 0 0,0-1 0,1 1 0,-1-1 0,0 1 0,0 0 0,1-1 0,-1 1 0,0 0 1,0-1-1,0 1 0,0-1 0,0 1 0,0-1 0,0 1 0,0 0 0,0-1 0,0 1 0,0-1 0,0 1 0,0-1 0,0 1 0,0 0 0,0-1 0,0 1 0,-1-1 0,-3-11-5110,-1 4 2033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0:01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19 236 5728,'-19'-8'2592,"56"21"-2240,-10-9 2048,9-1-1376,22-15 1344,5 1-1344,35-21 159,2 4-703,16-9-224,-8 6-160,-8-1 128,-15 7-128,-4 2-2975,-13 7 1535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1:59.8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 20 11232,'-37'-17'3594,"36"16"-3506,-1 1-1,1 0 0,0-1 1,0 1-1,0 0 0,0 0 1,0 0-1,0 0 0,-1 0 1,1 0-1,0 0 0,0 0 1,0 0-1,0 1 0,0-1 1,0 0-1,0 1 1,-2 0-1,2 0-75,1-1 0,0 0 1,-1 1-1,1-1 0,0 0 1,0 1-1,-1-1 0,1 0 0,0 1 1,0-1-1,0 1 0,-1-1 1,1 1-1,0-1 0,0 0 0,0 1 1,0-1-1,0 1 0,0-1 1,0 1-1,0-1 0,0 1 0,0-1 1,0 1-1,0-1 0,0 0 0,0 1 1,1-1-1,-1 1 0,0-1 1,0 1-1,0-1 0,1 0 0,-1 1 1,0-1-1,0 0 0,1 1 1,-1-1-1,8 8 454,1 0 0,0-1 0,-1 0 0,2-1 0,-1 0 0,1 0 0,17 6 0,24 8-283,1-3 0,107 22 0,-50-21-6343,-103-16 4987,0 0 0,1-1-1,-1 0 1,1 0 0,0-1-1,12 0 1,4-7-2816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0:04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1150 4160,'-3'0'240,"3"0"-169,-1 0 0,1 0 0,0 0 0,-1 1 0,1-1 0,-1 0 0,1 0 0,-1 0 0,1 0 0,0 0 0,-1 0 0,1 1 0,-1-1 0,1 0 0,0 0 0,-1 0 0,1 1 0,0-1 0,-1 0 0,1 1 0,0-1 0,-1 0 0,1 1 0,0-1 0,0 0 0,0 1 0,-1-1-1,1 2 1057,1-6 793,13-6-926,-1 0 0,0-1-1,21-23 1,-13 13-403,115-107 1297,-105 100-1658,30-35 1,-53 54-191,12-13 18,-2-1 1,0-1 0,-1 0-1,-2-2 1,23-49 0,50-139 27,-78 188-108,40-93 72,-24 60 64,20-69-1,-42 115-103,-1 0-1,-1 0 1,0 0 0,0-22-1,-2 34-23,0 1 0,0-1 0,0 1 0,0-1 0,0 1 0,0-1-1,0 1 1,0-1 0,0 1 0,0-1 0,0 0 0,0 1 0,0-1 0,-1 1 0,1-1-1,0 1 1,0-1 0,-1 1 0,1 0 0,0-1 0,-1 1 0,0-1 0,1 1 6,-1 0 0,1 0 0,-1 0 0,1 0 0,0 0 0,-1 0 0,1 0 0,-1 0 0,1 0 0,-1 0 0,1 0 0,0 1 0,-1-1 0,1 0 0,-1 0 0,1 1 0,0-1 0,-1 0 0,1 1 0,0-1 0,-1 1 0,-18 22-96,17-20 95,-12 16 41,2 1 0,0 0 0,2 0 0,0 1 0,1 0 0,1 1 0,1 0 0,-8 44 0,8-33 19,-34 185 131,15 6 209,24-202-257,2 0 1,0 0-1,2-1 1,0 1-1,2 0 1,0 0-1,1-1 1,10 26-1,-14-45-67,0 1 0,0-1 0,1 1 0,-1-1 0,0 0 0,3 3 0,-3-4-43,-1-1-1,1 1 1,-1-1 0,1 1-1,-1-1 1,1 0-1,0 1 1,-1-1-1,1 0 1,0 0-1,-1 1 1,1-1-1,0 0 1,-1 0 0,1 0-1,0 0 1,-1 0-1,1 0 1,0 0-1,-1 0 1,1 0-1,0 0 1,-1 0-1,1 0 1,0 0-1,-1-1 1,1 1 0,0 0-1,-1 0 1,1-1-1,-1 1 1,1 0-1,0-1 1,7-6 130,-1 1 1,0-1-1,-1 0 1,10-14-1,-3 5-84,12-14 157,28-41-1,-47 60-213,1 0 0,-1 0 0,-1-1-1,0 1 1,-1-1 0,0 0-1,3-22 1,-5 23-2,-1 9-37,-1 0 0,1-1 0,-1 1 0,0 0 0,1 0 0,-1 0-1,0 0 1,-1-1 0,1 1 0,0 0 0,-1 0 0,1 0 0,-1 0 0,1 0 0,-1 0 0,-1-3 0,2 5 21,0 0-1,0 0 1,0 0 0,0 1 0,0-1-1,0 0 1,0 0 0,-1 0-1,1 0 1,0 0 0,0 0-1,0 0 1,0 1 0,0-1 0,0 0-1,0 0 1,0 0 0,0 0-1,0 0 1,0 0 0,0 0 0,-1 0-1,1 0 1,0 0 0,0 0-1,0 0 1,0 0 0,0 0-1,0 1 1,0-1 0,-1 0 0,1 0-1,0 0 1,0 0 0,0 0-1,0 0 1,0 0 0,0 0 0,-1 0-1,1-1 1,0 1 0,0 0-1,0 0 1,0 0 0,0 0-1,0 0 1,0 0 0,0 0 0,-1 0-1,1 0 1,0 0 0,0 0-1,1 15-225,0-13 224,0 0 1,0 0-1,0 0 0,0 0 1,1 0-1,-1-1 0,1 1 1,-1 0-1,1-1 0,-1 1 1,1-1-1,0 1 0,-1-1 1,1 0-1,0 0 0,0 0 1,0 0-1,0 0 0,0 0 1,0-1-1,1 1 0,1 0 1,7 1 50,0 1 0,22 0 0,-9-2 9,1-1-1,-1-1 1,1 0 0,-1-2 0,0-1 0,0-1 0,-1-2-1,1 0 1,-1-1 0,34-17 0,-56 24-51,4-1 15,0-1 0,0 0 0,0 0 0,-1 0 0,1 0 0,-1-1 0,0 1 0,7-9 0,-13 17-108,0 0 0,1 1 0,-1-1 1,0 7-1,-7 28 134,-9 3-137,7-17 60,-11 41 0,20-57 60,0-1 0,0 0-1,1 1 1,1-1 0,0 0-1,0 1 1,0-1 0,4 14-1,-4-20 9,1 0 0,0-1-1,0 1 1,0 0-1,0-1 1,0 1 0,0-1-1,3 5 1,-3-7-23,-1 1 1,1 0 0,-1-1 0,1 1-1,-1-1 1,1 0 0,0 1 0,-1-1-1,1 1 1,0-1 0,-1 0 0,1 1-1,0-1 1,-1 0 0,1 0 0,0 0-1,0 0 1,-1 1 0,1-1 0,0 0-1,0 0 1,-1 0 0,1 0 0,0-1-1,0 1 1,-1 0 0,1 0 0,0 0-1,-1-1 1,1 1 0,0 0 0,-1-1-1,1 1 1,0 0 0,0-1 0,5-4 79,-1 1 1,0-1 0,0 0 0,0-1 0,-1 1-1,1-1 1,5-10 0,8-11 38,-5 10-109,-1 0 0,-1-1 1,15-34-1,-19 39-12,0-1 0,12-17 0,-15 24-19,4-7-441,-6 14 191,-4 9 90,0 0 148,0-1-1,1 1 1,0-1-1,0 1 1,1-1-1,0 1 1,0 0 0,3 13-1,-2-18 46,0 0 1,0 0-1,1 0 0,-1 0 0,1-1 1,0 1-1,0-1 0,0 1 0,1-1 1,-1 0-1,1 0 0,0 0 0,0 0 0,0 0 1,0-1-1,0 1 0,0-1 0,1 0 1,-1 0-1,1 0 0,4 1 0,-1-1 30,1 0 0,-1 0-1,0-1 1,1 0-1,-1 0 1,1-1-1,-1 0 1,1 0 0,-1-1-1,1 0 1,-1 0-1,1-1 1,-1 0 0,9-3-1,11-6 65,0-1 0,32-19-1,-51 26-140,9-5-3,-1-1-1,0-1 1,0 0 0,-2-1 0,1 0-1,-2-2 1,0 1 0,18-27 0,-28 45-84,0 1 0,-1-1 1,1 1-1,-1 0 0,0 0 1,-1 0-1,3 9 0,0 9 80,0 0-1,11 30 0,-12-44 74,0-1 1,1 0-1,1 1 0,-1-1 0,1-1 0,1 1 0,-1-1 0,1 0 0,8 8 0,-13-14-20,1 0 1,-1 0 0,0 0-1,1-1 1,-1 1 0,1 0-1,-1-1 1,1 1-1,-1-1 1,1 1 0,-1-1-1,1 0 1,-1 1 0,1-1-1,-1 0 1,1 0 0,0 0-1,-1-1 1,1 1 0,-1 0-1,1 0 1,-1-1 0,1 1-1,-1-1 1,1 0-1,-1 1 1,1-1 0,-1 0-1,0 0 1,3-1 0,4-4 108,-1 0 0,1-1 0,11-13-1,-15 15-139,36-42 140,-3-2 1,31-54-1,-66 100-166,1-1 0,0 1-1,-1 0 1,1-1 0,6-3 0,-8 6 29,-1 1 0,0-1 0,1 1 1,-1-1-1,1 1 0,0 0 0,-1-1 1,1 1-1,-1 0 0,1-1 1,-1 1-1,1 0 0,0 0 0,-1 0 1,1 0-1,0-1 0,-1 1 1,1 0-1,0 0 0,-1 0 0,1 0 1,0 1-1,-1-1 0,1 0 0,-1 0 1,1 0-1,0 0 0,-1 1 1,1-1-1,-1 0 0,1 0 0,0 1 1,-1-1-1,1 1 0,-1-1 0,1 0 1,-1 1-1,1-1 0,-1 1 1,0-1-1,1 1 0,-1-1 0,0 1 1,1 1-1,3 6-8,-1 1 0,0-1 0,0 1 0,-1 0 1,0 0-1,0 0 0,-1 1 0,-1 15 0,0-3-31,-2 0-1,-6 36 1,6-48 111,-1 1 0,0-1 0,0 1 0,-1-1 0,0-1 0,-1 1 1,0 0-1,-1-1 0,-12 17 0,17-25-40,0-1 0,1 1 1,-1 0-1,0 0 0,0-1 0,0 1 1,0-1-1,0 1 0,0-1 0,0 1 0,0-1 1,0 1-1,0-1 0,0 0 0,0 0 1,0 0-1,0 1 0,0-1 0,0 0 0,0 0 1,-2-1-1,1 1 7,0-1 0,0 0 0,0 1 0,0-1 0,0 0 0,0 0 0,0 0 0,0-1 0,0 1 0,-2-3 0,-1 0-11,0-2 0,1 1 0,-1-1-1,1 1 1,0-1 0,-4-9 0,6 11-23,1 1-38,0 1 1,-1-1-1,1 0 1,0 0 0,0 0-1,0 0 1,1 0-1,-1-5 1,1 7 24,0 0 0,0 0 0,0 1 0,0-1 0,0 0 0,1 1-1,-1-1 1,0 0 0,1 1 0,-1-1 0,0 0 0,1 1 0,-1-1 0,1 0 0,-1 1 0,1-1 0,0 0 0,1 0-4,-1 0 1,1 0 0,0 0 0,-1 1 0,1-1 0,0 0 0,-1 1-1,1 0 1,0-1 0,2 1 0,24-3 12,35 2 0,-3 0 127,-34-1-109,0 0 0,0-2 0,0-1 0,30-9 0,-46 10 2,-1 0-1,1 0 0,0-1 1,-1 0-1,0 0 1,0-1-1,-1 0 0,0-1 1,0 0-1,0 0 0,-1-1 1,0 0-1,9-12 1,1-11 45,-2 0 0,0-1 0,9-36 0,34-131 30,-41 130-12,12-111-1,-26 158-109,-2 19 26,0 0 1,-1-1 0,1 1-1,-1-1 1,0 1 0,0-1 0,0 0-1,-1 1 1,1-1 0,-2-3-1,1 8-257,-2 6 124,0 10 7,3-15 96,-11 76-144,4 0 0,3 92 1,5-111 258,2 0-1,2 0 1,20 88 0,-20-127 14,15 51 338,-17-62-304,0-1-1,1 1 1,1-1 0,-1 0 0,11 13 0,-14-20-236,0 0 0,0-1 0,0 1 0,0 0 0,0-1 0,0 1 0,0-1 0,1 1 0,-1-1-1,0 0 1,0 0 0,0 1 0,1-1 0,-1 0 0,0 0 0,0 0 0,1 0 0,-1-1 0,0 1 0,0 0 0,1 0 0,-1-1 0,0 1 0,0-1 0,0 1 0,0-1 0,0 1 0,0-1 0,2-1 0,0 1-494,0-1 1,0 0-1,-1 0 1,1 0-1,-1 0 1,1 0-1,-1-1 1,0 1-1,1-1 1,1-3 0,-1-12-3500,0 1 1404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0:04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98 7232,'-26'-14'2314,"15"10"1097,17 6-1456,19-3 188,42-7 1,70-22-658,10-3-1270,-130 31-725,1-1 231,24-1 0,-36 4-609,1 0 0,-1 1 0,1-1 0,-1 2 1,1-1-1,-1 1 0,8 2 0,14 10-3054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0:06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200 825 4064,'0'-2'334,"1"-1"1,-1 1-1,1 0 1,-1 0-1,1-1 1,0 1-1,0 0 0,0 0 1,2-3-1,-2 4-126,-1 0-1,1-1 1,0 1-1,-1 0 0,1 0 1,-1 0-1,1 0 1,-1 0-1,0-1 1,1 1-1,-1 0 0,0 0 1,0 0-1,0-1 1,0 1-1,0 0 1,0 0-1,0-1 1,-1-1-1,1 2-125,0 0 1,-1 0-1,1 0 1,-1-1-1,1 1 1,-1 0-1,1 0 0,-1 0 1,0 0-1,0 0 1,1 1-1,-1-1 1,0 0-1,0 0 1,0 0-1,0 1 0,0-1 1,0 0-1,0 1 1,0-1-1,0 1 1,0-1-1,-1 1 0,1 0 1,0-1-1,0 1 1,0 0-1,-1 0 1,1 0-1,0 0 0,0 0 1,0 0-1,-1 0 1,0 0-1,-3 1-20,0 0 0,1-1 0,-1 1-1,0 1 1,1-1 0,-1 1 0,1 0 0,-8 4-1,-33 23 147,39-25-140,-4 2-5,1 1 0,0 0 0,0 0 0,1 1-1,-14 17 1,21-23-46,-1 0-1,1 0 1,-1 0-1,1 0 1,0 1-1,0-1 1,0 1 0,0-1-1,1 1 1,-1-1-1,0 1 1,1-1-1,0 1 1,0-1-1,0 1 1,0 0 0,0-1-1,0 1 1,1-1-1,-1 1 1,1-1-1,0 1 1,0-1-1,-1 1 1,2-1 0,-1 0-1,0 1 1,0-1-1,1 0 1,-1 0-1,3 3 1,2 0 100,-1 1 1,1-1-1,0 0 1,0 0-1,0 0 0,1-1 1,0 0-1,0-1 1,0 1-1,0-1 0,0-1 1,10 3-1,-11-3-19,-1-1 0,1 0-1,-1-1 1,1 1 0,0-1 0,-1 0-1,1-1 1,-1 1 0,1-1-1,0 0 1,-1-1 0,0 1 0,1-1-1,-1 0 1,0 0 0,0-1-1,8-4 1,-10 5-79,0 0 1,0 0-1,-1-1 0,1 1 0,0 0 1,-1-1-1,0 0 0,0 1 1,0-1-1,0 0 0,0 0 0,0 0 1,-1 0-1,1-1 0,-1 1 1,0 0-1,0 0 0,0-1 0,-1 1 1,1-1-1,-1 1 0,0-1 1,0 1-1,0-1 0,0 1 0,0-1 1,-1 1-1,0-1 0,0 1 0,0 0 1,0-1-1,0 1 0,-1 0 1,1 0-1,-1 0 0,0 0 0,0 0 1,-3-4-1,2 4-46,1-1 0,-1 1-1,-1 0 1,1-1 0,0 1 0,-1 1 0,1-1-1,-1 0 1,0 1 0,0 0 0,0 0 0,0 0-1,0 1 1,0-1 0,0 1 0,-1 0 0,1 0-1,-1 0 1,1 1 0,-1-1 0,1 1 0,0 0-1,-1 1 1,1-1 0,-1 1 0,1 0 0,-1 0-1,1 0 1,-5 2 0,8-3 22,1 1 0,-1-1 0,1 0 0,-1 0 0,1 0-1,-1 1 1,1-1 0,-1 0 0,1 1 0,-1-1 0,1 0 0,0 1 0,-1-1 0,1 0 0,0 1 0,-1-1-1,1 1 1,0-1 0,-1 1 0,1-1 0,0 1 0,0-1 0,-1 1 0,1-1 0,0 1 0,0-1-1,0 1 1,0 0 0,0 0 14,0 0 0,1 0-1,-1-1 1,0 1 0,1 0-1,-1 0 1,1 0-1,-1-1 1,1 1 0,0 0-1,-1-1 1,1 1 0,0-1-1,-1 1 1,2 0 0,2 2 37,0-1 0,-1 0 0,1 0 0,0 0 0,9 2 0,-2-3 28,-1 0 0,1 0-1,0-1 1,-1 0 0,1-1 0,0-1 0,18-4 0,71-27 504,-81 27-462,206-84 1393,-223 89-1501,0 0-1,0 0 0,0 1 0,1-1 1,-1 0-1,0 1 0,1 0 0,-1-1 1,0 1-1,1 0 0,2 0 0,-4 1-11,0-1 0,0 0-1,0 1 1,0-1-1,-1 0 1,1 1 0,0-1-1,0 1 1,0-1-1,-1 1 1,1-1-1,0 1 1,-1 0 0,1-1-1,-1 1 1,1 0-1,-1 0 1,1-1 0,-1 1-1,1 0 1,-1 0-1,0 0 1,1-1-1,-1 1 1,0 0 0,0 0-1,0 0 1,0 0-1,0 0 1,0 0 0,0 0-1,0 1 1,-1 12 53,0-1 0,-1 0 0,-7 23 0,5-22-27,1-1-1,1 0 1,-2 25-1,4-36 15,0 1 0,0-1 0,0 0 1,0 1-1,1-1 0,-1 0 0,1 0 0,0 1 0,0-1 0,0 0 0,2 4 0,-2-5-1,-1 0-1,1 0 1,0 0 0,0-1-1,0 1 1,0 0-1,0 0 1,0-1 0,0 1-1,0 0 1,0-1 0,0 1-1,0-1 1,1 0 0,-1 1-1,0-1 1,0 0-1,0 0 1,1 1 0,-1-1-1,0 0 1,0 0 0,3-1-1,9-1 68,1-1 0,-1 0 0,0-1 0,0 0 0,-1-1 0,21-11 0,-13 4-75,0-1 0,0-1 0,17-16 0,-36 30-27,19-15-192,-20 14 177,1 1 0,0 0-1,-1-1 1,1 1-1,0-1 1,-1 1-1,1 0 1,0 0-1,0-1 1,-1 1 0,1 0-1,0 0 1,0 0-1,0 0 1,-1 0-1,1 0 1,0 0 0,0 0-1,-1 0 1,1 1-1,0-1 1,0 0-1,-1 0 1,1 1-1,0-1 1,0 1 0,0 1 11,0-1 1,-1 1 0,1 0 0,-1 0-1,0 0 1,0 0 0,1-1 0,-1 1-1,0 0 1,-1 0 0,1 3 0,0 3 58,0-2-54,1 0 0,1 1 0,-1-1 0,1 0 0,5 10 1,-7-14 12,1-1 0,-1 1 1,1-1-1,0 1 1,0-1-1,0 0 0,0 1 1,0-1-1,0 0 1,0 0-1,0 1 1,1-1-1,-1 0 0,0 0 1,1-1-1,-1 1 1,0 0-1,1 0 0,-1-1 1,1 1-1,0-1 1,-1 1-1,1-1 1,-1 0-1,1 1 0,0-1 1,1 0-1,8-3 54,0 0 0,0-1 0,0 0 0,0 0 1,-1-1-1,19-13 0,-28 18-65,24-16 35,-1-1-1,-1-1 1,0-1-1,27-31 1,-14 11-1,46-70 0,-41 47 3,-2-1 1,-3-3 0,-3-1 0,-2-1 0,31-108 0,-54 143-84,-2 10-90,9-24 0,-11 39-28,-3 14-70,-4 20-87,-26 104 14,13-30 343,4 0 0,4 197 1,9-262 22,3 1 0,8 38 0,-8-53 140,2-1-1,0 0 1,2 0 0,18 35-1,-25-52-170,1 0 0,-1-1-1,1 1 1,0-1 0,0 0-1,0 1 1,0-1 0,1 0-1,-1 0 1,0 0 0,1-1-1,3 3 1,-5-4-212,1 1-1,-1-1 1,1 1-1,0-1 1,-1 0-1,1 0 1,0 0-1,-1 0 1,1 0-1,-1 0 1,1 0-1,0 0 1,-1-1-1,1 1 1,-1 0-1,1-1 1,-1 0-1,1 1 1,-1-1-1,1 0 1,-1 0-1,0 0 1,1 1-1,-1-2 1,2 0-1,-1-1-722,1 0 0,-1 0-1,0-1 1,0 1 0,0 0-1,0-1 1,0 1 0,-1-1-1,0 0 1,1 1-1,-1-1 1,-1 0 0,2-4-1,3-21-2977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0:06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32 7136,'-54'-9'3232,"49"9"-2816,10 0 1632,4 0-1216,19-3 512,4 3-800,29-5 447,2 5-543,10-3-160,-1 3-192,-4-3 192,-10 3-160,0-5 96,-5 1-128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0:09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27 533 2400,'-26'0'2896,"30"-4"-2122,0 0 1,-1 0-1,1-1 0,3-6 1,3-1-327,-1 1 1,2 0-1,0 1 0,0 0 1,1 1-1,13-8 0,-11 6-82,45-32 696,133-105 766,-182 139-1779,-5 4-29,-1 1-1,1-1 1,0 1-1,0 0 1,0 1-1,0-1 1,1 1-1,0 0 0,-1 1 1,1-1-1,7-1 1,-12 4-26,-1 0 0,1 0 0,0 0 0,-1 0 0,1 0 0,0 0 0,-1 1 0,1-1 0,0 0 0,-1 0 0,1 0 0,0 1 0,-1-1 0,1 0 0,-1 1-1,1-1 1,0 1 0,-1-1 0,1 1 0,-1-1 0,0 1 0,1-1 0,-1 1 0,1-1 0,-1 1 0,0-1 0,1 1 0,-1 0 0,0-1 0,0 1 0,1 0 0,4 25-149,-3-17 156,6 45-14,-7-37 25,2 0-1,7 27 1,-6-29 103,1-1 0,1 1 1,0-1-1,1 0 1,11 15-1,-16-25-52,1-1 0,0 1 0,0-1 0,0 0 0,1 0-1,-1 0 1,1 0 0,-1 0 0,1-1 0,0 0 0,0 1 0,0-1 0,0-1-1,1 1 1,-1-1 0,0 0 0,1 0 0,-1 0 0,1 0 0,-1-1-1,1 0 1,4 0 0,0-1 73,1 0 0,-1-1 0,0 0 0,0-1 0,14-5 0,-11 3-13,52-19 386,110-60 0,-157 75-463,-1-2 0,-1 1 0,1-2-1,-2 0 1,0-1 0,0-1 0,-1 0-1,14-20 1,-21 25-30,0 0-1,-1 0 1,0-1-1,0 0 1,-1 0 0,-1-1-1,0 1 1,0-1-1,-1 1 1,0-1 0,-1 0-1,0 0 1,-1 0 0,0 0-1,-3-17 1,3 22-24,-1 1 0,0 0 0,-1 0 0,-3-9 0,5 13-5,-1 0 0,0 0 1,1-1-1,-1 1 0,0 0 1,1 0-1,-1 0 1,0 0-1,0 0 0,0 0 1,0 0-1,0 1 1,0-1-1,0 0 0,-1 0 1,1 1-1,0-1 1,0 1-1,0-1 0,-1 1 1,1 0-1,0-1 1,-1 1-1,1 0 0,-2 0 1,-1 0-19,0 1 0,1-1 1,-1 1-1,0 0 0,0 1 1,1-1-1,-1 1 0,1-1 1,-1 1-1,1 0 0,0 0 1,0 1-1,-5 3 0,-7 7-64,-18 23-1,18-20 50,-4 4 66,2 1 0,0 1 0,1 0-1,1 2 1,1-1 0,-15 36 0,27-55-14,0 1 0,1 0 0,0-1 0,0 1 0,0 0 0,0 0 0,1 0 0,-1 0 0,1 0 0,1 0 0,-1 0 0,1 0 0,0 0 0,0-1 0,0 1 0,0 0 0,1 0 0,0-1 0,0 1 0,0-1 0,1 0 0,0 1 0,-1-1 0,1 0 0,1-1 0,-1 1 0,0 0 0,1-1 0,0 0 0,0 0 0,5 3 0,2 0 73,0 0 1,0-1-1,1-1 1,0 0-1,0 0 1,0-1-1,1-1 0,-1 0 1,0-1-1,18 0 1,-5-2 35,1 0 0,-1-2 1,0-1-1,30-9 0,-13-1-13,-2-2-1,0-1 0,0-3 1,58-38-1,-56 31-32,39-34 0,-68 50-53,0-1-1,-1 0 0,-1 0 1,0-2-1,-1 1 0,15-26 0,-24 38-12,0 0 1,-1 0-1,1 0 0,-1 0 0,1 0 0,-1 0 0,1 0 0,-1-1 0,0 1 0,0 0 1,1 0-1,-1 0 0,0 0 0,0-1 0,-1-1 0,1 3-7,0 0-1,0-1 1,-1 1-1,1 0 1,0 0-1,0-1 1,-1 1-1,1 0 1,0 0-1,-1 0 1,1-1-1,0 1 1,-1 0-1,1 0 1,0 0 0,-1 0-1,1 0 1,0 0-1,-1 0 1,1 0-1,-1 0 1,1 0-1,0 0 1,-1 0-1,1 0 1,0 0-1,-1 0 1,1 0-1,0 0 1,-1 1-1,-3 0-37,-1 1 0,2 0 0,-1 0 0,0 0 0,0 0 0,-5 6-1,-26 25-35,1 2 0,-45 64 0,65-82 51,-20 40 0,30-50 49,0 1-1,1 0 0,0-1 1,1 1-1,0 0 0,0 1 1,1-1-1,-2 13 0,3-19 7,0 0 0,0-1 0,0 1 0,0-1 0,0 1 0,1 0 0,-1-1 0,0 1 0,1-1 0,-1 1 0,1-1 0,-1 1 0,1-1 0,0 0 0,0 1 0,0-1 0,-1 0 0,1 1 0,0-1 0,1 0-1,-1 0 1,1 1 0,0-1 8,0 0 0,0-1 0,-1 1-1,1-1 1,0 1 0,0-1 0,0 0-1,0 1 1,0-1 0,0 0 0,-1-1-1,1 1 1,0 0 0,0 0 0,3-2-1,4-1 30,-1 0-1,0 0 0,0-1 0,0-1 0,0 1 0,13-11 0,12-14 70,-1-1-1,32-39 0,-41 39-152,-11 15-92,15-16 1,-41 59-498,-30 41 433,-14 25 297,-18 58-76,29-55-108,-224 423 579,257-489-197,14-31-313,0 0 0,0 0-1,0 0 1,0 0 0,0 0-1,0 0 1,0 0 0,0 0-1,0 0 1,0 0 0,0 0-1,0 0 1,1 0 0,-1 0-1,0 0 1,0 0 0,0 0-1,0 0 1,0 0 0,0 0-1,0 0 1,0 0 0,0 0 0,0 0-1,0 0 1,0 0 0,0 0-1,0 0 1,0 0 0,0 0-1,0 0 1,0 0 0,0 0-1,1 0 1,-1 0 0,0 0-1,0 0 1,0 1 0,0-1-1,0 0 1,0 0 0,0 0-1,0 0 1,0 0 0,0 0-1,0 0 1,0 0 0,0 0-1,0 0 1,0 0 0,0 0-1,0 0 1,0 0 0,0 0-1,0 1 1,0-1 0,0 0-1,0 0 1,-1 0 0,1 0 0,0 0-1,0 0 1,0 0 0,0 0-1,0 0 1,0 0 0,0 0-1,4-3 63,211-253 268,-57 73-215,-139 161-168,271-339-63,-248 304 10,64-112 1,-105 168 77,0-1-1,0 1 1,-1 0 0,1 0 0,1 0 0,-1-1 0,0 1 0,0 0 0,0 0 0,2-1 0,-2 2 15,-1 0 1,0 0-1,0 0 1,0 0 0,1 0-1,-1-1 1,0 1 0,0 0-1,1 0 1,-1 0-1,0 0 1,0 0 0,1 0-1,-1 0 1,0 0-1,0 0 1,1 0 0,-1 0-1,0 0 1,0 1 0,0-1-1,1 0 1,-1 0-1,0 0 1,0 0 0,0 0-1,1 1 1,-1-1 2,1 1 1,-1-1-1,0 1 1,1 0-1,-1-1 0,0 1 1,0 0-1,1-1 1,-1 1-1,0 0 1,0 0-1,0-1 0,0 1 1,0 1-1,-1 21-30,-2-1 0,0 1-1,-9 32 1,8-38 98,1-1-1,1 1 1,1 0 0,0 1 0,1-1 0,4 27-1,1-30 361,-5-14-411,0 0 0,1 0 0,-1 1 0,0-1 0,0 0 0,1 0 0,-1 0 0,0 1 0,0-1 0,1 0 1,-1 0-1,0 0 0,1 0 0,-1 0 0,0 0 0,1 0 0,-1 0 0,0 1 0,1-1 0,-1 0 0,0 0 0,1-1 1,0 1-1,1-1 40,0 0 1,1 0-1,-1 0 1,0-1 0,0 1-1,0-1 1,3-2-1,7-5 59,180-139 170,-66 33-614,-125 114 326,-1 1 0,1-1 0,-1 1 0,1 0-1,0-1 1,-1 1 0,1-1 0,0 1 0,-1 0-1,1-1 1,0 1 0,-1 0 0,1 0 0,0 0 0,-1 0-1,1-1 1,0 1 0,0 0 0,0 0 0,0 1 2,-1-1 0,1 0 0,-1 0 0,1 1 0,-1-1 0,0 0 0,1 1 0,-1-1 0,1 0 0,-1 1 0,0-1 0,1 1 0,-1-1 0,0 1 0,0-1 0,1 1 0,-1-1-1,0 1 1,0-1 0,0 1 0,1 5-26,0-1-1,-1 0 0,1 0 0,-2 7 1,1-5-40,-1 29-34,0-23 100,0 0 0,3 27 0,-1-36 26,0 1 0,0-1-1,0 1 1,0-1-1,1 0 1,-1 0 0,4 6-1,-4-9-3,0 0-1,0 0 0,0 1 1,0-1-1,0 0 0,0 0 1,0 0-1,1 0 0,-1 0 1,0 0-1,1-1 0,-1 1 1,1 0-1,-1-1 0,1 1 1,-1-1-1,1 0 0,-1 1 1,1-1-1,0 0 0,-1 0 1,3 0-1,4 0 41,-1 0-1,1-1 1,0 0 0,-1-1 0,0 0 0,1 0-1,-1 0 1,0-1 0,0 0 0,0 0-1,0-1 1,-1 0 0,1 0 0,-1-1-1,0 1 1,8-10 0,-3 2-27,-1 0 1,0-1-1,-1 0 1,-1-1 0,0 0-1,12-30 1,34-105-316,-54 149 276,0 0 0,0 0 0,0 0 0,0 0 0,0 0 0,0 0 0,0 0 0,0 0 0,0 0 0,0 0 0,0 0 0,1 0 0,-1 0 0,0 0 0,0 0 0,0 0 0,0 0 0,0 0 0,0 0 0,0 0 0,0 0 0,0 0 0,0 0 0,0 0 0,0 0 0,0 0 0,0 0 0,0 0 0,1 0 0,-1 0 0,0 0 0,0 0 0,0 0 0,0-1 0,0 1 0,0 0 0,0 0 0,0 0 0,0 0 0,0 0 0,0 0 0,0 0 0,0 0 0,0 0 0,0 0 0,0 0 0,0 0 0,0 0 0,0 0 0,0 0 0,0 0 0,0-1 0,0 1 0,0 0 0,0 0 0,0 0 0,0 0 0,0 0 0,0 0 0,0 0 0,0 0 0,0 0 0,1 7-182,-1 11 72,-30 205-304,29-213 457,0 1 1,1-1 0,0 0-1,1 0 1,0 0-1,3 11 1,0-11 273,3-11 320,1-2-546,-1 0-25,0 0 0,-1 0 0,1-1 0,0 0 0,-1 0 0,11-10 0,36-36 71,-26 22-86,52-59-96,-53 57 8,-23 26 32,6-7-43,0 1 1,1 0 0,21-16-1,-26 23 28,0-1-1,1 1 0,0 0 1,-1 0-1,12-3 0,-15 5 23,1 0 0,-1 1 0,1-1 0,-1 1 0,1 0 0,-1 0 0,1 0 0,-1 0 0,1 1 0,0-1 0,-1 0 0,0 1 0,1 0 0,-1 0 0,1 0 0,-1 0 0,3 1 0,1 2-36,0 0-1,-1 0 1,1 0-1,-1 1 1,0 0-1,0 0 1,0 0-1,-1 1 1,1-1-1,-1 1 0,-1 0 1,1 1-1,4 12 1,-4-9 11,0 1 0,0 0 0,-2 0 0,1 0 0,-1 0 0,0 14 0,0-4-32,0-8 128,0 0-1,7 20 1,-8-27-37,2 0 0,-1 0-1,1-1 1,-1 1 0,2-1-1,-1 0 1,6 8 0,-6-11-10,0 1 0,-1-1 1,1 0-1,0 0 1,0 0-1,0 0 1,0-1-1,1 1 1,-1-1-1,0 0 1,1 0-1,-1 0 1,1 0-1,-1 0 1,1-1-1,-1 0 0,1 0 1,-1 0-1,1 0 1,0 0-1,-1-1 1,1 1-1,-1-1 1,4-1-1,6-3 83,0 0 0,0 0 1,0-1-1,21-14 0,3-4-58,37-31 1,-56 40 15,-1-1 1,-1-1-1,26-34 1,-3-10-137,-35 54 66,0-1-1,-1 0 0,0 0 1,0 0-1,-1 0 1,2-10-1,-3 16 3,-1 1 1,0-1-1,0 0 0,-1 1 0,1-1 1,0 0-1,0 1 0,-1-1 0,1 1 1,-1-1-1,-1-2 0,2 3 3,0 1-1,-1-1 0,1 1 1,0 0-1,0-1 1,-1 1-1,1 0 1,0-1-1,-1 1 1,1-1-1,0 1 1,-1 0-1,1 0 1,0-1-1,-1 1 0,1 0 1,-1 0-1,1 0 1,-1-1-1,1 1 1,0 0-1,-1 0 1,1 0-1,-1 0 1,1 0-1,-1 0 1,1 0-1,-1 0 0,1 0 1,-1 0-1,1 0 1,-1 0-1,1 0 1,0 0-1,-1 1 1,1-1-1,-1 0 1,1 0-1,-1 1 1,-4 2-37,0 1 1,1 0-1,-1 1 1,1-1-1,0 1 1,0-1-1,-4 9 1,-21 39-284,27-48 288,-7 13-71,1 1 1,-7 25-1,13-36 108,0-1 0,1 1-1,-1 0 1,2 0 0,-1-1 0,1 1 0,0 0-1,0 0 1,3 13 0,-2-16 31,0 0 0,0 0 0,1 0 0,-1-1 0,1 1 0,0 0 0,0-1 0,1 1 0,-1-1 0,1 0 0,-1 0 0,1 0 0,0 0 0,0 0 0,5 3 0,-3-3-2,1-1-1,-1 1 1,1-1 0,-1 0-1,1 0 1,0 0 0,-1-1 0,1 0-1,10 0 1,4-1 70,0 0 1,1-2-1,-1-1 0,40-10 1,-50 10-96,1-1 0,0-1 0,-1 0 0,0 0 0,0-1 0,-1 0 1,0-1-1,0 0 0,0 0 0,-1-1 0,0 0 0,14-18 0,-39 46-187,0 0 1,-38 31-1,-54 36 56,-7 5 168,70-54 58,-44 43 84,88-79-163,0 1 0,0-1-1,0 0 1,0 0 0,0-1-1,-1 1 1,1 0 0,-1-1-1,1 1 1,-1-1 0,1 0-1,-6 2 1,9-6-8,0 1 1,1 0-1,-1 0 0,1 0 0,0 0 0,3-3 1,25-15-8,1 2 1,1 1-1,44-17 1,-21 10-2,105-39-1369,-110 44-2243,-22 7-2202,-19 11 4447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0:11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28 8640,'-20'-9'2784,"19"8"-2698,0 1 0,0-1 0,0 1 1,0-1-1,0 1 0,0 0 0,0-1 0,0 1 1,0 0-1,0 0 0,0 0 0,0 0 1,0 0-1,0 0 0,0 0 0,0 0 1,-1 1-1,-4 0 287,-78 1 4884,-40 10-2754,120-11-2465,0-1 0,0 1 0,0-1 0,0 0 0,0 0 0,-8-2 0,12 2-68,0-1 0,0 1 0,0 0 0,1-1 0,-1 1 0,0 0 0,0-1-1,0 1 1,0 0 0,0-1 0,0 1 0,0 0 0,1-1 0,-1 1 0,0 0 0,0-1 0,0 1-1,1 0 1,-1-1 0,0 1 0,0 0 0,1 0 0,-1 0 0,0-1 0,1 1 0,-1 0-1,0 0 1,1 0 0,-1 0 0,1-1 0,15-9-2530,5-2 710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0:12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21 3904,'-5'-2'439,"-6"-4"1071,11 6-1460,0 0 1,-1 0 0,1 0-1,0-1 1,0 1 0,0 0-1,0 0 1,0 0 0,0 0-1,-1 0 1,1 0 0,0 0-1,0 0 1,0 0 0,0 0-1,0 0 1,0 0 0,-1-1-1,1 1 1,0 0 0,0 0-1,0 0 1,0 0 0,0 0-1,0 0 1,0-1 0,0 1 0,0 0-1,0 0 1,0 0 0,0 0-1,0 0 1,0-1 0,0 1-1,0 0 1,0 0 0,0 0-1,0 0 1,0 0 0,0-1-1,0 1 1,0 0 0,0 0-1,0 0 1,0 0 0,0 0-1,0 0 1,0-1 0,2 0 460,-1 1-1,0-1 1,1 0 0,-1 1 0,0-1 0,1 1 0,-1-1 0,1 1 0,-1-1-1,3 1 1,-2 0-401,-1 0-1,1 0 1,-1 1 0,1-1-1,0 0 1,-1 1-1,1-1 1,-1 1 0,1 0-1,-1 0 1,1-1-1,-1 1 1,1 0-1,-1 0 1,0 0 0,2 2-1,75 73 862,-75-74-1373,5 6-305,-6 2-5160,-2 2 1942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0:14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486 44 4064,'0'-1'88,"1"1"0,-1-1 0,0 0 0,1 0 1,-1 1-1,0-1 0,1 0 0,-1 1 0,1-1 0,-1 0 0,1 1 1,-1-1-1,1 0 0,-1 1 0,1-1 0,-1 1 0,1-1 0,0 1 1,0 0-1,-1-1 0,1 1 0,0 0 0,-1-1 0,1 1 1,0 0-1,0 0 0,0 0 0,-1-1 0,1 1 0,0 0 0,0 0 1,0 0-1,-1 0 0,1 0 0,0 1 0,0-1 0,0 0 0,-1 0 1,2 1-1,-1-1 158,0 0 0,0 1 0,0-1 0,0 0 0,0 0 0,0 0 0,1 0 0,-1 0 1,0 0-1,0 0 0,0-1 0,0 1 0,0 0 0,0-1 0,0 1 0,0-1 0,0 1 0,0-1 1,1 0-1,-2 1-147,0-1 0,0 1 0,0-1 0,0 1 0,1-1 1,-1 1-1,0 0 0,0-1 0,0 1 0,0-1 0,-1 1 0,1-1 1,0 1-1,0 0 0,0-1 0,0 1 0,0-1 0,-1 1 1,1-1-1,0 1 0,0 0 0,0-1 0,-1 1 0,1 0 0,0-1 1,-1 1-1,1 0 0,0-1 0,-1 1 0,0 0 0,-10-10 668,4 9-670,0 0 0,0 0 0,0 0 0,0 1 0,0 0 0,0 0 0,0 1 0,-8 1 0,5-1-5,-16 4 185,1 1 1,-1 1 0,-35 15 0,43-15-152,-2 1 63,0 1 0,-36 24 1,27-16-91,11-6-73,0 0 0,1 2-1,-23 21 1,34-28-24,0 0 0,1 0 0,-1 1 0,1 0 1,0 0-1,1 0 0,0 1 0,0 0 0,1-1 0,0 1 0,-4 14 0,6-15 34,-1-1 1,2 1-1,-1 0 0,1 0 1,1 12-1,-1-17-14,0 0 0,1 0 1,-1 0-1,1 0 0,-1 0 0,1 0 0,0 0 1,0 0-1,0-1 0,0 1 0,0 0 0,0 0 1,0-1-1,1 1 0,-1-1 0,0 0 0,1 1 1,-1-1-1,1 0 0,0 0 0,-1 0 0,1 0 1,0 0-1,3 1 0,0 0 21,-1-2-1,1 1 0,-1 0 1,1-1-1,-1 0 1,1 0-1,-1 0 1,1-1-1,-1 1 0,7-3 1,6-1 143,21-10 0,-32 12-134,32-13 229,0-2 1,69-41 0,-94 50-244,-1-1 1,0 0-1,0-1 1,-1 0-1,-1-1 1,0 0-1,0-1 0,-1 0 1,-1 0-1,0-1 1,10-21-1,-12 17-52,-6 16 12,1 1 1,-1-1-1,0 1 1,0-1-1,0 1 1,1-1-1,-1 0 1,0 1 0,0-1-1,0 1 1,0-1-1,0 1 1,0-1-1,0 1 1,0-1-1,0 0 1,0 1 0,-1-1-1,1 1 1,0-1-1,0 1 1,-1-1-1,-1 4-35,-1 4 44,1-1 0,0 0-1,0 1 1,1-1 0,-1 1 0,1 0-1,1-1 1,-1 1 0,1 0 0,1-1 0,-1 1-1,1 0 1,0-1 0,0 1 0,5 11-1,1 1 154,0-1 0,2-1-1,0 1 1,14 20 0,-18-31-88,0 0 0,0 0-1,1-1 1,-1 1 0,1-1 0,1-1 0,11 9 0,-15-12-30,1 1 0,1-1 0,-1 0 0,0-1 1,0 1-1,1-1 0,-1 0 0,1 0 0,-1 0 0,1-1 0,-1 1 0,1-1 0,-1 0 0,1-1 0,0 1 0,4-2 0,27-7-1348,60-25-1,-43 15-3201,-1 2-3597,-11 7 2676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0:16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1 669 4160,'0'2'239,"1"0"0,-1 0 0,1 0 1,0 0-1,0 0 0,0 0 0,0 0 0,0-1 1,2 3-1,-2-3-54,-1-1 0,1 1 1,0-1-1,0 1 1,0-1-1,0 1 0,0-1 1,-1 0-1,1 1 1,0-1-1,0 0 0,0 0 1,0 0-1,0 1 1,0-1-1,0 0 0,0 0 1,0 0-1,0-1 0,0 1 1,0 0-1,2-1 1,2-1 137,0 1 1,0-2 0,-1 1-1,1-1 1,0 1 0,6-6 0,28-26 1224,-20 18-925,53-43 741,98-89 578,-152 129-1609,-1 0 0,0-2-1,-2 0 1,-1 0 0,0-2-1,-2 1 1,11-28 0,-21 45-341,1 1 1,-1 0-1,1 0 1,0 0-1,0 0 1,0 0 0,1 1-1,-1-1 1,8-5-1,-3 3 2,1 1-1,0-1 0,14-5 0,-19 9 8,-1 1-1,0 0 0,1 0 1,-1 0-1,1 1 0,-1-1 0,1 1 1,-1 0-1,1 0 0,-1 0 1,1 0-1,-1 0 0,1 1 1,-1 0-1,0 0 0,1 0 1,-1 0-1,0 0 0,1 0 0,-1 1 1,0 0-1,4 2 0,-4-1 23,1 0-1,-1 0 1,0 0-1,0 0 0,0 0 1,-1 1-1,1-1 1,-1 1-1,0 0 1,0-1-1,0 1 0,0 0 1,-1 0-1,1 0 1,-1 1-1,0-1 1,0 7-1,1 17 70,-1 0-1,-1-1 1,-1 1 0,-10 48 0,10-66-74,1-1 0,0 1 0,0 0 0,1-1 0,0 1 0,1-1 0,3 15 0,-4-22-7,0 0 1,-1-1 0,1 1 0,0 0-1,0-1 1,0 1 0,0 0-1,1-1 1,-1 1 0,0-1 0,1 0-1,-1 1 1,1-1 0,-1 0 0,1 0-1,-1 0 1,1 0 0,0 0-1,0-1 1,-1 1 0,1 0 0,0-1-1,0 1 1,0-1 0,0 0 0,2 1-1,5-1 51,0 1 0,1-1-1,16-3 1,-26 3-60,68-11 261,96-29 1,-140 34-247,8-3-10,-1-2 1,0-1-1,0-1 0,-2-1 1,0-2-1,0-1 0,34-28 1,30-31 11,32-26 26,-99 83 41,56-44-178,-72 54 96,-9 8 17,-2 1 1,-21 18-74,-264 256 185,265-255-135,2 2 0,-26 32 0,38-43 9,0 0 0,1 0 1,0 1-1,1-1 0,0 1 0,0 1 0,1-1 1,-2 14-1,5-19-3,0 0 0,0 1 0,1-1 0,0 1-1,0-1 1,2 7 0,-2-12 4,0 0 1,0 0-1,0 0 0,0 1 0,1-1 0,-1 0 1,1 0-1,-1 0 0,0 0 0,1 0 0,0 0 1,-1 0-1,1 0 0,0 0 0,-1 0 0,1 0 0,0 0 1,0 0-1,0-1 0,0 1 0,0 0 0,0 0 1,0-1-1,0 1 0,0-1 0,0 1 0,0-1 1,0 0-1,0 1 0,1-1 0,-1 0 0,0 0 0,0 1 1,0-1-1,0 0 0,1 0 0,-1-1 0,2 1 1,2-1 42,-1-1 1,1 0-1,-1 1 0,0-1 1,0-1-1,0 1 1,0-1-1,4-3 1,31-28 115,-31 27-157,167-172 150,-149 145-127,-1 0 0,-2-2 1,18-38-1,2-13-25,-36 72-15,-1-1-1,-1 0 1,6-28 0,-9 18-106,-4 13 28,2 13 81,0-1 0,0 1 0,0 0-1,0 0 1,-1-1 0,1 1 0,0 0 0,0 0 0,0 0 0,0-1-1,0 1 1,0 0 0,-1 0 0,1 0 0,0 0 0,0-1 0,0 1-1,0 0 1,-1 0 0,1 0 0,0 0 0,0 0 0,0 0 0,-1 0-1,1-1 1,0 1 0,0 0 0,0 0 0,-1 0 0,1 0 0,0 0 0,0 0-1,-1 0 1,1 0 0,0 0 0,-7 10-103,-9 22 28,2 1 0,1 1 0,2 0 0,1 1 0,-5 37 0,14-63 72,0-1 0,0 1 1,1 0-1,0-1 1,1 1-1,0-1 0,0 1 1,1-1-1,0 1 0,1-1 1,6 14-1,-7-17 24,1 1-1,0-1 1,0-1-1,1 1 1,0 0-1,-1-1 1,1 0-1,1 0 1,-1 0 0,1-1-1,-1 1 1,1-1-1,0 0 1,0 0-1,1-1 1,-1 1-1,1-1 1,5 1-1,0 0 22,0-2-1,-1 1 0,1-1 1,0-1-1,-1 0 0,1-1 1,0 0-1,-1 0 0,1-1 1,-1 0-1,1-1 0,-1-1 1,0 1-1,0-1 0,0-1 1,-1 0-1,1 0 0,14-13 1,-11 7 2,-2 0 0,0-1 1,0 0-1,-1 0 0,0-2 1,14-25-1,35-95-152,-42 94 22,-17 39 90,1-3-23,1 0 1,0 1-1,0-1 1,4-5-1,-6 9 18,0-1-1,1 1 1,-1 0-1,0-1 0,1 1 1,-1 0-1,0-1 1,1 1-1,-1 0 0,1 0 1,-1-1-1,0 1 1,1 0-1,-1 0 0,1 0 1,-1 0-1,1-1 1,-1 1-1,0 0 0,1 0 1,0 0-1,0 1-1,0-1-1,-1 0 1,1 1 0,0-1-1,-1 1 1,1-1-1,-1 0 1,1 1-1,-1 0 1,1-1 0,-1 1-1,1-1 1,-1 1-1,0-1 1,1 1-1,-1 0 1,0-1-1,1 1 1,-1 1 0,4 8-31,-2 1 0,1 0 0,-1 0 0,1 19 0,2 11-34,-2-23 68,1-1 0,0 0-1,2 0 1,0 0 0,8 17 0,-9-26 9,-1 0 1,1-1 0,1 0-1,0 0 1,0 0 0,0 0-1,0-1 1,1 0 0,0 0 0,1-1-1,14 9 1,-6-6 44,1-1-1,0 0 1,0-1 0,0-1 0,1-1 0,0 0-1,-1-1 1,1-1 0,1-1 0,-1-1-1,0 0 1,0-1 0,0-1 0,0-1 0,0 0-1,-1-1 1,21-8 0,-23 4-13,-1 0 1,1-1-1,-2 0 0,1-1 1,-1-1-1,14-14 0,-13 11 10,-1 0-1,-1 0 1,0-1-1,19-33 1,-26 40-13,-1 0 1,0-1 0,-1 1 0,0-1 0,0 0 0,-1 0 0,0 0-1,0 0 1,-1 0 0,0-1 0,-1-17 0,0 26-38,0 0 0,-1 0 0,1-1 0,0 1 1,0 0-1,-1 0 0,1 0 0,0 0 0,-1-1 0,1 1 0,-1 0 0,0 0 1,1 0-1,-1 0 0,0 0 0,0 0 0,1 0 0,-1 1 0,0-1 1,0 0-1,0 0 0,0 1 0,0-1 0,0 0 0,-1 0 0,0 1-13,1 0-1,-1 0 1,1 0-1,-1 0 1,1 0-1,-1 0 1,1 0-1,-1 0 1,1 1-1,-1-1 1,1 0-1,-1 1 1,1 0-1,0-1 1,-1 1 0,1 0-1,0-1 1,-1 1-1,1 0 1,0 0-1,-1 1 1,-9 9-48,1 0 1,0 0 0,0 1-1,1 0 1,-8 15 0,1 3 173,-16 39 0,28-61-89,1 0 0,1 0 0,-1 1 1,2-1-1,-1 1 0,1 0 1,0 15-1,1-19 15,0 0 1,1 0-1,0 0 0,0 0 0,0 0 1,1-1-1,-1 1 0,1 0 0,1 0 1,-1-1-1,0 0 0,1 1 1,0-1-1,6 6 0,-3-4 0,0 0 1,0-1-1,0 0 0,1-1 0,0 0 1,0 0-1,0 0 0,0 0 0,1-1 0,0-1 1,-1 1-1,1-1 0,0-1 0,15 2 1,5-1 68,1-2 0,52-6 0,-63 4-68,111-14-2659,-29 4-4521,-50 8 3805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0:22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1408 5056,'20'-5'4937,"24"-14"-3309,-37 16-1244,-6 3-350,24-11 946,44-27 1,-37 16-575,-1-2 0,0-1 1,-2-1-1,50-59 1,-35 25-20,-3-2 1,45-87-1,-54 87 317,40-111 0,-57 125-377,-1 0 0,11-76 0,-6-109 463,-21 217-821,-1 12-18,-2 11-21,-7 33-77,-12 72 0,14-56 95,-47 190 81,45-193 22,-94 320-110,-43-5 422,107-273 46,-4-1-1,-71 105 1,108-188-287,1-1 0,-2 1 0,1-1-1,-1-1 1,-23 17 0,32-25-102,-1 1 0,0-1 0,0 0 0,0 0 1,0 0-1,0 0 0,0 0 0,0 0 0,-1-1 0,1 1 0,0-1 1,0 1-1,0-1 0,-4 0 0,4 0-11,1-1 0,-1 1 0,1-1 1,0 1-1,-1-1 0,1 0 0,0 1 0,-1-1 1,1 0-1,0 0 0,0 0 0,0 0 0,0 0 1,0 0-1,0 0 0,0 0 0,0-1 0,0 1 1,0 0-1,1 0 0,-1-1 0,0 1 0,0-2 1,-1-6-31,-1 0 0,1 1 0,0-1-1,1 0 1,0 0 0,0-1 0,1 1 0,0 0 0,1 0 0,0 0 0,0 0 0,5-14 0,-1 6-12,0 0 1,2 1-1,0-1 1,1 1-1,14-23 0,-14 28 21,1 1 0,-1 0-1,2 0 1,-1 0 0,1 1 0,1 1-1,0 0 1,14-8 0,10-4-52,53-19 0,-69 31 46,322-126 173,-273 107-120,125-68-1,-150 68-54,-1-3 0,-1-1 0,-1-2-1,43-47 1,-12 3 102,51-51 71,-62 69-80,65-67 179,-95 91-229,-2-1-1,-2-1 1,40-76 0,-21 20-20,33-105 1,-70 178-38,-5 11 37,0 0 0,-1 0 1,1 0-1,0-12 0,-3 19-6,0 0 0,0 0 0,1 0 0,-1 0 1,-1 0-1,1 0 0,0 0 0,-1-4 0,0 6-5,1-1 0,0 1 1,-1-1-1,1 0 0,-1 1 0,1-1 0,-1 1 0,1 0 0,-1-1 0,1 1 1,-1-1-1,1 1 0,-1 0 0,0-1 0,1 1 0,-1 0 0,1 0 1,-1-1-1,0 1 0,1 0 0,-1 0 0,0 0 0,1 0 0,-1 0 0,0 0 1,1 0-1,-1 0 0,0 0 0,0 0 0,1 0 0,-1 1 0,1-1 1,-2 1-1,-8 2-33,0 0 0,0 1 0,0 0 0,0 0 1,1 1-1,0 1 0,0 0 0,0 0 0,1 0 0,-10 10 1,0 3-6,1 0 0,-29 42 0,8-1-26,-52 109 0,66-116 73,2 0 0,3 1 0,2 1 0,2 1-1,-12 91 1,26-137 23,-11 147 32,12-136-4,0 0 1,1-1-1,2 1 1,0 0-1,8 26 1,-10-43-29,0 0-1,1 0 1,-1 0-1,1-1 1,0 1-1,0 0 1,1-1-1,-1 1 1,1-1-1,0 0 1,0 0-1,0 0 1,0 0 0,0-1-1,1 1 1,-1-1-1,1 0 1,-1 0-1,1 0 1,0 0-1,0 0 1,0-1-1,0 0 1,0 0-1,0 0 1,0 0 0,1-1-1,4 0 1,4 0 70,-1-1 1,0-1-1,0 0 1,0-1-1,0 0 1,0-1-1,-1 0 1,22-11-1,-10 2-46,-2 0-1,0-2 0,26-22 1,-18 9-14,-1-1 0,-1-1 0,-2-1 0,28-44 0,36-68-12,-85 134-28,0 1 9,-3 12-630,-13 73 477,3-26 153,-2 57 0,10-76 10,-1-16 53,2 0 1,-1 0-1,2 0 1,0 0-1,1 0 0,1 0 1,5 19-1,-7-34-48,-1 0-1,0 0 1,1 0-1,-1 0 1,0 0-1,1 0 1,-1 0-1,1 0 1,0 0 0,-1 0-1,1 0 1,0 0-1,-1-1 1,1 1-1,0 0 1,0 0-1,0-1 1,0 1-1,-1-1 1,1 1-1,0-1 1,0 1-1,0-1 1,0 0-1,0 1 1,1-1-1,-1 0 1,0 0-1,0 1 1,0-1-1,0 0 1,0 0 0,0-1-1,0 1 1,0 0-1,0 0 1,0 0-1,0-1 1,0 1-1,0 0 1,2-2-1,3-2 10,0-1 0,-1 0 1,1-1-1,-1 0 0,0 0 0,0 0 0,-1 0 0,7-12 0,25-59 44,68-149-130,-107 248-90,-8 33 48,2 0-1,-4 114 1,13-164 126,0 0-1,1 0 1,0 1 0,-1-1 0,2 0 0,-1 0-1,0 0 1,5 8 0,-6-12-9,1 1-1,0 0 1,0-1-1,0 1 1,0-1 0,1 1-1,-1-1 1,0 0 0,0 1-1,1-1 1,-1 0 0,1 0-1,-1 0 1,1 0 0,0 0-1,-1-1 1,1 1-1,0 0 1,0-1 0,-1 1-1,1-1 1,0 1 0,0-1-1,0 0 1,0 0 0,2 0-1,8-1 51,0-1-1,0-1 0,0 0 0,15-5 1,46-23-153,-37 14 77,-1-2-1,0-1 0,47-37 1,106-96 4,-172 140 13,2 1 0,20-12 1,-38 24-6,0 0 1,0 0-1,0 0 1,-1 0 0,1 0-1,0 0 1,0 0 0,0 0-1,0 0 1,0 0-1,0 0 1,0 0 0,0 0-1,0 0 1,0 0-1,0 0 1,0 0 0,0 0-1,0 0 1,0 0 0,0 0-1,0 0 1,-1 0-1,1 0 1,0-1 0,0 1-1,0 0 1,0 0 0,0 0-1,0 0 1,0 0-1,0 0 1,0 0 0,0 0-1,0 0 1,0 0-1,0 0 1,0 0 0,0 0-1,0-1 1,0 1 0,0 0-1,0 0 1,0 0-1,1 0 1,-1 0 0,0 0-1,0 0 1,0 0 0,0 0-1,0 0 1,0 0-1,0 0 1,0 0 0,0 0-1,0 0 1,0 0-1,0 0 1,0-1 0,-6 2 42,-2 4-61,1 1-1,0 1 1,0-1 0,0 1-1,-8 11 1,-26 41-109,39-55 124,-51 87-32,16-24-19,28-52 33,0 0 1,1 1-1,1 0 0,-9 28 1,15-40 17,0 1 0,0 0 0,0-1 0,0 1 0,1 0 0,-1-1 1,1 1-1,1 0 0,-1-1 0,1 1 0,-1 0 0,1-1 1,1 1-1,-1-1 0,1 1 0,-1-1 0,1 0 0,0 1 0,1-1 1,-1 0-1,7 6 0,-7-7 25,1-1 1,0 0-1,0 0 0,0 0 1,1 0-1,-1-1 1,0 1-1,1-1 0,-1 0 1,1 0-1,-1 0 0,1-1 1,-1 1-1,1-1 1,0 0-1,-1 0 0,1 0 1,-1 0-1,6-2 1,3 0-24,0 0 1,0-1 0,0-1-1,16-7 1,35-17 27,94-62 1,-120 66-13,-1-2 0,-2-1 1,55-57-1,48-79 393,-125 148-393,27-35 67,138-182-163,-120 160-422,-52 62 331,-6 8 114,-6 7 15,-18 21-75,1 1 1,-38 57-1,49-62 117,0 2-1,2-1 1,-13 43-1,-14 76-87,-1 97 146,38-230-38,0 0 1,1 1 0,0-1 0,0 1-1,1-1 1,0 0 0,1 0 0,0 1 0,0-1-1,1 0 1,4 9 0,-6-17 1,-1 0-1,1 1 1,-1-1 0,1 0 0,-1 0-1,1 0 1,0 0 0,-1 0 0,1 0-1,0 0 1,0 0 0,0 0-1,0 0 1,0 0 0,0-1 0,0 1-1,0 0 1,0-1 0,0 1 0,0 0-1,1-1 1,-1 0 0,0 1 0,0-1-1,0 0 1,1 1 0,-1-1-1,0 0 1,0 0 0,1 0 0,-1 0-1,0 0 1,1-1 0,-1 1 0,0 0-1,0 0 1,2-2 0,5-2 6,-1-1 1,0 0-1,0-1 1,0 1-1,0-2 1,-1 1-1,10-14 1,10-9 6,18-16-105,72-99-1,-114 141 54,0 1-1,0-1 0,0 0 1,0 1-1,0 0 0,0-1 1,5-2-1,-7 4 8,1 1 1,-1 0-1,0 0 0,0 0 1,0 0-1,0 0 1,0 0-1,1 0 0,-1 0 1,0 1-1,0-1 0,0 0 1,0 0-1,1 0 1,-1 0-1,0 0 0,0 0 1,0 0-1,0 0 0,0 0 1,0 0-1,1 0 1,-1 0-1,0 1 0,0-1 1,0 0-1,0 0 0,0 0 1,0 0-1,0 0 1,0 0-1,0 1 0,0-1 1,1 0-1,-1 0 0,0 0 1,0 0-1,0 1 1,0-1-1,0 0 0,0 0 1,0 0-1,0 0 0,0 0 1,0 1-1,0 6-42,-2 2 18,0 0 0,0-1-1,-1 1 1,-1-1 0,-6 14 0,0 0-51,-4 8 49,5-12 22,1 1 0,1 0 1,0 0-1,2 0 0,-7 40 0,12-57 28,-1 1 0,1-1 0,0 0 0,0 1 0,1-1 0,-1 1 0,0-1 0,1 0 0,1 5 0,-2-6-6,1 0 0,0 0 0,0 0 1,-1 0-1,1 0 0,0 0 0,0-1 1,0 1-1,0 0 0,0-1 1,0 1-1,0 0 0,0-1 0,0 1 1,0-1-1,0 0 0,1 1 1,-1-1-1,0 0 0,0 0 0,0 1 1,2-1-1,9 0 62,-1 0 0,0-1 1,0 0-1,0 0 0,17-5 0,53-19-205,-55 16 284,109-45-294,-112 40 318,-17 10-141,0 1-1,14-7 1,-19 10-32,-1 0 0,1 0 0,0 0 0,-1-1 1,1 1-1,0 0 0,-1 0 0,1-1 0,0 1 1,-1 0-1,1-1 0,0 1 0,-1-1 1,1 1-1,-1-1 0,1 1 0,-1-1 0,1 0 1,-1 1-1,0-1 0,1 1 0,-1-1 0,0 0 1,1 0-1,3-7-53,-3 1 108,-1 6-52,0 0 0,0 0 0,0 1 0,0-1 0,0 0 0,0 0-1,1 0 1,-1 0 0,0 1 0,0-1 0,1 0 0,0-1 0,3-6 1,0 1 1,0-1-1,-1 0 1,0 0-1,-1 0 0,4-16 1,3-14-39,-8 23 33,-1 15-6,0 0 0,0 0-1,0 0 1,0 0-1,0 0 1,0 1 0,0-1-1,0 0 1,0 0 0,-1 0-1,1 0 1,0 0 0,0 0-1,0 0 1,0 0 0,0 0-1,0 0 1,0 0 0,0-1-1,0 1 1,0 0 0,0 0-1,0 0 1,-1 0 0,1 0-1,0 0 1,0 0 0,0 0-1,0 0 1,0 0 0,0 0-1,0 0 1,0 0 0,0 0-1,0 0 1,0 0 0,0 0-1,0 0 1,0-1 0,0 1-1,0 0 1,0 0 0,0 0-1,0 0 1,0 0-1,0 0 1,-3 6-117,-17 76-227,11-50 280,2 1 0,-4 36 0,10-57 67,0 1 1,1-1-1,4 25 0,-4-36 21,0 0 0,0 0 0,0-1 0,1 1-1,-1 0 1,0 0 0,0 0 0,1-1 0,-1 1 0,0 0-1,1-1 1,-1 1 0,1 0 0,-1-1 0,1 1 0,-1 0 0,1-1-1,0 1 1,-1-1 0,1 1 0,0-1 0,-1 1 0,1-1-1,0 0 1,0 1 0,0-1 0,1 0 7,0 1 1,0-1-1,0 0 0,0 0 1,-1 0-1,1 0 0,0-1 1,0 1-1,0-1 0,0 1 1,2-1-1,6-4 22,0 1 0,-1-2 0,11-6 0,-16 10-55,47-31 31,105-64-36,-90 60-63,83-49 24,-127 72 15,1 2 0,30-13-1,14-4-346,-102 58-112,-76 35 438,-3 0-1,97-53 49,1 1 0,0 1 1,1 0-1,1 1 0,-20 22 0,31-32 19,1 0 0,-1 0 0,1 0 0,0 0-1,0 0 1,1 0 0,-1 0 0,1 1 0,0-1 0,-1 7 0,1-10-6,1 1 0,0-1 0,0 1 0,0-1 1,0 1-1,1-1 0,-1 1 0,0-1 0,1 0 1,-1 1-1,1-1 0,-1 1 0,1-1 0,-1 0 0,1 1 1,0-1-1,0 0 0,0 0 0,0 0 0,0 0 1,0 0-1,0 0 0,0 0 0,0 0 0,0 0 1,1 0-1,-1 0 0,0-1 0,0 1 0,1-1 1,-1 1-1,1-1 0,-1 1 0,0-1 0,1 0 1,-1 0-1,2 1 0,9 0 28,0-1 1,0 0 0,-1-1-1,1 0 1,0 0-1,-1-1 1,1-1-1,-1 0 1,0 0-1,0-2 1,18-8 0,-12 4 32,-1 0 0,0-1 0,0-1 0,-2-1 0,1 0 0,20-23 0,-25 22-120,0 0 0,-1 0 0,-1-1 0,0 0 0,-1-1 0,-1 0 0,9-28 0,-13 27-207,-4 14 64,-4 8 58,-6 18-77,-20 49 1,27-59 191,1-1 1,0 1 0,1-1 0,1 1-1,-1 22 1,2-33 40,1 0-1,1 1 1,-1-1-1,0 0 1,1 0-1,0-1 1,-1 1-1,1 0 1,0 0-1,1 0 1,-1 0-1,0-1 1,1 1-1,0-1 0,-1 1 1,4 3-1,-2-4 4,-1-1 0,0 1-1,0 0 1,1-1 0,-1 0-1,1 1 1,0-1 0,-1 0-1,1-1 1,0 1-1,-1 0 1,1-1 0,0 1-1,0-1 1,0 0 0,-1 0-1,1 0 1,4-1 0,4-1-4,0 0 1,0-1 0,0 0-1,0-1 1,-1 0 0,1-1-1,13-8 1,6-6 12,28-23-1,-26 16 14,51-54-1,16-36 84,-62 72-101,6-8-45,-1-1 0,53-92 0,-53 61 17,50-146 0,-29 66 23,-34 76-555,-27 81 326,-3 9-67,-7 18-20,5-11 256,-116 349-618,28-92 795,35-38 44,36-141 76,19-82-238,-11 53 232,11-53-207,1 0-1,0 0 1,0 0-1,0 0 1,0 0-1,1 0 1,0 0-1,2 8 1,-2-12-15,-1 1 0,1-1 0,-1 1 0,1-1 0,0 0 0,0 0 0,-1 1 0,1-1 0,0 0 0,0 0 0,0 0 0,0 0 0,1 0 0,-1 0 0,0 0 0,0 0 0,1 0 0,-1-1 0,0 1 0,1 0 0,2 0 0,-2-1 3,1 0 0,0 1 0,-1-1 0,1-1 0,-1 1 1,1 0-1,-1-1 0,1 1 0,-1-1 0,1 0 0,3-1 0,5-4 29,-1 1 0,1-2 0,-1 1 0,10-10 0,-6 4-66,-1-1 1,0 0-1,16-22 1,28-47-145,-23 31-18,-22 35 36,-11 15 125,-1 1 0,0 0 0,0-1-1,1 1 1,-1-1 0,0 1 0,1 0 0,-1 0-1,1-1 1,-1 1 0,0 0 0,1-1 0,-1 1-1,1 0 1,-1 0 0,1 0 0,-1 0-1,1 0 1,0-1 0,4 6-81,-2 14 9,-3-19 74,1 27-11,-2-1 1,0 1 0,-7 27 0,8-52 16,-1 8 0,0 1 0,1-1 0,0 1 0,0 0-1,1-1 1,0 1 0,1-1 0,5 17 0,-6-26 14,-1 1-1,1-1 1,-1 1 0,1-1 0,0 0 0,0 1 0,0-1 0,0 0 0,0 0 0,0 0 0,0 1 0,0-1 0,0 0 0,1 0 0,-1-1 0,0 1 0,1 0 0,-1 0 0,0-1 0,1 1 0,-1-1 0,1 1-1,-1-1 1,3 1 0,2-1 15,0 1 0,0-1 0,0-1 0,0 1 0,6-3 0,-3 2-34,18-3 36,-1-1 0,0-1-1,0-2 1,-1-1 0,1 0 0,-2-2 0,0-1 0,0-1 0,-1-1 0,-1-1-1,0 0 1,-1-2 0,-1-1 0,23-25 0,-13 3-20,41-69 0,-54 81-62,-17 28 52,16-29-50,-16 27 22,1 0 0,0 0 0,-1 1 0,1-1 0,-1 0 0,1 0 0,-1 0-1,0 0 1,0 0 0,0 0 0,0 0 0,0 0 0,-1-3 0,1 5 23,0 0 0,0 0 0,0 0 0,0-1 0,0 1-1,0 0 1,0 0 0,0 0 0,-1 0 0,1 0 0,0-1-1,0 1 1,0 0 0,0 0 0,0 0 0,0 0 0,0 0 0,0 0-1,0-1 1,-1 1 0,1 0 0,0 0 0,0 0 0,0 0 0,0 0-1,0 0 1,-1 0 0,1 0 0,0 0 0,0 0 0,0 0 0,0 0-1,0 0 1,-1 0 0,1 0 0,0 0 0,0 0 0,0 0 0,0 0-1,-1 0 1,-5 5-67,-7 14 25,-1 6 4,1 1 0,2 0 1,-12 38-1,-13 87-96,34-143 167,1 1 0,0-1 0,1 0 0,0 1 0,2 13-1,-2-17 15,1-1 1,1 1-1,-1 0 0,0-1 0,1 1 0,0-1 0,0 0 0,1 0 0,-1 0 0,1 0 0,3 4 0,-5-7-11,0 0 1,0 0-1,1 0 0,-1 0 0,0 0 0,1 0 0,-1-1 0,0 1 0,1 0 1,-1-1-1,1 1 0,0-1 0,-1 0 0,1 1 0,-1-1 0,1 0 1,-1 0-1,1 0 0,0 0 0,-1 0 0,1 0 0,-1-1 0,1 1 0,-1 0 1,1-1-1,1 0 0,3-1 23,-1-1-1,0 1 1,0-1 0,0 0-1,8-6 1,-9 5-48,0 0 0,-1 1 0,0-1 0,0 0 0,0-1 0,0 1-1,0 0 1,3-9 0,11-37-38,-14 40 26,-1 0 0,0-1-1,-1 1 1,0-1 0,-1 0-1,0 1 1,0-1 0,-1 1 0,-3-14-1,3 17-25,-1 1-1,0-1 1,0 1 0,-1-1-1,0 1 1,0 0-1,0 0 1,-1 1 0,0-1-1,0 1 1,0-1-1,-1 1 1,1 1 0,-1-1-1,-8-5 1,-35-16-175,45 24 236,0 0 0,-1 1 0,1-1 0,-1 1 0,1 0-1,-1 0 1,1 0 0,-6 0 0,14-1-58,0 0 0,0 0 0,0 0 0,0 1 0,0 0 0,1 0 0,8-1 0,42 1-119,-47 1 160,15 0-39,1 1 0,-1 1-1,34 8 1,-46-7 33,-1 0 0,1 1 1,-1 0-1,0 1 0,0 1 0,-1-1 0,1 2 1,17 13-1,-25-18-3,-1 1 0,1 0 1,0-1-1,-1 1 0,1 0 1,-1 1-1,0-1 0,0 0 1,0 1-1,0-1 0,-1 1 0,1-1 1,-1 1-1,0 0 0,0-1 1,0 1-1,-1 0 0,1 0 1,-1 0-1,0 6 0,-2 4 60,0 0-1,-1-1 0,-1 0 1,0 1-1,0-1 1,-2-1-1,1 1 0,-2-1 1,-7 12-1,2-2 187,11-19-155,-1 1-1,0-1 1,1 0 0,-1 0-1,-5 5 1,56-40 41,-2-4 0,59-54 0,33-28-391,-135 115 227,0 0 0,1 0-1,0 0 1,8-3 0,-12 6 23,0-1 0,-1 1 0,1 0-1,0-1 1,0 1 0,0 0 0,0 0 0,-1 0 0,1 0 0,0 0 0,0 0 0,0 0-1,0 0 1,0 0 0,-1 0 0,1 0 0,0 1 0,0-1 0,0 0 0,-1 0 0,1 1-1,0-1 1,0 1 0,-1-1 0,1 1 0,0-1 0,-1 1 0,1-1 0,0 1-1,-1-1 1,1 1 0,-1 0 0,1 0 0,-1-1 0,1 1 0,-1 0 0,1 0 0,1 9 42,1 0 1,-2 0 0,1 0 0,-1 0 0,-1 0 0,0 0 0,-1 12 0,0 5 62,1 1-47,2 55 275,-1-75-247,0 0 0,0 0 0,1 1 0,0-1 0,1 0 0,0-1 0,6 13 0,-6-15-44,0-1-1,0 0 1,1-1 0,-1 1 0,1-1-1,0 1 1,0-1 0,0 0 0,0 0-1,1-1 1,-1 1 0,1-1-1,-1 0 1,1 0 0,0-1 0,0 0-1,0 1 1,0-1 0,0-1 0,9 1-1,-2 0-418,0-1 0,0-1 0,13-2-1,-10 0-2262,25-7 0,-22 2 166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2:00.2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78 13120,'-62'-56'4863,"45"53"-3775,9-1-320,11 1-3072,7-2 609,2 2 991,13 0-1952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0:22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17 6816,'-32'-8'3072,"32"5"-2656,0-2 2304,10 10-1568,-1-5-32,9 0-704,0 0-96,-1 0-192,1 0-64,5 0-32,-4 0-192,-3 0 96,-6 0-2368,4 3 1344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0:22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10144,'8'-4'4576,"77"-4"-3968,-26 5 1791,3 6-1439,29-3-320,2 3-416,15-3 0,-3 5-128,6-5-160,-11 4 0,-19-4-1504,-14 8 832,-22 0-5247,-14 4 3327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0:23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37 5152,'-27'-14'1648,"26"13"-1438,-1 0 0,0 1 0,0-1 1,0 0-1,0 1 0,0-1 0,-1 1 0,1 0 1,0 0-1,0 0 0,0 0 0,-4 0 0,5 0-94,1 0 0,-1 0 0,1 1 0,-1-1 0,1 0-1,-1 0 1,1 0 0,0 0 0,-1 0 0,1 0 0,-1 1 0,1-1 0,-1 0-1,1 0 1,0 1 0,-1-1 0,1 0 0,0 1 0,-1-1 0,1 0-1,0 1 1,-1-1 0,1 1 0,0-1 0,0 0 0,-1 1 0,1-1 0,0 1-1,0-1 1,0 1 0,0-1 0,0 1 0,0-1 0,-1 1 0,1-1-1,0 1 1,0-1 0,1 1 0,-1-1 0,0 0 0,0 1 0,0-1-1,0 1 1,0 0 0,1 0-30,0 0 0,0 0-1,0-1 1,-1 1 0,1 0 0,0 0-1,0-1 1,0 1 0,0 0 0,0-1 0,0 0-1,0 1 1,0-1 0,0 1 0,0-1-1,1 0 1,-1 0 0,0 1 0,0-1-1,0 0 1,2 0 0,2 0 219,27 4 1212,65-3-1,35-9-473,-85 4-874,390-21 322,-288 18-672,-11 2 31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0:57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65 2976,'-1'-4'274,"0"1"0,0-1 0,1 0 0,-1 0 0,1 0-1,0 0 1,1 0 0,-1 0 0,0 0 0,3-7 0,-2 10 105,0-1-1,0 1 1,0 0 0,0 0 0,0 0-1,0 0 1,1-1 0,-1 2-1,3-3 1,0 1 1559,-10 7 1148,-7 13-12078,4-2 6512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1:0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10 1664,'-6'-4'569,"12"8"4302,-16-5 915,10 1-5746,-16-6 2644,16 5-2643,0 1 0,-1 0-1,1 0 1,0 0 0,0 0 0,-1-1 0,1 1-1,0 0 1,-1 0 0,1 0 0,0 0 0,-1 0-1,1 0 1,0 0 0,-1 0 0,1 0 0,0 0-1,-1 0 1,1 0 0,0 0 0,-1 0 0,1 0-1,0 0 1,0 0 0,-1 0 0,1 1 0,0-1-1,-1 0 1,1 0 0,0 0 0,0 1 0,-1-1-1,1 0 1,0 0 0,0 0 0,0 1 0,-1-1 0,1 0-1,0 0 1,0 1 0,0-1 0,0 0 0,-1 1-1,1-1 1,-5 52 1117,3-35-838,-1 22-1,-10 452 2258,8-348-2284,4-98-244,-3 42 211,3-73-215,0 0 64,-3-27-2247,-3-46-5830,6 39 5734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1:0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7 4992,'-6'-6'1311,"10"8"210,-4-2-1343,1 1-1,-1-1 1,1 1 0,-1-1-1,1 1 1,-1 0-1,1-1 1,-1 1 0,0 0-1,1 0 1,-1-1-1,0 1 1,1 0 0,-1 0-1,0-1 1,0 1-1,0 0 1,0 0 0,0 0-1,0-1 1,0 1-1,0 1 1,-1 2 172,-2 4 328,0 1 0,0-1-1,-1 0 1,0 0-1,-8 11 1,2-6-103,-1-1 1,-23 21-1,3-4 29,-35 46 150,-15 14-292,-114 102 338,164-160-584,-37 27 0,68-58-212,0 0-1,0 0 0,0 0 0,-1 0 1,1 0-1,0 0 0,0 0 0,0 0 1,0 0-1,-1 0 0,1 0 0,0 0 1,0 0-1,0 1 0,0-1 1,0 0-1,0 0 0,-1 0 0,1 0 1,0 0-1,0 0 0,0 1 0,0-1 1,0 0-1,0 0 0,0 0 0,0 0 1,0 0-1,0 1 0,-1-1 0,1 0 1,0 0-1,0 0 0,0 0 1,0 1-1,0-1 0,0 0 0,0 0 1,0 0-1,0 0 0,1 1 0,-1-1 1,0 0-1,0 0 0,0 0 0,0 0 1,0 1-1,0-1 0,0 0 0,0 0 1,0 0-1,0 0 0,1 0 0,-1 1 1,13-2 158,27-8-156,0 2 1,1 1-1,-1 2 1,1 2-1,0 2 1,-1 2-1,1 1 1,63 14-1,-67-8-35,-1 2 0,0 2-1,66 33 1,-86-37-1294,0 3 331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1:0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8640,'-8'8'3904,"8"9"-3392,0-6 1760,0 1-1344,-5 4-1,0 4-575,-3 0-192,8 4-96,0-8 32,3 1-64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1:0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527 584 2720,'2'1'213,"-1"0"0,0-1 0,1 1-1,-1-1 1,0 1 0,1-1 0,-1 0 0,1 1 0,-1-1 0,0 0 0,1 0-1,-1 0 1,1 0 0,-1 0 0,3-1 0,-4 1 103,1 0 0,0 0 0,0 0 0,0 0 0,0 0 0,0 0 0,0-1 0,-1 1 0,1 0 0,0 0 0,0-1 0,0 1 0,-1-1 0,1 1 0,0-1 0,1 0 0,-2-1-110,1 0 0,-1 0-1,1 0 1,-1 0-1,0 0 1,1 0 0,-1 0-1,0 0 1,0-1-1,-1 1 1,1 0 0,0 0-1,-1 0 1,-1-3-1,0 0 39,0 0 0,0 1-1,-1-1 1,1 1-1,-1 0 1,-4-4-1,-1-1 57,-1 0 0,0 1 0,0 0-1,-18-11 1,18 14-180,-1 0 1,0 1-1,0 0 0,0 0 1,-16-3-1,1 2 178,-27-1-1,35 5-269,-1 0 0,1 2-1,0 0 1,-1 1-1,-31 7 1,39-6-42,-1 0 1,1 1-1,1 0 1,-1 0-1,0 1 1,1 0-1,0 1 1,0 0-1,1 1 1,0-1 0,0 2-1,0-1 1,1 1-1,0 0 1,1 0-1,0 1 1,0 0-1,-6 13 1,6-7-22,0 0 0,1 1 0,-6 31 0,9-38 42,1 0 0,1-1 1,0 1-1,0 0 0,1 0 0,0 0 1,0 0-1,5 15 0,-2-12 25,1 1 1,0-1-1,1-1 0,0 1 0,11 16 0,-11-21 14,1 1-1,-1-1 1,1 0-1,0-1 1,1 0-1,-1 0 1,1-1-1,10 6 1,55 22 140,2 0-153,-67-28-8,1 0 0,-1 0 0,0 1-1,0 0 1,13 14 0,-20-18 8,1 0 1,0 0 0,-1 0-1,0 0 1,1 0-1,-1 1 1,0-1-1,0 0 1,0 1 0,0-1-1,0 1 1,-1-1-1,1 1 1,-1-1 0,0 1-1,0-1 1,0 4-1,0-2 8,-1-1-1,0 1 0,0 0 1,0-1-1,0 1 0,-1-1 1,1 0-1,-1 1 0,0-1 1,-4 5-1,-1 1 87,-1-1 0,0 0-1,0 0 1,-1-1 0,0 0 0,-18 10 0,18-12 0,0 0 1,0-1-1,0 0 1,0-1-1,-14 3 1,17-5-83,-1 0 1,1 0-1,-1-1 1,1 0 0,-1 0-1,1-1 1,-1 0 0,1 0-1,-8-2 1,3-1-33,0 2-62,1-2 1,-1 1-1,1-1 1,-18-10 0,23 8-791,9 5 422,19 2 246,-9 0 62,104-2 153,0-5 1,174-31-1,-266 31 27,0-1 0,0 0 1,27-13-1,-43 15-5,0 0 1,0 0-1,0-1 1,-1 0-1,1-1 1,-2 0-1,1-1 0,-1 1 1,13-17-1,-17 19-51,-1 0-1,0 0 0,0 0 0,-1-1 1,1 1-1,-1-1 0,0 0 1,-1 1-1,1-1 0,-1 0 0,0 0 1,-1 0-1,1 0 0,-1 0 1,-1 0-1,1 0 0,-1 0 0,0 0 1,0 0-1,0 0 0,-1 1 1,0-1-1,0 0 0,-1 1 0,0-1 1,0 1-1,-4-5 0,7 9-28,-1 0 1,0 0-1,0 0 0,0 0 0,0 0 0,0 0 1,0 0-1,0 1 0,-1-1 0,1 0 0,0 1 0,0-1 1,0 1-1,-1 0 0,1-1 0,0 1 0,-1 0 0,1 0 1,0 0-1,-1 0 0,1 0 0,0 0 0,0 0 1,-1 0-1,1 0 0,0 1 0,-1-1 0,1 0 0,0 1 1,0-1-1,-1 1 0,1 0 0,0-1 0,0 1 0,0 0 1,0 0-1,-1 1 0,-4 2-87,1 1 0,-1 0 0,1 0 0,0 1 1,-5 7-1,3-3 82,1 1 0,-1-1 0,2 1 0,-1 0 0,2 1 0,-5 12 1,8-17-15,-1 0 0,1 0 1,0 0-1,1 0 1,-1 1-1,2-1 1,-1 0-1,1 0 1,0 0-1,0 0 1,4 13-1,-2-12 58,0 0 1,1-1-1,-1 1 0,2-1 1,-1 1-1,1-1 0,0 0 1,0-1-1,1 1 0,-1-1 1,2 0-1,-1-1 0,1 1 1,-1-1-1,10 5 0,-12-9 28,-1 1 0,0-1 0,0 0 0,0 0-1,1-1 1,-1 1 0,0-1 0,0 1 0,1-1-1,-1 0 1,5-1 0,38-8 214,-37 7-224,39-13 133,-1-1 0,73-39 0,-103 48-169,-1-1 0,0-1-1,-1 0 1,0-2 0,0 1-1,-1-2 1,22-23 0,-15 7 20,-1-1 1,-1 0 0,-2-1 0,15-36-1,-1-6-35,-4-1 0,-3-2 0,24-125 0,-45 187-63,0-1-1,-2 1 0,1-1 0,-2 0 1,0 0-1,-1 0 0,0 0 1,-6-23-1,7 36 63,0 1 1,0 0-1,0-1 1,0 1-1,0 0 1,0 0-1,-1-1 1,1 1-1,0 0 1,0 0-1,0-1 0,-1 1 1,1 0-1,0 0 1,0-1-1,-1 1 1,1 0-1,0 0 1,0 0-1,-1 0 1,1-1-1,0 1 0,-1 0 1,1 0-1,0 0 1,0 0-1,-1 0 1,1 0-1,0 0 1,-1 0-1,1 0 0,0 0 1,-1 0-1,1 0 1,0 0-1,-1 0 1,1 0-1,0 0 1,0 1-1,-1-1 1,1 0-1,0 0 0,-1 0 1,1 0-1,0 0 1,0 1-1,-1-1 1,1 0-1,0 0 1,0 1-1,0-1 1,-1 0-1,-12 15-162,0 6 78,1 2 0,1-1 0,1 2 0,1-1 0,1 1 0,-7 39 0,7-6 103,3 1-1,2 0 0,4 58 0,3-69 64,2 1 0,2-1-1,1-1 1,20 54-1,-26-92-23,0 0-1,1 0 0,0 0 0,0 0 1,1 0-1,0-1 0,0 0 1,10 10-1,-12-14-4,1 0 1,-1 0-1,1 0 1,-1 0-1,1-1 1,0 0-1,0 0 1,0 0-1,1 0 1,-1 0-1,0-1 1,1 0-1,-1 0 1,1 0-1,-1 0 1,1-1-1,0 0 1,4 0-1,13-2-51,-4 2 81,-1-2 0,1 0 0,-1-1 0,25-8 0,-21 3-26,-1 0 0,0-1 0,0-1 0,-1-1 0,20-15 0,-33 21-27,-1 1 1,0-1 0,0 0-1,0-1 1,0 1-1,-1-1 1,0 0-1,0 0 1,-1-1-1,0 1 1,0-1-1,3-10 1,-4 12-14,-1 0 0,0 0-1,-1 1 1,1-1 0,-1 0-1,0 0 1,0 0 0,0 0 0,-1 1-1,0-1 1,0 0 0,0 0 0,0 1-1,-1-1 1,0 1 0,0-1 0,0 1-1,0 0 1,-1-1 0,-3-3 0,5 7-31,0-1 1,-1 1 0,1-1 0,-1 1 0,0-1-1,1 1 1,-1 0 0,0 0 0,0 0-1,0 0 1,0 0 0,0 0 0,0 0 0,0 0-1,0 1 1,0-1 0,-4 1 0,2 0-12,0 0 0,0 0-1,-1 1 1,1-1 0,0 1 0,0 0 0,1 0 0,-8 4 0,-2 1 24,1 1 0,0 1 0,0 0-1,-14 14 1,20-17 6,0 0 0,1 1 0,0 0 0,0 0-1,0 0 1,1 1 0,0-1 0,0 1 0,1 0 0,0 0-1,-5 14 1,7-14 8,0-1 0,0 0-1,0 1 1,1-1 0,0 0-1,0 1 1,0-1 0,1 0-1,0 1 1,0-1 0,1 0 0,0 0-1,0 0 1,4 10 0,-1-8 41,0 1 1,0-1-1,1 0 1,0-1-1,1 0 1,-1 1 0,1-2-1,1 1 1,12 8-1,-15-12 8,0 1-1,1-1 1,-1 0-1,1-1 1,0 1-1,0-1 1,0 0-1,0 0 1,0-1-1,1 0 1,-1 0-1,0-1 1,1 0 0,-1 0-1,11-1 1,0-3-5,1-1 0,-1 0-1,0-1 1,27-15 0,-9 2-34,34-27-1,-34 19-23,-22 16-6,-1 2 0,1-1 0,1 2 0,19-10 0,-21 12-6,1 2 1,0-1 0,-1 2-1,23-4 1,-22 6 66,14-3-178,-27 4 146,1 0 1,-1 0-1,1 0 0,-1 0 1,0 0-1,1 0 0,-1 0 1,0 0-1,1 0 0,-1 0 1,1 0-1,-1 0 0,0 0 1,1 0-1,-1-1 0,0 1 1,1 0-1,-1 0 0,0 0 1,1-1-1,-1 1 0,0 0 1,0-1-1,1 1 0,-1 0 1,0 0-1,0-1 0,0 1 1,1 0-1,-1-1 0,0 1 1,0-1-1,0 1 0,0 0 1,0-1-1,1 1 0,-4-3-17,1 1 0,0 0 0,0 0 0,-1 0 0,1 1 0,-1-1 0,1 0 1,-1 1-1,0 0 0,0 0 0,-4-2 0,1 1 35,2 0-51,0 1 0,0 0 0,0 0 0,0 0 0,0 0 0,-1 1 0,1-1 0,0 1 0,0 0 0,0 1 0,-1-1 0,1 1-1,0-1 1,0 1 0,0 1 0,0-1 0,0 0 0,0 1 0,0 0 0,1 0 0,-1 0 0,0 0 0,1 1 0,0 0 0,0-1 0,-1 1 0,2 0 0,-6 6 0,4-4 15,1 0 1,-1 0 0,1 0 0,0 0-1,0 0 1,0 1 0,1 0 0,0-1-1,0 1 1,1 0 0,-1 0 0,1 0-1,0 0 1,1 0 0,-1 0 0,1 0-1,1 0 1,-1 0 0,2 7 0,0-7-15,0 1 0,1-1 0,0-1 0,0 1 0,0 0 0,1-1 1,-1 1-1,1-1 0,6 6 0,-6-7 39,-1-1-1,1 0 1,-1 0-1,1 0 1,0-1-1,0 1 1,1-1 0,-1 0-1,0 0 1,1 0-1,-1-1 1,1 1-1,8 0 1,-1-1 40,-1-1 1,0-1-1,1 0 0,-1 0 1,0-1-1,11-4 0,66-24 127,-66 22-183,2-2 25,-1-1 0,30-18 0,-48 26-25,7-4-14,1-1 1,-1 0 0,0-1-1,-1 0 1,0-1-1,0-1 1,-1 0-1,-1 0 1,0 0 0,0-1-1,-1-1 1,8-16-1,12-34-552,39-131-1,0-67-386,-18-111 618,-49 367 292,1 0-32,-1 0 0,1-1 1,-1 1-1,-1 0 0,0-6 0,1 11 62,0 0 0,0 0 0,0 0 0,0 0 1,0 0-1,0-1 0,0 1 0,0 0 0,0 0 0,0 0 0,0 0 0,0 0 0,0 0 1,0 0-1,0 0 0,0 0 0,0 0 0,0 0 0,0 0 0,0 0 0,0 0 1,0 0-1,0-1 0,0 1 0,0 0 0,0 0 0,0 0 0,0 0 0,0 0 0,0 0 1,0 0-1,0 0 0,0 0 0,0 0 0,0 0 0,0 0 0,0 0 0,0 0 0,0 0 1,0 0-1,0 0 0,0 0 0,-1 0 0,1 0 0,0-1 0,0 1 0,0 0 1,0 0-1,0 0 0,0 0 0,0 0 0,0 0 0,0 0 0,0 0 0,0 0 0,0 0 1,0 0-1,0 0 0,-1 0 0,1 1 0,0-1 0,0 0 0,0 0 0,0 0 0,0 0 1,0 0-1,0 0 0,0 0 0,-2 7-281,-1 15 107,2-18 106,-27 264 13,18-144 592,-9 155 422,15-165-649,-1 28-5,6-110-184,6 33 1,-3-33 121,-3-29-206,-1 0 0,1 0-1,-1-1 1,1 1 0,0 0 0,0-1 0,0 1 0,0-1 0,0 1 0,1-1 0,2 5 0,-3-6-7,1 0 0,-1 0 0,0 0 0,0 0 1,0-1-1,1 1 0,-1 0 0,0-1 0,1 1 0,-1 0 1,0-1-1,1 0 0,-1 1 0,1-1 0,-1 0 0,1 0 0,-1 0 1,0 0-1,1 0 0,-1 0 0,1 0 0,-1 0 0,1 0 0,1-1 1,9-3 46,-1 0 0,0-1 0,0 0 0,-1-1 1,17-11-1,47-41 29,-60 47-97,7-7-39,0-1 0,31-37 0,-50 53 30,1 1 0,-1-1 0,0 1 0,1 0 0,0 0 0,-1 1 0,1-1 0,0 0 0,0 1 0,0 0 0,0-1 0,0 1 0,4 0 0,-1-1-10,0 1-1,0 1 1,0-1 0,0 1 0,0 0-1,12 2 1,-11-1-10,1 1-1,0 0 0,-1 0 1,0 0-1,0 1 1,0 0-1,0 1 0,0 0 1,0 0-1,-1 0 1,0 0-1,8 8 1,-5-1 27,-1-1 1,-1 1 0,0 1 0,9 19-1,-9-16 95,1-1 0,15 21 0,-22-33-81,0-1 1,0 0-1,0 1 1,1-1-1,-1 0 1,0 1-1,1-1 1,-1 0-1,1 0 1,-1 0-1,1 0 1,0-1 0,-1 1-1,1 0 1,0-1-1,-1 1 1,1-1-1,0 1 1,0-1-1,0 0 1,-1 0-1,1 0 1,0 0-1,0 0 1,0 0-1,-1-1 1,1 1 0,3-1-1,1-2 37,1 0-1,-1 0 1,0-1 0,-1 0-1,1 0 1,9-9 0,11-13 15,44-55 1,-40 43 72,-25 31-122,6-8-152,-9 15-70,-3 9-130,-4 15 269,0-1 0,-2 49 1,7-70 71,0 1 0,0 0 0,0 0 0,1 0 1,-1 0-1,1-1 0,0 1 0,0 0 0,0-1 0,0 1 0,0 0 1,0-1-1,1 1 0,0-1 0,-1 0 0,1 0 0,0 1 0,0-1 1,0 0-1,3 2 0,-2-2 31,0 0 0,1-1 0,-1 1 0,0-1 0,1 1 0,-1-1 0,1 0 1,-1 0-1,1-1 0,0 1 0,-1-1 0,1 0 0,0 0 0,6-1 0,-1 0 3,-1 0-1,0-1 0,1 0 1,-1-1-1,0 0 0,-1 0 1,1-1-1,0 1 0,-1-2 1,0 1-1,0-1 0,0 0 1,-1-1-1,0 0 0,0 0 1,7-8-1,-11 12-42,-1-1-1,1 1 1,-1-1 0,0 1 0,0-1-1,0 0 1,0 1 0,-1-1 0,1 0 0,-1 0-1,1 0 1,-1 1 0,0-1 0,0 0-1,0 0 1,0 0 0,-1 1 0,1-1-1,-1 0 1,0 0 0,0 1 0,0-1-1,0 0 1,0 1 0,0-1 0,-3-2 0,0-1-56,0 1 1,0 1-1,0-1 1,-1 0 0,1 1-1,-1 0 1,0 0 0,-1 1-1,1-1 1,-10-4 0,7 5-15,-1 1 1,1-1 0,-1 1 0,0 1 0,1-1 0,-1 2 0,0-1 0,0 1-1,-16 2 1,21-1 80,-13 1-54,13-1 0,8-1-6,22-2 60,1-1 0,50-12 0,-51 9 115,66-17 81,50-10 311,-136 32-491,0 1 0,0-1 0,0 1 0,0 0 0,1 0 0,7 2 0,-12-1 1,0-1 1,1 1-1,-1-1 1,0 1-1,0 0 1,0 0-1,-1 0 1,1 0-1,0 0 1,0 1 0,0-1-1,-1 0 1,1 1-1,-1-1 1,1 1-1,-1 0 1,0-1-1,1 1 1,-1 0-1,0 0 1,1 2 0,0 2 46,-1-1 0,1 0 1,-1 0-1,0 1 0,-1-1 1,1 1-1,-1-1 0,0 1 1,-1-1-1,0 8 1,-3 4 94,-10 31 0,12-40 56,5-12-33,5-6-101,-5 6-47,0-1 1,0 0-1,0 0 1,3-9-1,3-5-8,-2 6-3,-5 9-17,0-1 0,1 1 0,-1 0 0,1 0 0,0 0 0,0 1 0,0-1 0,0 1 0,6-5 0,-8 7-3,0 1-1,1-1 1,-1 1-1,0 0 1,0-1-1,0 1 1,0 0-1,0 0 0,0 0 1,1 0-1,-1 0 1,0 0-1,0 0 1,0 0-1,0 0 0,0 0 1,0 1-1,1-1 1,-1 0-1,0 1 1,0-1-1,0 1 1,0-1-1,0 1 0,1 1 1,3 2 60,1 0 1,-1 1-1,6 6 1,-4-4 3,8 9 134,2-1 0,28 19 0,-36-28-449,0-1 1,0 1-1,1-2 1,0 1-1,0-1 0,1-1 1,12 3-1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1:0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 9632,'-23'-6'4384,"20"9"-3840,-2-3 1631,10 0-1311,-5-3 448,0-2-1632,0 10 160,0-10-864,8 5 576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1:0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88 10464,'-31'-11'4736,"44"14"-4096,15-6 127,2 3-543,52-9 1536,-1 4-992,45-6 96,-4 2-512,30-6-384,-9 4 0,-6 3-288,-21 3 192,-13 1-4383,-13 4 2463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2:01.0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302 497 1568,'5'-10'11204,"-5"10"-10942,-6-1 3290,-12 3-2828,1 0-1,-1 2 1,1 0-1,0 0 1,-29 13-1,35-11-636,0-1 0,1 1 0,-1 1-1,1 0 1,1 0 0,-1 1-1,1 1 1,1-1 0,-1 1 0,2 1-1,-1-1 1,1 1 0,1 1-1,-1-1 1,2 1 0,0 0 0,0 0-1,1 1 1,0 0 0,1-1-1,0 1 1,1 0 0,1 0 0,0 1-1,0-1 1,2 12 0,-1-19-22,1 0 1,0-1-1,0 1 1,0 0-1,0-1 1,1 1-1,0-1 0,0 0 1,0 0-1,1 0 1,-1 0-1,1 0 1,0 0-1,0 0 1,0-1-1,1 0 1,5 5-1,-6-6-21,1 0 0,-1 0-1,1 0 1,-1-1-1,1 1 1,-1-1 0,1 0-1,0 0 1,0 0 0,0-1-1,-1 0 1,1 1 0,0-1-1,0 0 1,0-1-1,0 1 1,0-1 0,-1 0-1,1 1 1,0-2 0,6-2-1,-2 1-8,-1-1 0,-1-1 0,1 1 0,-1-1-1,0 0 1,0-1 0,0 1 0,0-1 0,-1 0 0,0 0-1,-1-1 1,1 0 0,-1 0 0,3-8 0,1-3 23,0 0 1,-2 0 0,-1-1 0,6-31-1,-9 41-69,-1 0 0,-1 1 0,0-1-1,0 0 1,0 0 0,-1 0 0,-3-8 0,3 12-38,0 1 0,0 0 0,-1 0 1,1 0-1,-1 0 0,0 0 0,0 0 1,-1 0-1,1 1 0,-1-1 1,0 1-1,0 0 0,0 0 0,0 0 1,-7-5-1,7 4-241,9 1 266,18 2 402,-13 1-117,-1-2-134,-1 0 0,1-1 0,-1 0 0,0 0 0,0-1 0,0 0 0,0 0 0,-1-1 0,1-1 0,-1 1 0,0-1 0,13-14 0,4-6 35,-1-2 1,23-35 0,-14 19-3,94-106 280,-107 130-430,1 2 1,0 0-1,1 1 0,1 1 0,26-13 0,-43 26-15,0-1-1,1 2 1,-1-1-1,13-3 1,-18 6-1,1 0 0,0 0 0,0-1 0,0 1 0,-1 0 0,1 0 0,0 1 0,0-1 0,0 0 0,0 1 0,-1-1 0,1 1 0,0-1 0,0 1 0,-1 0 0,1 0 0,-1-1 0,1 1 0,-1 1 0,1-1 0,-1 0 0,3 2 0,-1 1-7,0 0 1,-1 0 0,1 0 0,-1 0-1,0 1 1,0-1 0,3 9-1,7 37-32,-8-23 43,-1 0 0,-1 1-1,-2 0 1,0-1 0,-6 34 0,-1-15 22,-3 0 1,-18 57-1,-47 97 91,55-158-112,-1-1-1,-44 63 0,37-63 150,-3-1 0,-68 68-1,92-102-80,1-1-1,0 0 0,-1 0 1,0-1-1,0 0 1,-8 3-1,14-6-60,-1 0 0,1-1 0,0 1 0,-1-1-1,1 1 1,-1-1 0,1 0 0,-1 0 0,1 0 0,-1 1-1,1-1 1,-1-1 0,1 1 0,-1 0 0,1 0 0,-1 0-1,1-1 1,-1 1 0,1-1 0,-1 1 0,1-1 0,0 0-1,-1 0 1,1 1 0,0-1 0,0 0 0,0 0 0,-1 0 0,1 0-1,0 0 1,0-1 0,1 1 0,-1 0 0,0 0 0,0-1-1,0 1 1,1 0 0,-1-1 0,0-1 0,0-2-8,-1-1 0,1 1 1,0 0-1,1 0 1,0-1-1,-1 1 0,2 0 1,-1 0-1,0-1 0,1 1 1,0 0-1,1 0 0,-1 0 1,1 0-1,0 0 0,4-8 1,-1 3-31,0 2 0,1-1 0,0 0 0,0 1 1,1 0-1,0 1 0,14-13 0,-4 8-2,0 0 0,1 2 0,0-1 0,34-12 1,83-21-590,-101 34 268,15-4-2244,0 1-1,1 3 0,76-5 0,-7 11-1917,-11 6-2683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1:10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1045 4384,'-9'3'1114,"-1"0"996,17-3 4196,2-3-5792,-1 1-1,1-1 1,-1-1-1,15-8 1,32-23 486,-38 22-658,0-1-1,-1 0 0,-1-1 1,26-32-1,-32 34 46,0 0 1,0 0-1,-2-1 0,1-1 1,-2 1-1,0-1 0,5-18 0,-9 22-65,0 1-1,0 0 0,0-21 1,-2 30-332,0 0 0,1 0-1,-1 0 1,0 0 0,1-1 0,-1 1 0,1 0 0,-1 0 0,1 0 0,-1 0 0,1 0 0,0 0 0,-1 0 0,1 1 0,0-1 0,0 0 0,0 0 0,-1 0 0,1 1 0,0-1-1,0 0 1,0 1 0,0-1 0,0 1 0,1-1 0,-1 1 0,0 0 0,0-1 0,2 1 0,-1-1 0,1 1 1,-1 0 0,0-1-1,1 1 1,-1 0-1,0 0 1,1 1-1,-1-1 1,0 0-1,1 1 1,-1-1-1,0 1 1,1 0-1,-1 0 1,2 1-1,3 3-2,0 0 1,0 0-1,0 1 0,-1-1 0,0 2 0,0-1 0,-1 1 1,0 0-1,0 0 0,0 0 0,-1 0 0,3 9 0,-1-2 25,-2 0 0,1 0 0,-2 1 0,0-1 0,-1 1-1,1 17 1,-3-23-8,1 1-1,0-1 0,0 0 0,1 1 1,0-1-1,1 0 0,0 0 0,1 0 1,7 15-1,-9-22 21,0 0 0,-1 0 0,1 0 0,0-1 0,0 1 0,0 0 0,1-1-1,-1 0 1,0 1 0,0-1 0,1 0 0,-1 0 0,1 0 0,-1 0 0,1-1 0,-1 1 0,1-1 0,0 1 0,-1-1 0,1 0 0,-1 0 0,1 0 0,5-1-1,2-1 77,0 0-1,0 0 0,0-1 0,15-6 0,-5 0-54,0-2 0,-1 1 1,-1-2-1,0-1 0,0 0 1,30-30-1,-12 4-80,54-74 0,-88 109 25,8-9 17,-10 13-10,0-1 0,0 1 0,1 0 0,-1 0 0,0 0 0,0-1 0,1 1 0,-1 0 0,0 0 0,0 0 0,1 0 0,-1 0 0,0 0 0,1 0 0,-1 0 0,0 0 0,1 0 0,-1-1 0,0 2 0,0-1 0,1 0 0,-1 0 0,0 0 0,1 0 0,-1 0 0,0 0 0,1 0 0,-1 0 0,0 0 0,0 0 0,1 1 0,-1-1 0,0 0 0,0 0 0,1 0 0,-1 0 0,0 1 0,0-1 0,0 0 0,1 0 0,-1 1 0,0-1 0,0 0 0,0 1 0,2 3-1,0 0-1,-1 0 1,0 0 0,0 1 0,0-1-1,0 0 1,-1 1 0,1-1 0,-1 0-1,0 1 1,-1 6 0,0 6 10,1 128 228,0-139-196,0 0 0,1 0 1,0 0-1,0 0 1,0 0-1,1-1 0,-1 1 1,1 0-1,1-1 0,-1 1 1,1-1-1,3 6 1,-5-11-21,0 1 0,-1-1 0,1 1 1,-1-1-1,1 0 0,0 1 0,-1-1 1,1 0-1,0 1 0,0-1 0,-1 0 1,1 0-1,0 1 0,0-1 0,-1 0 1,1 0-1,0 0 0,0 0 0,-1 0 1,1 0-1,0 0 0,0 0 0,-1-1 1,1 1-1,0 0 0,0 0 0,-1-1 1,1 1-1,0 0 0,-1-1 0,1 1 1,0-1-1,23-18 158,-21 17-157,21-23 101,-1-1 1,29-43 0,-21 28-301,-31 40 173,1 1 0,-1-1 0,1 0 0,0 0 0,-1 0 1,1 0-1,0 1 0,0-1 0,-1 0 0,1 1 0,0-1 0,0 1 0,0-1 0,0 1 0,0-1 0,0 1 0,2-1 0,-3 1 1,1 0 0,-1 1 0,1-1 0,-1 0 0,1 0 0,-1 0 0,1 1 0,-1-1 0,1 0 0,-1 1 0,1-1 0,-1 0 0,0 1 0,1-1 0,-1 0 0,0 1 0,1-1 0,-1 1 0,0-1 0,1 1 0,-1-1 0,0 1 0,0-1 0,1 1 0,1 6-28,0 1-1,-1-1 1,0 0-1,1 8 1,-1-1 48,1-6-7,0 1-1,0-1 0,1 0 1,0 0-1,0 1 1,1-2-1,0 1 0,1 0 1,5 6-1,-7-10 13,0-1 0,0 0 0,1 0-1,-1 0 1,1 0 0,0 0 0,0-1-1,0 0 1,0 0 0,0 0 0,0 0-1,1-1 1,-1 0 0,0 1 0,1-2-1,-1 1 1,1 0 0,0-1 0,4 0 0,4-1 14,0-1 0,0 0 0,-1 0 1,1-2-1,-1 1 0,23-11 1,-25 9-8,0 0 0,-1-1 1,0 0-1,-1-1 1,1 0-1,-1 0 0,0 0 1,-1-1-1,7-9 1,0-2 8,-1 0 1,-1-1 0,10-23 0,10-30-69,26-85 0,8-81 229,-30 24-287,-32 183-174,2-54 0,-7 75-31,1 11 290,0 0 0,0 0-1,0 0 1,0 0 0,0 0 0,0 0-1,0 0 1,0 0 0,0 0 0,0 0-1,0 0 1,0 0 0,0 1-1,0-1 1,0 0 0,0 0 0,0 0-1,0 0 1,0 0 0,0 0 0,0 0-1,0 0 1,0 0 0,0 0-1,0 0 1,0 0 0,0 0 0,0 0-1,0 0 1,-1 0 0,1 0 0,0 0-1,0 1 1,0-1 0,0 0-1,0 0 1,0 0 0,0 0 0,0 0-1,0 0 1,0 0 0,0 0-1,0 0 1,0 0 0,0 0 0,0 0-1,0 0 1,0 0 0,-1 0 0,1 0-1,0 0 1,0 0 0,0 0-1,0 0 1,0 0 0,0 0 0,0 0-1,0 0 1,0 0 0,0 0 0,0 0-1,0 0 1,0-1 0,0 1-1,0 0 1,0 0 0,0 0 0,0 0-1,-6 24-359,-15 94 302,5 1 1,0 176 0,21-151 128,-3-112-26,3 0 0,11 45 1,-13-65 8,1 0 0,1-1 0,-1 0 0,11 17 0,-12-23-9,0-1 0,0 0 0,0 0 0,0 0 0,1-1 0,0 1 0,0-1 0,0 0 0,0 0 0,0 0 0,1 0 0,-1-1 0,8 4 0,-7-5 7,1 1 0,0-1 0,0 0 0,0-1-1,0 1 1,1-1 0,-1 0 0,9-2 0,4-1 57,26-8-1,-32 7-83,-1 0 0,0 0 0,0-1 0,0-1 0,-1 0-1,0 0 1,0-2 0,0 1 0,-1-1 0,10-10 0,-5 2 11,-2-1 1,0-1-1,0 0 1,-2-1-1,0-1 1,-2 1-1,0-1 1,-1-1-1,-1 0 1,8-34 0,-14 49-54,-1-1 1,1 1 0,-1-1 0,0 1 0,0-1 0,-2-6 0,2 11 10,0 0-1,-1 0 1,1 1-1,-1-1 1,0 0 0,1 1-1,-1-1 1,0 1 0,0-1-1,0 1 1,0-1-1,-1-1 1,1 3-4,0-1 1,0 1-1,1-1 1,-1 1-1,0-1 1,0 1-1,0 0 0,0-1 1,0 1-1,1 0 1,-1 0-1,0-1 1,0 1-1,0 0 0,0 0 1,0 0-1,0 0 1,0 0-1,0 1 1,0-1-1,0 0 0,0 0 1,-1 1-1,-2 1-22,0 0 0,1 0-1,-1 1 1,1-1 0,0 1 0,0-1-1,0 1 1,0 0 0,0 0 0,1 1-1,-5 5 1,5-5 4,-9 12 12,1 0 0,0 1 0,2 0 0,0 0 0,-9 29 0,13-32 44,0-1 1,2 1-1,-1-1 1,2 1-1,0 0 1,0-1-1,1 1 1,3 18 0,-1-25-10,0 1 0,0-1 1,1 0-1,0-1 0,0 1 1,0 0-1,1-1 0,0 0 1,1 0-1,-1 0 1,1 0-1,0-1 0,0 0 1,1 0-1,8 6 0,-6-5 65,1-1-1,-1 1 1,1-1-1,1-1 1,-1 0-1,1 0 1,-1-1-1,1 0 1,0-1-1,15 2 1,-17-3-6,-1-1 0,1-1 0,-1 1 0,1-1 0,-1 0 1,0-1-1,1 0 0,-1 0 0,0 0 0,9-5 0,-6 1 3,0 1-1,0-2 1,0 0-1,-1 0 1,16-16-1,-3-3 8,-1 0 0,-1-2 0,27-47 0,17-51-90,-7 12 3,-45 91-60,-9 17-8,0-1 0,1 1 0,6-8 0,-10 13 71,0 1-1,0 0 0,0 0 0,0 0 0,1-1 1,-1 1-1,0 0 0,0 0 0,0 0 0,0 0 0,1-1 1,-1 1-1,0 0 0,0 0 0,1 0 0,-1 0 0,0 0 1,0 0-1,0 0 0,1 0 0,-1 0 0,0 0 1,0 0-1,1 0 0,-1 0 0,0 0 0,0 0 0,1 0 1,-1 0-1,0 0 0,0 0 0,1 0 0,-1 0 0,0 0 1,1 0-1,5 9-46,3 15-44,-9-23 84,6 24-7,-1-1 0,3 45 0,-6 53 71,-2-104-56,0 6 59,0 0 0,-2 0 0,-9 42-1,9-58-15,0-1-1,0 0 0,-1 0 1,0 0-1,-1-1 0,0 1 1,-5 7-1,6-11-13,0 1 0,0-1 0,-1 1-1,1-1 1,-1 0 0,0 0 0,0-1 0,0 1 0,0-1 0,-1 0-1,1 0 1,-7 2 0,6-3-6,0 0-1,0 0 0,0-1 1,0 0-1,0 0 1,0 0-1,0 0 1,0-1-1,0 0 0,0 0 1,1 0-1,-1 0 1,0-1-1,0 0 1,1 0-1,-1 0 0,1-1 1,-8-5-1,-3-3-56,0-2 0,1 0 0,-18-20 0,30 30 16,-7-11-163,9 14 175,0 0 0,0 0 0,0 0 0,0 0 0,0 0 0,0 0 0,0-1 0,0 1 0,0 0 0,0 0 0,0 0 0,0 0 1,0 0-1,0-1 0,0 1 0,0 0 0,0 0 0,0 0 0,0 0 0,0 0 0,0 0 0,0 0 0,1-1 0,-1 1 0,0 0 0,0 0 0,0 0 1,0 0-1,0 0 0,0 0 0,1 0 0,-1 0 0,0 0 0,0 0 0,0 0 0,0 0 0,0 0 0,0 0 0,1 0 0,-1 0 0,0 0 0,0 0 1,0 0-1,0 0 0,0 0 0,1 0 0,-1 0 0,3 0-18,0 1 0,1 0 0,-1 0 0,0 0 0,0 1 0,5 2-1,38 18 128,2-2 1,51 15-1,-73-26-93,13 5-411,0-3 0,1 0-1,57 6 1,-90-17-466,-1 1 0,0-1 0,1 0 0,-1-1 0,1 0 0,8-2 0,12-2-2152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1:13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1297 6144,'0'0'13,"-18"0"9702,23-3-8073,11-4-1205,0 0 1,-1-1-1,0-1 0,0 0 1,-1-1-1,0 0 0,20-21 1,14-25 74,68-104 0,-100 136-440,112-195 426,-58 65-143,-53 110-207,19-74 0,-25 69-93,26-104 269,-35 139-580,-8 29 117,-3 27 52,-3 0 1,-19 45-1,-48 84 214,-127 214 151,195-364-258,-198 411 247,22-11 405,181-409-648,-11 32 283,17-34-161,0-9-139,0-1-1,0 0 1,0 0-1,1 0 0,-1 0 1,0 1-1,0-1 1,0 0-1,1 0 0,-1 0 1,0 0-1,0 0 1,0 0-1,1 0 0,-1 0 1,0 0-1,0 0 1,1 0-1,-1 0 0,0 0 1,0 0-1,0 0 1,1 0-1,-1 0 0,0 0 1,0 0-1,1 0 1,-1 0-1,2-1 17,1-1 0,-1 1-1,0 0 1,0-1 0,0 1 0,0-1-1,0 0 1,-1 1 0,4-4 0,69-98 89,0 17-126,94-86 1,-105 113-29,129-125-23,-29-11 99,-13-13 23,-94 124-84,-49 65-341,-12 27 298,0 0-1,1 0 0,-4 9 1,-17 43 110,2 0 1,-26 112 0,47-159-56,-1 0-1,2 0 1,-1 0-1,2 0 1,1 15 0,-1-23 20,1-1 0,0 1 1,0-1-1,0 0 0,0 1 1,1-1-1,0 0 0,2 5 1,-2-7 14,0 1 1,-1-1 0,1 0 0,0 0 0,0 0-1,0-1 1,0 1 0,0 0 0,0-1-1,0 0 1,1 1 0,-1-1 0,0 0 0,1 0-1,2 1 1,0-1 20,-1-1-1,1 1 1,0-1 0,-1 0-1,1 0 1,-1 0-1,1-1 1,0 1 0,-1-1-1,8-3 1,-3 1 72,1 0 1,-1-1 0,15-9 0,-17 9-86,-1-1 1,1 0 0,-1 0-1,-1 0 1,1-1 0,-1 0-1,0 0 1,0 0 0,5-10 0,-3 2 53,0-1 1,0 1 0,5-22 0,-6 13-96,0 1 0,-2 0-1,0-1 1,-2 0 0,1-26-1,-4 36 0,0 0-1,0 0 1,-1 0-1,-1 0 1,0 0-1,-1 0 1,0 1-1,-7-14 1,8 20-19,0 0 0,0 1 0,-1-1 0,0 1 1,0 0-1,0 0 0,-1 1 0,-5-6 1,7 8-14,-1 0 0,1-1 0,-1 1 1,0 0-1,0 1 0,0-1 0,0 1 0,0-1 1,0 1-1,0 0 0,0 1 0,0-1 0,-7 1 1,11 0 42,0 0 1,1 0 0,-1 0 0,0 0 0,0 0 0,0 0 0,0 0 0,0 0 0,0 0 0,0 0-1,0 0 1,0 0 0,0 0 0,0 0 0,0 0 0,0 0 0,0 0 0,0 0 0,0 1-1,0-1 1,0 0 0,0 0 0,0 0 0,0 0 0,0 0 0,0 0 0,0 0 0,0 0 0,0 0-1,0 0 1,0 0 0,0 0 0,0 0 0,0 0 0,0 0 0,0 0 0,0 0 0,0 0-1,0 1 1,0-1 0,0 0 0,0 0 0,0 0 0,0 0 0,0 0 0,0 0 0,0 0 0,0 0-1,0 0 1,0 0 0,0 0 0,-1 0 0,1 0 0,0 0 0,0 0 0,0 0 0,0 0-1,0 0 1,0 0 0,0 0 0,0 0 0,5 3-54,10-2 53,1 0 0,-1-1 0,16-1 0,-13 0 4,24-1 26,-10 2 23,-1-2-1,33-6 1,2-7-83,56-9 40,-114 22 54,-1 1-51,0 0-1,0 0 1,0 0 0,0 1 0,12 1 0,-17-1-5,-1 1 0,1-1 0,0 1 0,0 0 0,0-1 0,0 1 0,0 0 0,-1 0 0,1 0 0,0 0 0,-1 1 0,1-1 0,-1 0 0,1 1 0,-1-1 0,0 1 0,0-1 0,1 1 0,-1 0 0,0-1 0,0 1 0,-1 0 0,1 0 0,1 3 0,2 10 126,-1 1 1,-1-1-1,1 32 0,-2-24-80,1 28-54,-2-27 26,7 47 0,-7-69-13,16 66 157,-13-59-174,0-1 1,0 1 0,1-1-1,0 0 1,8 12-1,-10-18 15,0 0 0,-1 0 1,1 0-1,0 0 0,0-1 0,0 1 0,0-1 0,0 1 0,1-1 0,-1 0 1,0 1-1,1-1 0,-1-1 0,1 1 0,-1 0 0,1 0 0,4 0 0,1-1 59,1 0 0,-1 0 0,0-1-1,10-2 1,-5 1-41,-1-2 0,0 0 0,0 0 0,0-1 0,-1 0 0,1-1 0,-1 0 0,-1-1 0,1 0 0,-1-1 0,0 0 0,-1-1 0,0 0 0,12-16 0,7-10 41,34-58 0,14-41 98,-70 122-155,27-52 22,-3-1 0,23-70 0,-5-19-24,12-30-38,-57 174 4,11-28-182,12-51 0,-26 82-123,-2 7 126,-1 8-11,-61 304-586,60-288 788,-24 223 297,26-212-232,-3 57 123,9 125 1,2-174-35,-5-39-103,-1-1 0,1 1 0,0-1 1,0 0-1,1 1 0,-1-1 0,1 0 0,3 6 0,-4-9-30,-1 0 1,0 1-1,0-1 0,1 0 0,-1 1 1,0-1-1,1 0 0,-1 1 0,0-1 0,1 0 1,-1 0-1,1 0 0,-1 1 0,0-1 1,1 0-1,-1 0 0,1 0 0,-1 0 0,0 0 1,1 0-1,-1 0 0,1 0 0,-1 0 1,1 0-1,-1 0 0,0 0 0,1 0 0,-1 0 1,1 0-1,-1 0 0,0 0 0,1-1 1,-1 1-1,1 0 0,-1 0 0,0 0 0,1-1 1,-1 1-1,0 0 0,1 0 0,-1-1 1,0 1-1,1 0 0,-1-1 0,0 1 0,1-1 1,9-20 150,-9 18-122,12-34-170,-1 0 1,-1-1 0,-3 0-1,-1-1 1,-1 0 0,-1-78-1,-4 117 131,-1-1-1,0 1 1,0-1-1,0 1 1,0-1-1,0 1 1,1 0-1,-1-1 1,0 1-1,0-1 1,0 1-1,1 0 1,-1-1 0,0 1-1,1 0 1,-1-1-1,0 1 1,1 0-1,-1 0 1,1-1-1,-1 1 1,0 0-1,1 0 1,-1 0-1,1-1 1,-1 1-1,1 0 1,-1 0-1,0 0 1,1 0-1,-1 0 1,1 0-1,-1 0 1,1 0-1,23 1-1,-17-1 4,111 13-4,-63-5 66,61 0 1,-95-8-26,0 0 1,0-1 0,0-1-1,-1-1 1,1-1 0,-1-1-1,23-9 1,-21 7 103,-16 5-119,-1 1 0,0-1 0,0 0 0,6-4 0,-24 53-15,10-36 42,0 1 1,0 0-1,1 0 1,-1 15-1,1 51 160,2-72-184,4 97 125,-3-90-57,0 0 0,1 0 0,0 1 0,8 21 0,-8-31-40,-2-2-36,0-1-1,1 1 0,-1-1 1,1 0-1,0 1 0,-1-1 1,1 0-1,0 1 0,0-1 1,0 0-1,0 0 0,0 0 1,0 0-1,0 0 0,0 0 1,0 0-1,0 0 0,1 0 1,-1-1-1,0 1 0,1 0 0,-1-1 1,0 1-1,1-1 0,-1 1 1,3-1-1,1 1 35,1-1 0,-1-1-1,0 1 1,1-1 0,8-2-1,-4 2-83,4-5-10,-1 2 45,-13 4-2,0 0 0,1 0 0,-1 0 0,0 0 0,1 0 1,-1 0-1,1 0 0,-1 0 0,0 0 0,1 0 0,-1 0 0,0 0 0,1 0 0,-1-1 0,0 1 0,1 0 0,-1 0 0,0 0 1,1 0-1,-1-1 0,0 1 0,1 0 0,-1 0 0,0-1 0,1 1 0,-1 0 0,0 0 0,0-1 0,1 0 0,-1 1 5,0-1 1,1 1-1,-1 0 0,0-1 0,1 1 0,-1 0 0,0-1 0,1 1 0,-1 0 1,1-1-1,-1 1 0,0 0 0,1 0 0,-1-1 0,1 1 0,-1 0 0,1 0 1,-1 0-1,1 0 0,-1 0 0,1 0 0,-1 0 0,1 0 0,-1 0 0,1 0 1,-1 0-1,1 0 0,-1 0 0,1 0 0,7 0-11,0-1 0,0 0 1,0-1-1,-1 1 0,1-2 0,0 1 0,-1-1 0,9-4 1,57-36 46,-52 29 2,13-9-64,51-45-1,25-36 104,-67 63 70,15-16-295,-42 40 230,-10 8-167,-6 9 79,0 0-1,0 0 0,0 0 0,0 0 0,0 0 1,0 0-1,0 0 0,1 0 0,-1-1 0,0 1 0,0 0 1,0 0-1,0 0 0,0 0 0,0 0 0,0 0 1,0 0-1,0 0 0,0-1 0,0 1 0,0 0 1,0 0-1,0 0 0,0 0 0,0 0 0,0 0 0,-1 0 1,1 0-1,0-1 0,0 1 0,0 0 0,0 0 1,0 0-1,0 0 0,0 0 0,0 0 0,0 0 1,0 0-1,0 0 0,0 0 0,0 0 0,-1 0 0,1 0 1,0 0-1,0-1 0,0 1 0,0 0 0,0 0 1,0 0-1,0 0 0,0 0 0,-1 0 0,1 0 1,0 0-1,-1 1-19,-1-1-1,1 1 1,-1-1 0,1 1 0,-1 0 0,1-1-1,0 1 1,-1 0 0,1 0 0,0 0 0,-2 2-1,-17 17-118,12-12 101,-6 8 5,0 0 0,1 1 0,1 0-1,-13 24 1,-31 79-40,52-111 11,-8 18-45,-11 43 0,21-62 113,0 0 0,1 0 0,0 0 0,0 0-1,1 0 1,-1 0 0,2 1 0,0-1 0,0 0-1,3 13 1,-3-19 5,0 1 0,0 0 1,0 0-1,1-1 0,-1 1 0,1-1 0,-1 1 0,1-1 0,0 1 0,0-1 1,0 0-1,1 0 0,-1 0 0,0 0 0,1-1 0,-1 1 0,1-1 0,-1 1 1,1-1-1,0 0 0,0 0 0,0 0 0,-1 0 0,1-1 0,0 1 0,0-1 1,0 1-1,0-1 0,0 0 0,0 0 0,0-1 0,0 1 0,0-1 0,0 1 1,0-1-1,0 0 0,-1 0 0,1 0 0,0 0 0,0-1 0,-1 1 0,1-1 1,-1 0-1,3-2 0,4-5 49,0 0 0,-1-1 0,0 0 1,-1-1-1,10-18 0,27-65 214,-29 61-221,89-194-35,-85 186 20,-2 0 0,-1-1 0,15-73 0,3-100-170,-33 206 64,-1 0 0,0 1 0,0-1 0,0 0 0,-1 1 0,-3-16 0,3 23 54,1 0 1,0 0-1,0 0 1,-1 0 0,1 0-1,0 0 1,-1 0-1,1 0 1,-1 0-1,0 1 1,1-1-1,-1 0 1,-1-1 0,2 2 7,0 0 1,0 0 0,-1 0 0,1 0 0,0 0 0,-1 0 0,1-1 0,0 1-1,-1 0 1,1 0 0,0 0 0,-1 0 0,1 0 0,0 1 0,0-1-1,-1 0 1,1 0 0,0 0 0,-1 0 0,1 0 0,0 0 0,0 0-1,-1 1 1,1-1 0,0 0 0,0 0 0,-1 0 0,1 1 0,-3 2-27,0 0 0,1 1 0,0-1 0,0 1 0,0-1 0,-2 6-1,-18 42-37,3 0-1,3 2 0,1 0 0,3 1 0,-9 107 0,18-111-224,3 1-1,3-1 0,1 0 1,13 59-1,0-40-3747,-1-4-5499,-12-53 7086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1:1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148 142 9728,'-63'-45'4384,"18"9"-3808,32 21 128,4 3-512,-4-8-352,8 7 64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1:16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74 516 5472,'-33'11'1760,"32"-11"-1725,0 1 1,1-1-1,-1 0 1,0 0-1,1 0 1,-1 1-1,1-1 1,-1 0-1,1 1 0,-1-1 1,1 0-1,-1 1 1,1-1-1,-1 1 1,1-1-1,-1 0 1,1 1-1,0-1 1,-1 2-1,-5 4 144,4-4-3,0 1-1,0-1 1,0 1 0,0-1 0,0 1-1,0 0 1,1 0 0,-1 0-1,-1 6 1,2-6 145,0 0 0,0 0 1,1 0-1,0 0 0,-1 0 0,1 1 0,1-1 0,-1 0 0,1 4 1,-1-6-196,0 0 0,1 0 0,-1 1 0,0-1 0,1 0 0,0 0 0,-1 1 0,1-1 1,0 0-1,-1 0 0,1 0 0,0 0 0,0 0 0,0 0 0,0 0 0,0 0 0,0-1 1,0 1-1,0 0 0,0-1 0,1 1 0,-1 0 0,0-1 0,0 0 0,3 1 1,0 0 75,0-1 0,0 1 0,0-1 0,0 0 0,0-1 0,0 1 1,0-1-1,-1 0 0,1 0 0,0 0 0,0 0 0,0-1 1,-1 1-1,1-1 0,4-3 0,2-1 41,0-1-1,0-1 1,-1 0 0,11-11-1,8-16 301,-2 0-1,40-71 0,-21 29 53,41-104-1,-73 151-499,0 2-1,19-30 0,-31 56-110,1 0 1,-1 0-1,1 0 0,-1 1 1,1-1-1,0 0 0,-1 1 1,4-3-1,-4 4 7,-1 0 1,1-1-1,0 1 0,-1 0 1,1-1-1,0 1 0,0 0 0,0 0 1,-1 0-1,1 0 0,0 0 1,0 0-1,-1 0 0,1 0 1,0 0-1,0 0 0,0 0 0,-1 0 1,1 1-1,0-1 0,0 0 1,-1 0-1,1 1 0,0-1 0,-1 1 1,1-1-1,0 1 0,-1-1 1,1 1-1,0 0 0,1 1 8,0 0 0,0 1 0,-1-1 0,1 1 0,-1-1 0,1 1 0,-1 0-1,0-1 1,0 1 0,1 5 0,4 31-78,-5-37 69,1 52 74,-1 0 0,-14 101 0,8-100 107,-3 0-1,-28 98 1,31-139-77,-1 1 1,-10 19-1,13-29-46,0-1 1,0 1-1,0-1 1,0 0-1,0-1 1,-1 1-1,0 0 1,1-1-1,-2 0 0,-5 4 1,9-6-17,-1 0 0,1-1 0,-1 1 0,0 0 0,1-1 0,-1 0 0,0 1 0,1-1 0,-1 0 0,0 0 0,1 0-1,-1 0 1,0 0 0,0 0 0,1 0 0,-1-1 0,-1 0 0,0 0-13,0 0-1,0 0 0,0-1 1,0 0-1,0 1 1,1-1-1,-1 0 0,-3-4 1,-1-1-49,1-1 0,0 0-1,1 0 1,-1 0 0,-4-10 0,7 12 4,1-1 0,-1 1 0,1 0 0,0-1 0,1 1 1,-2-8-1,3 11 9,0 0 1,0-1-1,0 1 1,0-1 0,0 1-1,1 0 1,-1-1 0,1 1-1,0 0 1,0-1-1,0 1 1,1 0 0,2-6-1,1 2 19,-2 2-64,-1 1 1,1 0-1,0 0 1,0 0-1,6-5 1,-8 8 48,1 0 0,-1 0 0,1 1 0,-1-1 0,1 0 0,-1 0 0,1 1 0,-1-1 0,1 1 0,0-1 0,-1 1 0,1 0 0,0 0 0,-1 0 0,1 0 0,0 0 0,0 0 0,-1 0 0,1 0 0,3 2 0,3 0-23,0 1 0,13 7 0,-13-6 37,0 0 1,0-1-1,0 0 1,10 2-1,14 1 34,1-2 0,0-2 1,-1-1-1,1-1 0,0-2 0,0-1 0,0-1 1,-1-3-1,39-11 0,-50 11-7,0-1 1,0-1-1,-1-1 1,0-1-1,-1-1 1,0 0-1,-1-1 0,29-28 1,56-72 296,-100 109-288,0 0-1,0 0 1,-1 0-1,1 0 0,-1-1 1,0 1-1,0-1 1,0 1-1,-1-1 1,0 0-1,2-9 1,-3 14-38,0 0 1,0 0 0,0-1-1,0 1 1,0 0 0,0-1 0,0 1-1,-1 0 1,1 0 0,0-1 0,0 1-1,0 0 1,0 0 0,0-1-1,-1 1 1,1 0 0,0 0 0,0 0-1,-1-1 1,1 1 0,0 0 0,0 0-1,0 0 1,-1 0 0,1 0-1,0-1 1,-1 1 0,1 0 0,0 0-1,0 0 1,-1 0 0,1 0 0,0 0-1,-1 0 1,1 0 0,0 0 0,0 0-1,-1 0 1,1 0 0,0 0-1,-1 0 1,1 0 0,0 0 0,0 1-1,-1-1 1,1 0 0,0 0-1,-15 6-103,11-3 91,-1 0 0,1 1 1,0-1-1,0 1 0,0 0 0,1 0 0,-1 0 0,1 1 0,0-1 0,-4 9 0,-3 7-35,-8 25-1,16-40 48,-4 14 10,0 0 0,1 0-1,-4 34 1,8-40 3,0 1 0,1 0-1,0-1 1,1 1 0,1-1 0,3 17 0,-3-25 27,-1 0 1,1-1 0,0 1-1,0 0 1,1-1-1,-1 1 1,1-1 0,0 0-1,0 0 1,1 0 0,-1 0-1,1-1 1,6 6 0,-8-8-17,0 0 1,0 1 0,1-1-1,-1 0 1,0 0 0,1 0 0,-1 0-1,1 0 1,-1-1 0,1 1-1,0-1 1,-1 0 0,1 0 0,-1 0-1,1 0 1,0 0 0,-1 0-1,1-1 1,-1 1 0,1-1 0,-1 0-1,1 0 1,-1 0 0,1 0-1,-1 0 1,0 0 0,0-1-1,4-1 1,1-3 14,0 1-1,0-1 0,-1 0 1,1-1-1,-1 0 0,7-10 1,-3 0 1,-1-1 1,0-1 0,-1 1 0,-1-1 0,-1-1 0,5-24 0,-8 27-38,0 1 0,-2-1 0,0 0 1,0 0-1,-2 0 0,0 0 0,-1 0 0,-4-17 0,4 29-29,1 0-1,-1 1 1,0-1-1,0 1 1,-1-1 0,1 1-1,-1 0 1,0 0-1,0 0 1,0 0-1,-1 1 1,1-1 0,-1 1-1,0 0 1,0 0-1,0 0 1,0 1-1,0-1 1,-1 1 0,-7-3-1,7 3-4,0 1 0,0-1 0,-1 1 0,1 0 0,0 1 0,-1-1 0,1 1 0,-1 0 0,1 1 0,-1-1 0,1 1 0,0 0 0,-1 0 0,1 1 0,0-1 0,0 1 0,-9 5 0,12-6 26,1-1 0,0 1 0,0 0 0,0 0 1,0 0-1,1 0 0,-1 0 0,0 0 0,0 0 0,0 0 0,1 0 0,-1 0 0,1 1 0,-1-1 0,1 0 0,-1 0 0,1 0 0,0 1 0,-1 0 1,1-1 0,0 0 1,0 0 0,0-1-1,0 1 1,0 0 0,0 0-1,0 0 1,1-1 0,-1 1-1,0 0 1,0-1 0,1 1-1,-1 0 1,0 0 0,1-1-1,-1 1 1,1-1 0,-1 1-1,1 0 1,-1-1 0,1 1-1,-1-1 1,1 1 0,-1-1-1,1 1 1,0-1 0,-1 0 0,1 1-1,0-1 1,0 0 0,-1 1-1,2-1 1,7 2 16,0-1-1,1 0 1,-1-1-1,0 0 1,1 0 0,-1-1-1,0 0 1,15-4 0,-3 1 38,38-6 79,131-21-313,1 17 489,-186 14-275,0 0 0,0 0 0,-1 1 0,1-1-1,0 1 1,0 0 0,-1 0 0,1 1 0,-1 0 0,1-1 0,7 6-1,-10-6-4,0 1 0,0 0 0,0 0 0,0 1 0,0-1 0,0 0 0,-1 1 0,1-1 0,-1 1 0,1-1 0,-1 1 0,0 0-1,0-1 1,0 1 0,-1 0 0,1 0 0,-1 0 0,1-1 0,-1 1 0,0 0 0,0 3 0,-2 15 1,-1 0 1,0 0-1,-2-1 0,0 0 1,-11 26-1,-5 23 93,20-58-6,2-8-4,3-9-11,11-26 34,1-4-56,38-63-1,-49 91-77,1 0-1,0 1 0,0-1 1,0 1-1,1 0 0,0 1 0,0-1 1,1 2-1,0-1 0,0 1 1,0 0-1,1 0 0,10-3 0,-18 7 1,0 1-1,0-1 0,0 1 0,0 0 1,0 0-1,0-1 0,1 1 0,-1 0 1,0 0-1,0 0 0,0 0 0,0 0 1,0 0-1,0 0 0,0 0 0,0 1 0,0-1 1,0 0-1,0 1 0,0-1 0,0 1 1,0-1-1,0 1 0,0-1 0,0 1 1,0 0-1,-1-1 0,1 1 0,0 0 0,0 0 1,-1 0-1,1-1 0,0 1 0,-1 0 1,1 0-1,-1 0 0,1 0 0,-1 0 1,0 0-1,1 0 0,-1 2 0,1 4 32,0 0 0,0 0-1,-1 0 1,0 0 0,-1 7 0,1-10-32,-13 88 117,8-61-56,-3 57-1,10-71 55,-2-16-107,0-1-1,0 0 1,0 1 0,0-1-1,0 0 1,0 1-1,0-1 1,0 0 0,0 1-1,0-1 1,1 0 0,-1 1-1,0-1 1,0 0-1,0 1 1,0-1 0,1 0-1,-1 0 1,0 1 0,0-1-1,1 0 1,-1 0-1,0 1 1,0-1 0,1 0-1,-1 0 1,0 0 0,1 0-1,-1 1 1,0-1-1,1 0 1,-1 0 0,0 0-1,1 0 1,-1 0 0,0 0-1,1 0 1,-1 0-1,0 0 1,1 0 0,-1 0-1,0 0 1,1 0 0,-1 0-1,5-4 58,0 0-1,0 0 1,-1 0-1,5-6 1,1 0-45,6-8-35,64-58-151,-72 68 155,1 2 0,1-1 0,-1 1 0,1 0 0,0 1 1,0 0-1,19-5 0,-25 9 2,-1 0 0,1 0 0,0 1 0,0-1 1,0 1-1,0 0 0,0 0 0,0 0 0,-1 1 0,1 0 1,0-1-1,0 1 0,0 1 0,-1-1 0,1 0 0,6 4 0,-5-1-2,1 0-1,-1 0 1,0 1-1,0 0 1,-1-1-1,1 2 1,-1-1-1,0 0 1,3 7-1,13 24 59,-12-19 43,20 27 1,-25-40-77,0 0-1,1 0 1,-1 0 0,1-1-1,0 1 1,0-1 0,0 0-1,0 0 1,1 0-1,-1-1 1,6 3 0,-7-4 2,1 0-1,-1-1 1,0 0 0,0 1 0,0-1 0,0 0 0,0 0 0,0-1-1,0 1 1,0-1 0,0 0 0,0 1 0,0-1 0,0 0-1,0-1 1,0 1 0,0-1 0,-1 1 0,1-1 0,0 0 0,-1 0-1,0 0 1,3-3 0,6-5 10,0-1 0,-2-1 0,14-18 0,70-118 115,-86 135-145,-2-2 0,0 1-1,-1 0 1,4-20-1,-8 31 17,0 0 1,1 1-1,-1-1 1,0 0-1,0 0 0,-1 1 1,1-1-1,-1 0 0,1 1 1,-1-1-1,0 1 0,0-1 1,0 1-1,0-1 1,0 1-1,-3-4 0,3 5-23,1 0-1,-1 0 0,0 0 0,0 0 0,0 0 1,0 0-1,0 1 0,0-1 0,0 0 0,0 1 1,0-1-1,0 0 0,0 1 0,-1 0 0,1-1 1,0 1-1,0 0 0,0-1 0,-1 1 0,1 0 1,0 0-1,0 0 0,-1 0 0,1 0 0,0 0 1,0 0-1,-1 1 0,1-1 0,0 0 1,0 1-1,0-1 0,-1 1 0,1-1 0,0 1 1,-1 1-1,-2 1 25,0 0 1,0 0-1,0 1 1,1 0-1,0 0 0,0 0 1,0 0-1,0 0 1,1 1-1,-1-1 1,1 1-1,0 0 1,0-1-1,1 1 1,-2 9-1,0 4 180,0 0 0,1 0 1,1 20-1,1-22-110,1 0-1,0 0 1,2 0 0,-1 0 0,2 0 0,0 0 0,11 25-1,-12-34-65,0 0 0,1-1 0,0 0 0,0 1 0,0-1 0,1-1 0,0 1 0,0-1 0,0 0 0,1 0 0,-1 0 0,1-1 0,1 0 0,-1 0-1,0-1 1,1 1 0,0-1 0,0-1 0,9 3 0,-2-2-66,-1-1-1,1-1 1,0 0-1,-1-1 1,1 0-1,0-1 1,0 0-1,21-6 1,-14 1-643,-1 0 0,1-1 0,-1-1 0,33-19 1,-28 10-2068,-1-1 1,0 0 0,34-37 0,-9 7-4242,1 7 2358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1:19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1151 4064,'-13'4'503,"-15"6"807,19-6-1320,-13 7 2509,19-10-1554,1 0 0,-1 0 0,0 0 0,1 0 0,-1-1 0,-3 1 0,20-11 2847,1 1-2719,15-12 62,-9-1-658,-1-1 1,-1-1 0,-1-1 0,17-29-1,5-7-7,-11 17-88,2 2-1,3 2 0,72-70 1,-77 85-46,1 1 0,2 1 0,53-29 0,-84 51-327,1 0 0,-1 1 0,0-1 0,1 1 0,-1-1 0,1 1 0,-1-1 1,1 1-1,0 0 0,-1 0 0,1-1 0,-1 1 0,1 0 0,-1 1 0,1-1 1,0 0-1,-1 0 0,1 1 0,2 0 0,-3 0-1,-1 0 0,1-1 0,0 1 0,0 0 0,-1 0 0,1 0 0,-1 0 0,1 0 0,-1 0 0,1 0 0,-1 0 0,0 0-1,1 0 1,-1 0 0,0 0 0,0 0 0,0 0 0,0 0 0,0 0 0,0 1 0,0-1 0,0 0 0,0 0 0,0 0 0,-1 0 0,1 0 0,0 0 0,-1 0 0,0 1 0,-27 68 292,10-26-248,-12 31 16,-26 76 35,54-146-92,-4 18 56,6-23-66,0 0 0,0 1 0,0-1 0,0 0 0,0 0-1,0 0 1,0 0 0,0 0 0,0 0 0,0 0 0,0 1 0,0-1 0,0 0 0,0 0 0,1 0 0,-1 0 0,0 0 0,0 0 0,0 0 0,0 0 0,0 1 0,0-1-1,0 0 1,0 0 0,0 0 0,0 0 0,0 0 0,0 0 0,1 0 0,-1 0 0,0 0 0,0 0 0,0 0 0,0 0 0,0 0 0,0 0 0,0 0 0,0 0 0,1 0 0,-1 1-1,0-1 1,0 0 0,0 0 0,0 0 0,0-1 0,11-5 53,50-57 192,-14 14-145,30-25-205,105-76 0,-180 148 112,10-6-48,22-13 0,-30 19 20,-1 0 1,1 1-1,0-1 0,-1 1 0,1 0 1,0 0-1,0 1 0,0-1 0,-1 1 0,1 0 1,6 0-1,-9 0 19,0 1 1,0-1 0,0 1-1,0-1 1,1 1-1,-1-1 1,0 1-1,0-1 1,0 1 0,-1 0-1,1 0 1,0 0-1,0-1 1,0 1-1,-1 0 1,1 0 0,0 0-1,-1 0 1,1 0-1,-1 0 1,1 1-1,-1-1 1,1 0 0,-1 0-1,0 0 1,0 0-1,1 1 1,-1-1-1,0 0 1,0 2-1,0 5 2,0-1 0,0 1-1,-3 11 1,-29 138 90,29-144-64,3-12 39,8-19 91,-5 13-105,5-10-2,1 1 1,18-25-1,-19 30-65,-1 1-33,-1 0-1,1 0 0,0 1 0,1 0 0,0 1 0,0-1 1,16-8-1,-23 14 46,0 1 0,0-1 1,0 1-1,0 0 0,0-1 0,1 1 1,-1 0-1,0-1 0,0 1 0,0 0 1,0 0-1,0 0 0,1 0 0,-1 0 1,0 1-1,0-1 0,0 0 1,0 0-1,0 1 0,0-1 0,0 1 1,0-1-1,0 1 0,0-1 0,0 1 1,0-1-1,0 1 0,0 0 0,0 0 1,0 0-1,0-1 0,-1 1 0,1 0 1,0 0-1,-1 0 0,2 2 0,0 2-2,0 0 0,0 0-1,-1 0 1,1 0 0,-1 0-1,1 8 1,1 28-4,-1 41 1,2 26-7,-4-102 33,1 1 0,0-1 0,1 1 0,0-1-1,0 1 1,0-1 0,5 8 0,-6-12-3,0 1-1,1-1 1,0 0 0,-1 0 0,1 0 0,0 0-1,0 0 1,0 0 0,0 0 0,0-1 0,1 1-1,-1-1 1,0 1 0,1-1 0,-1 0 0,1 0-1,0 0 1,-1 0 0,1-1 0,3 1-1,2 0 4,-1-1 1,1 0-1,-1-1 0,1 0 0,-1 0 0,1-1 0,-1 1 0,14-7 0,-3 0-8,0-1 0,20-12-1,-2-3-5,-2-2 0,-1-1 0,-1-1 0,-2-2 0,-1-2-1,33-43 1,-50 59-4,18-21 0,-36 74-219,-4 8 151,2 1 0,1 0 0,1 61 0,6-99 109,0 0-1,1 0 0,0 0 0,3 11 0,-4-18-27,1 1 1,-1 0-1,1-1 1,0 1 0,0 0-1,0-1 1,0 1 0,0-1-1,0 0 1,0 1-1,2 1 1,-2-2-7,0-1-1,0 1 1,-1-1 0,1 0-1,0 1 1,0-1 0,0 0-1,0 1 1,0-1 0,0 0 0,0 0-1,0 0 1,0 0 0,0 0-1,0 0 1,0 0 0,0 0-1,0 0 1,0 0 0,0-1-1,-1 1 1,3-1 0,0-1 16,1 0-1,-1 0 1,1 0 0,-1-1 0,0 1 0,0-1 0,0 0-1,0 0 1,0 0 0,-1 0 0,0-1 0,4-5-1,3-7 29,9-23-1,-15 33-63,6-16 46,0-1 0,-2 0-1,-1 0 1,0-1 0,2-24 0,-7 36-56,0 0 0,-1 1 0,0-1 1,-1 0-1,-2-11 0,1 17-10,1-1 1,-1 1-1,0 0 0,-1 0 1,1-1-1,-1 2 1,0-1-1,-1 0 0,0 1 1,-4-6-1,6 9 13,1 0 0,-1 0 0,0 1 1,-1-1-1,1 1 0,0-1 0,0 1 0,-1 0 0,1-1 0,-1 1 0,1 1 0,-1-1 1,-4-1-1,-1 1-19,0 0 1,0 1-1,-8 0 0,1 1-45,15-1 79,0 0-1,-1 0 1,1-1 0,0 1 0,0 0 0,-1 0 0,1 0-1,0 0 1,-1 0 0,1 0 0,0 1 0,-1-1 0,1 0-1,0 0 1,0 0 0,-1 0 0,1 0 0,0 0 0,-1 0-1,1 1 1,0-1 0,0 0 0,0 0 0,-1 0 0,1 1-1,0-1 1,0 0 0,-1 0 0,1 1 0,0-1 0,0 0-1,0 0 1,0 1 0,-1-1 0,2 1 2,-1-1 0,0 1 0,0-1 0,0 0 0,1 1 0,-1-1 0,0 0 0,0 1 0,1-1 0,-1 0 0,0 0 0,0 1 0,1-1 0,-1 0 0,0 0 0,1 1 0,-1-1 0,1 0 0,-1 0 0,0 0 0,1 0 0,-1 1 0,1-1 0,-1 0 0,0 0 0,1 0 0,12 2-11,0-1 0,0 0 0,0-1 0,22-2-1,0-1 12,296-21-85,-263 19 117,76-11-43,88-4-46,-227 20 78,-1 0 1,1 0 0,0 0 0,6 2 0,-11-2-17,0 1 0,1-1 0,-1 0 0,0 0 0,0 0 0,1 0 0,-1 0 0,0 0 1,0 0-1,0 0 0,1 1 0,-1-1 0,0 0 0,0 0 0,0 0 0,1 0 0,-1 1 0,0-1 0,0 0 0,0 0 0,0 0 0,0 1 0,0-1 0,1 0 0,-1 0 0,0 1 0,0-1 0,0 0 0,0 0 0,0 1 0,0-1 0,0 0 0,-1 1 1,1 0 0,0 0-1,-1 0 1,1 0-1,-1-1 1,0 1-1,1 0 1,-1 0-1,0-1 1,1 1-1,-1 0 1,0-1-1,-1 2 1,-49 27 29,31-14-17,0 1 1,0 1-1,2 1 0,0 1 1,-25 34-1,22-23-31,2 1-1,1 0 1,-20 48-1,38-77 19,-8 16 0,-9 32-1,16-45-3,0 0 0,0-1 0,0 1 0,1 0 0,0 0 0,0-1 0,0 1 0,0 0 0,1 0 0,-1-1 0,1 1 0,3 8 0,-3-11 16,0-1-1,-1 0 0,1 0 1,0 1-1,0-1 0,-1 0 1,1 0-1,0 0 0,0 0 1,0 0-1,1 0 0,-1 0 1,0 0-1,0 0 0,0-1 1,1 1-1,-1 0 0,0-1 1,1 1-1,-1-1 0,0 1 1,1-1-1,-1 0 0,1 0 1,-1 0-1,1 0 0,-1 0 1,1 0-1,-1 0 0,0 0 1,1 0-1,-1-1 0,1 1 1,-1 0-1,0-1 0,1 1 1,-1-1-1,0 0 0,2 0 0,5-6 51,0 0 0,0-1 0,-1 0 0,0 0 0,9-14 0,24-34 6,58-77 26,-34 56-63,50-69-18,-93 113-39,-1-1 0,-2 0 1,25-70-1,-20 36-25,16-86 1,-35 133-73,0 0 0,1-37 0,-5 54 92,0 1 0,0-1 1,-1 0-1,0 1 0,0-1 0,0 1 0,0-1 0,0 1 1,0 0-1,-1-1 0,0 1 0,0 0 0,0 0 0,0 0 1,0 0-1,-4-4 0,4 6 15,0-1-1,0 1 1,0 0 0,0-1-1,0 1 1,0 0 0,0 0 0,0 0-1,0 1 1,-1-1 0,1 0-1,0 1 1,0 0 0,-1-1-1,1 1 1,-1 0 0,1 0 0,0 0-1,-1 1 1,1-1 0,0 0-1,0 1 1,-1 0 0,1-1-1,0 1 1,0 0 0,-3 2 0,-6 3 7,0 1 0,1 0 1,0 1-1,0 1 0,1-1 1,0 1-1,0 1 0,1 0 1,0 0-1,-11 21 0,0 3-20,2 2 0,-17 46 0,24-53 40,1 0-1,1 1 1,-8 54 0,15-65 27,0 0-1,1 0 1,0 0-1,2 0 1,1 0 0,0 0-1,8 25 1,-3-18-7,2-1 1,1-1-1,0 0 0,28 41 1,-27-48 33,0-2 0,1 1 0,0-2 0,1 1 0,1-2 1,0 0-1,21 13 0,-28-22-24,0 1-1,0-1 1,1 0 0,0 0 0,9 2-1,-13-5-21,-1 0-1,1 0 0,0-1 1,-1 1-1,1-1 1,0 0-1,-1 0 1,1-1-1,0 1 0,-1-1 1,9-3-1,-5 1 9,-2-1 1,1 0-1,0 0 0,-1 0 1,0-1-1,0 0 0,0 0 0,0-1 1,-1 1-1,0-1 0,5-8 1,8-13 93,19-38 0,-24 41-134,-2 4 29,11-30 1,-18 41-60,-2 0 1,1 0 0,-1 0-1,-1-1 1,1 1 0,-1-12-1,-1 20 28,0 0-1,0 0 1,0 0-1,0 1 1,0-1-1,0 0 0,-1 0 1,1 0-1,0 0 1,0 0-1,-1 1 0,1-1 1,0 0-1,-1 0 1,1 1-1,-1-1 0,1 0 1,-2-1-1,1 2-1,1 0 0,-1-1 1,1 1-1,-1 0 0,1 0 0,-1-1 0,0 1 0,1 0 0,-1 0 0,0 0 0,1 0 0,-1 0 0,0 0 1,1 0-1,-1 0 0,0 0 0,1 0 0,-1 0 0,0 1 0,-2 0-15,1-1 0,0 1 0,-1 1 0,1-1 0,0 0 0,0 1-1,0-1 1,0 1 0,0-1 0,0 1 0,-2 3 0,0 1-1,0 1 0,0 0-1,0 0 1,1 0 0,-2 9 0,2-10 15,-5 20 47,1 1-1,2 0 1,0 0-1,2 0 1,1 1-1,1 27 1,1-38 17,1-1 0,1 0 0,0 1 0,1-1 0,8 27 0,-9-37 3,1 1-1,-1-1 1,1 0-1,0-1 1,0 1-1,1 0 1,0-1-1,0 0 1,0 0-1,1 0 1,-1-1-1,1 1 1,0-1-1,0 0 0,1 0 1,9 5-1,-9-7-7,0 0-1,-1-1 1,1 1-1,0-1 1,0-1-1,0 1 1,0-1-1,0 0 1,0 0-1,0 0 1,0-1-1,0 0 1,0 0 0,8-4-1,0 1 20,-1-2 1,1 0-1,-2 0 0,23-16 1,-16 8-30,0 0 0,33-35 1,24-43-76,32-61 43,12-16-391,-120 168 382,1 0-1,0 0 0,-1 0 1,1 1-1,0-1 1,-1 0-1,1 1 1,0-1-1,0 1 1,-1-1-1,1 1 1,0-1-1,0 1 0,0-1 1,0 1-1,1-1 1,-1 2 1,-1-1 1,1 0-1,-1 0 0,1 1 1,-1-1-1,1 0 0,-1 1 1,1-1-1,-1 0 1,1 1-1,-1-1 0,1 1 1,-1-1-1,0 1 0,1-1 1,-1 1-1,0-1 1,1 1-1,-1-1 0,0 1 1,0-1-1,0 1 0,1-1 1,-1 1-1,0 0 1,0-1-1,0 1 0,0-1 1,0 1-1,0 0 0,0 0 1,1 23-56,-1 0 0,0 1-1,-7 38 1,4-41 39,-1 17 5,0 2 45,-1 0 0,-3-1 0,-14 49 0,21-85 2,0-1 0,-1 1 0,1-1 0,-1 0 0,0 1 0,0-1 0,0 0 0,0 0-1,-1 0 1,1-1 0,-5 5 0,6-6-19,0-1 1,0 1-1,0 0 0,1-1 0,-1 1 1,0 0-1,0-1 0,0 1 0,0-1 1,0 0-1,0 1 0,0-1 0,-1 0 1,1 1-1,0-1 0,0 0 0,0 0 1,0 0-1,0 0 0,0 0 0,0 0 1,0 0-1,-1-1 0,1 1 0,-1-1 1,0 0 2,0 0 0,0 0 0,0-1 0,0 1 0,0-1 0,1 1 0,-1-1 0,0 0 0,1 0 0,0 1-1,-2-4 1,-3-5-13,1 1 0,1-1 0,-1 0 0,-2-11-1,5 14-9,1 0-1,-1 1 0,1-1 0,1 0 0,-1 0 1,1 0-1,0 0 0,2-11 0,-2 16 8,1 1 0,-1-1 0,0 0 0,1 0 0,-1 1 0,1-1 0,0 1 0,0-1 0,-1 0 0,1 1 0,0 0 0,0-1-1,0 1 1,0-1 0,1 1 0,-1 0 0,0 0 0,1 0 0,-1 0 0,0 0 0,1 0 0,-1 0 0,1 0 0,0 0 0,-1 1 0,1-1 0,-1 1 0,1-1 0,0 1 0,0 0 0,-1-1-1,1 1 1,0 0 0,0 0 0,-1 0 0,1 1 0,2-1 0,7 3 28,-1-1 1,1 2-1,-1-1 1,0 2-1,11 5 1,-12-5-87,-1-1 0,0 0 0,1-1 0,0 0 1,0 0-1,0-1 0,0 0 0,15 1 0,5-5-2362,45-7 0,-20 1-2533,-5 4 1697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1:2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227 642 6720,'0'0'2170,"12"-4"5761,-13 4-7621,0-1 0,0 0 0,0 1 0,0-1 1,0 1-1,-1-1 0,1 1 0,0-1 0,0 1 0,0 0 0,0 0 1,-3-1-1,-5 1-214,0 1 1,-1-1-1,1 2 1,0-1-1,0 1 1,0 0 0,0 1-1,1 0 1,-1 1-1,1 0 1,-1 0-1,1 0 1,0 1-1,1 1 1,0-1-1,-1 1 1,2 0 0,-1 1-1,1 0 1,0 0-1,0 0 1,1 1-1,0-1 1,0 1-1,1 1 1,0-1-1,0 0 1,-3 14 0,4-9-80,0 0 1,1 0 0,0 0-1,1 0 1,1 0 0,0 0-1,1 0 1,0 0 0,3 15-1,-3-24 18,1 1 0,-1 0-1,1-1 1,-1 1-1,1-1 1,1 1 0,-1-1-1,1 0 1,-1 0 0,1 0-1,0 0 1,1-1 0,-1 1-1,0-1 1,1 0 0,0 0-1,0 0 1,0 0-1,0 0 1,1-1 0,-1 0-1,0 0 1,1 0 0,0-1-1,-1 0 1,1 1 0,8 0-1,-8-2-5,0 1 0,1-1 0,-1 0 0,1 0 0,-1-1 0,0 0 0,1 1 0,-1-2 0,0 1 0,0-1 0,0 0 0,0 0 0,0 0 0,0 0 0,0-1 0,-1 0 0,1 0 0,-1 0 0,0-1 1,0 0-1,0 1 0,0-1 0,-1 0 0,5-8 0,-1-1-93,0 0 1,-1 0 0,-1-1 0,0 0-1,-1 0 1,-1 0 0,0 0 0,-1-1-1,0 1 1,-1-1 0,-1 0 0,0 1-1,-1-1 1,-1 1 0,0-1 0,-1 1 0,0 0-1,-1 0 1,-1 0 0,-9-18 0,10 23-16,-1 1 1,0 0-1,-1 0 1,0 1 0,0-1-1,0 1 1,-1 1-1,0-1 1,-9-5 0,14 10 6,-1 1 1,0 0 0,1-1 0,-1 1-1,0 0 1,1 1 0,-1-1-1,0 0 1,0 1 0,0-1 0,-4 1-1,5 0 63,1 0-1,-1 0 1,1 0-1,0 1 1,-1-1 0,1 0-1,0 1 1,-1-1-1,1 1 1,0-1-1,0 1 1,0 0-1,-1 0 1,1-1-1,0 1 1,0 0-1,0 0 1,0 0-1,0 0 1,0 0-1,1 0 1,-1 0-1,-1 2 1,2-2 22,0 0 0,0 0 0,-1-1 0,1 1-1,0 0 1,0 0 0,0 0 0,0-1 0,0 1 0,1 0 0,-1 0 0,0 0 0,0 0-1,0-1 1,1 1 0,-1 0 0,0 0 0,1-1 0,-1 1 0,1 0 0,-1-1 0,1 1-1,-1 0 1,1-1 0,-1 1 0,1-1 0,0 1 0,-1-1 0,1 1 0,0-1 0,-1 1-1,1-1 1,1 1 0,2 1 107,0 1-1,1-1 0,-1 0 0,7 1 1,3 0 65,-1 0 0,1-1 1,-1-1-1,27-1 1,53-9 551,-72 7-622,0-2 1,0 0 0,-1-1-1,1-2 1,-1 0 0,-1-1 0,1 0-1,-2-2 1,30-19 0,-37 19-88,0 1 0,0-2 0,-1 0 0,0 0 0,-1-1 0,14-22 0,-17 25-16,100-169 321,-83 137-271,15-23-49,55-71 0,-87 130-56,-4 5-5,-1 13-48,-1-9 75,0 10-14,-1 0 1,-1 0-1,-5 24 0,1-11 4,-31 133-38,25-110 68,-22 97 1,-36 138 43,30-151 298,-63 141 1,67-196-83,-3-2 1,-92 138-1,122-203-215,6-7 4,0 0 1,0-1-1,0 1 0,-1-1 1,1 0-1,-1 0 0,0 0 1,0-1-1,-1 1 0,1-1 1,-10 5-1,14-8-39,-1 1-1,1-1 1,-1 0 0,0 0-1,1 1 1,-1-1 0,0 0-1,1 0 1,-1 0-1,0 0 1,1 0 0,-1 1-1,0-2 1,1 1 0,-1 0-1,0 0 1,1 0-1,-1 0 1,0 0 0,1 0-1,-1-1 1,0 1 0,1 0-1,-1 0 1,0-1-1,1 1 1,-1-1 0,1 1-1,-1 0 1,1-1-1,-1 1 1,1-1 0,-1 1-1,1-1 1,0 1 0,-1-2-1,0-1 7,-1 0 0,2 0 0,-1-1 0,0 1 0,1 0 0,-1-5 0,1 5 4,-1-8-16,1 0 0,1 1 0,0-1 1,0 1-1,1-1 0,0 1 0,1 0 1,0-1-1,7-13 0,-1 6-50,0-1 1,1 2-1,25-33 0,-22 34 29,2 0 0,0 1-1,0 1 1,2 0 0,0 2-1,0 0 1,1 0 0,0 2 0,1 0-1,0 1 1,38-11 0,-28 11-511,1 2-1,54-5 1,-45 9-2575,68 5-1,-49 5 513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1:24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397 640 4064,'-1'-2'313,"1"0"-1,0 0 1,0 0 0,0 1-1,0-1 1,0 0 0,0 0 0,1 0-1,-1 0 1,0 0 0,1 1-1,-1-1 1,3-3 0,-3 4-37,0 0 0,1 1 0,-1-1 0,1 0 0,-1 0 0,0 0 0,0 0-1,0 0 1,1 1 0,-1-1 0,0 0 0,0 0 0,0 0 0,0 0 0,0 0 0,-1 0 0,1 0 0,0-1 0,-1 1-70,0 0 0,0 0 0,0 1 0,0-1 0,0 0 0,0 0 0,0 1 0,0-1 0,0 0 0,0 1 0,-1-1 0,1 1 0,0 0 0,0-1 0,-1 1 0,-1 0 0,-21-2 606,19 2-566,-7 0-119,1 1 1,0 0-1,-1 1 1,1 0 0,0 0-1,0 1 1,1 1-1,-1 0 1,0 1-1,1 0 1,-16 10-1,14-6-18,0 0-1,0 2 0,0-1 0,2 1 1,-1 1-1,1-1 0,-12 21 0,1 2 115,-25 61 0,38-78-184,1 1-1,1 0 1,-8 36-1,12-47-18,2 0-1,-1 0 1,1 0-1,0-1 0,1 1 1,1 9-1,-1-12 6,0-1 1,0 1-1,0 0 0,1-1 1,-1 0-1,1 1 0,0-1 1,0 0-1,0 0 0,0 0 0,1 0 1,3 4-1,-3-5 15,1 1 0,-1-1 0,1 0 0,-1 0-1,1 0 1,0-1 0,0 1 0,0-1 0,0 0 0,0 0 0,0 0 0,0-1-1,0 1 1,0-1 0,4 0 0,1-1 18,-1 1 0,0-1 1,0-1-1,0 1 0,-1-1 0,1-1 1,8-3-1,0-2 4,0-1-1,0-1 1,-1-1-1,0 0 1,-1-1-1,0 0 1,-1-1-1,15-19 1,-3 0 16,-1-2 1,32-59-1,-39 63-19,-2-1 0,-2-1-1,0 0 1,14-65 0,-17 40-45,-2-1 0,-1-84 0,-7 105-78,-2 0 0,-1-1 0,-2 1 0,-16-61 0,19 90-49,-1 1-1,0-1 0,-1 1 0,0 0 0,-6-10 1,9 16 72,0-1 0,0 1-1,0-1 1,0 1 0,0 0 0,0 0 0,-1-1 0,1 1 0,0 0 0,-1 0 0,1 0 0,-1 1 0,-3-2 0,4 1 17,0 1-1,0 0 1,0 0 0,0 0 0,0 0-1,-1 0 1,1 1 0,0-1 0,0 0-1,0 1 1,0-1 0,0 0 0,0 1-1,0-1 1,0 1 0,0 0 0,0-1-1,0 1 1,0 0 0,0-1 0,0 1-1,1 0 1,-1 0 0,0 0 0,-1 1-1,-6 10 17,0 0 0,1 1 0,1 0-1,0 0 1,0 0 0,1 1 0,1 0-1,-3 14 1,-2 20 146,-4 50 1,10-62-58,1 0 1,1 0-1,8 63 0,-1-61 15,1 0 0,2-1 0,17 45-1,-18-61-7,1-1 0,1 1 0,0-2-1,2 1 1,0-2 0,30 35 0,-36-46-2,0-1 0,1 0 1,0 0-1,11 6 1,-15-10-47,1 0 0,0 0 0,0 0 1,0-1-1,0 0 0,0 0 0,0 0 1,0 0-1,0-1 0,7 1 0,-7-2-21,0 1 1,0-1-1,0 1 0,0-2 0,0 1 0,0 0 0,0-1 0,0 1 1,0-1-1,0 0 0,-1 0 0,1-1 0,-1 1 0,0-1 0,4-3 0,2-3 29,-1 0-1,0-1 1,11-17-1,-3 2 76,-1-1 0,-1-1-1,18-49 1,-29 66-142,-1 0 0,1 0 0,-2 0 0,1-1 0,-2 1 0,1-1 0,-1 1 0,-2-16 0,2 24-25,-1 0 1,1 0-1,-1 0 0,1 0 0,-1 0 1,0 0-1,1 0 0,-1 0 0,0 0 1,0 1-1,-1-1 0,-1-2 0,3 3 26,-1 1 0,0-1 0,0 1 0,1-1 0,-1 1 0,0-1 0,0 1 0,0-1 0,0 1-1,0 0 1,0 0 0,0-1 0,1 1 0,-1 0 0,0 0 0,0 0 0,0 0 0,0 0 0,0 0 0,0 0 0,0 1-1,0-1 1,0 0 0,0 0 0,0 1 0,0-1 0,1 0 0,-3 2 0,-1 0 3,0 0-1,-1 1 1,1 0 0,0 0-1,1 0 1,-1 0 0,0 0-1,1 1 1,0-1 0,0 1-1,0 0 1,-3 6 0,2-2 17,1 0 1,0 0-1,0 0 1,1 0-1,0 1 1,-1 13 0,1 3 75,1 0 0,1 1 1,2-1-1,0 0 1,2 0-1,0 0 0,2 0 1,1 0-1,12 28 1,-17-48-49,0 1 0,1-1 1,0 0-1,0 0 0,0 0 1,0 0-1,1-1 1,0 1-1,0-1 0,0 0 1,1 0-1,-1-1 0,1 1 1,0-1-1,0 0 1,0 0-1,1-1 0,-1 1 1,0-1-1,1 0 0,0-1 1,10 3-1,-4-4 46,0 0-1,0 0 1,0-1-1,0-1 1,-1 0-1,1 0 0,-1-1 1,1 0-1,-1-1 1,0-1-1,-1 0 1,12-6-1,6-6-57,-1-2-1,-1 0 0,28-27 1,-28 19-4,-1 0 1,40-58 0,-46 59-11,-3 4 32,36-45-88,-48 62 7,0 1 1,0 0-1,9-5 1,-12 8 24,1 0 0,-1 0 0,1 0 0,-1 0 0,1 1 0,0-1 1,-1 1-1,1-1 0,0 1 0,0 0 0,-1-1 0,1 1 0,0 0 1,0 0-1,2 1 0,9-1 32,-11 0-13,-1 0 0,1 0-1,-1 0 1,0 0 0,1 0 0,-1 0 0,0 0 0,1 0 0,-1 1 0,0-1 0,0 1 0,1-1 0,-1 1 0,0-1 0,2 2 0,-2-2 43,-15-7 214,2 4-408,-1 1 0,0 1-1,1 0 1,-1 1 0,-13 1-1,20 0 138,-1 0 0,1 1 0,0 0 0,0 0 1,-1 0-1,2 1 0,-1-1 0,0 2 0,0-1 0,1 0 0,-10 10 0,9-8 15,1 1 0,0-1 0,0 2 0,1-1 0,-1 0 0,2 1 0,-1 0 0,1 0 0,0 0 0,0 0 0,1 1 0,-1-1 0,2 1 0,-1-1 0,1 1 0,1-1 0,-1 11 0,1-2 3,1-1-1,1 1 1,0 0 0,1-1-1,1 1 1,0-1 0,9 22-1,-8-27 7,0 1-1,1-1 1,0 0-1,0-1 1,1 1 0,0-1-1,1-1 1,12 12-1,-15-16 16,1 1 0,-1-1 0,1 0 0,0-1 0,0 0-1,0 0 1,0 0 0,1 0 0,-1-1 0,1 0 0,0-1-1,-1 1 1,1-1 0,0-1 0,10 1 0,3-3 74,0 0 0,-1-2 0,1 0-1,-1-1 1,21-9 0,87-45-82,-78 31-55,-2-3 0,0-2 1,-2-2-1,-2-1 0,-1-3 1,-2-1-1,60-80 0,-99 120 31,16-25-121,-17 25 120,1-1-1,0 1 1,-1-1-1,0 0 1,1 1-1,-1-1 1,1 0-1,-1 1 1,0-1-1,1 0 1,-1 0-1,0 0 1,0 1-1,0-1 1,0 0-1,0 0 1,0 0-1,0 1 1,0-1-1,0 0 1,0 0-1,0 0 1,0 1-1,0-1 1,-1-1-1,0 2-2,0 0-1,0-1 1,1 1-1,-1 0 1,0 0-1,0-1 1,0 1-1,0 0 0,0 0 1,0 0-1,0 0 1,0 0-1,0 1 1,0-1-1,0 0 1,0 0-1,0 0 1,0 1-1,1-1 1,-1 1-1,0-1 1,-1 2-1,-21 12-108,19-11 104,-4 3-5,0 1 1,0 0-1,1 0 1,0 0-1,0 1 1,-7 12-1,-30 54 151,27-41-8,-23 58-1,36-79-96,0 1 0,1 0-1,0 0 1,1 0-1,0 0 1,1 1-1,0-1 1,2 16 0,0-23 11,0 0 1,1 1 0,0-1-1,0 0 1,0 0 0,1 0-1,0-1 1,0 1 0,0 0-1,0-1 1,6 6 0,-8-9-6,1 0 0,0-1 0,-1 1 0,1 0 0,0-1 1,0 1-1,0-1 0,0 0 0,0 1 0,0-1 0,0 0 0,0 0 0,0-1 0,1 1 1,-1 0-1,0-1 0,1 1 0,-1-1 0,1 0 0,-1 0 0,0 0 0,1 0 0,-1 0 1,0 0-1,1-1 0,-1 1 0,0-1 0,1 1 0,-1-1 0,0 0 0,4-2 1,0-1 1,1-1 0,-2 1 0,1-1 0,-1 0 0,1 0 0,-2-1 0,1 0 0,0 0 0,-1 0 0,0 0 0,3-7 0,4-12-27,15-42 0,-18 42 11,-4 14-17,15-41 31,24-106 0,-42 150-111,0-1 0,-1 1 0,-1-1 0,1 1 0,-3-12 1,3 19 61,0 0 0,-1 0 0,1 0 0,0 0 0,0 1 0,-1-1 0,1 0 0,0 0 0,-1 0 1,1 1-1,-1-1 0,1 0 0,-1 1 0,1-1 0,-1 0 0,1 1 0,-2-2 0,1 2 14,1 0 0,-1-1 0,1 1 0,-1 0 0,0 0 0,1 0 0,-1 0 0,1 0 0,-1 0 0,0 0 0,1 0 0,-1 0 0,1 0 0,-1 0 0,1 0-1,-1 0 1,0 0 0,1 1 0,-2-1 0,1 1-3,-1 0 0,0 1 0,0-1 0,1 0 0,-1 0 0,1 1 0,-1-1-1,1 1 1,0-1 0,0 1 0,-1 0 0,1 0 0,0 1 0,-6 16-45,2 0 1,1 0-1,-4 36 1,5-32 139,-2 15 57,2 1 0,1 0 0,7 72 0,-4-106-106,-1 0 0,1 0 1,0 0-1,0 0 0,1 0 0,-1 0 0,1 0 0,0-1 1,1 1-1,-1-1 0,1 1 0,5 6 0,-8-10-19,1-1 1,0 1-1,-1 0 0,1-1 0,0 1 1,0 0-1,0-1 0,-1 1 0,1-1 0,0 1 1,0-1-1,0 1 0,0-1 0,0 0 1,0 1-1,0-1 0,0 0 0,0 0 1,0 0-1,0 0 0,0 0 0,0 0 1,0 0-1,0 0 0,0 0 0,0 0 0,0-1 1,0 1-1,0 0 0,-1-1 0,1 1 1,0-1-1,0 1 0,0-1 0,1 0 1,3-3 29,0 0 1,0 0 0,0-1 0,5-6-1,-6 7-46,102-130-2,-24 28-34,35-21-116,-114 124 121,-1 1 4,0 0-1,0 0 1,0 0 0,1 1-1,-1-1 1,4-1-1,-6 3 18,1-1 1,0 1-1,-1 0 0,1 0 1,0 0-1,0 0 0,-1 0 0,1 0 1,0 0-1,0 0 0,-1 0 1,1 0-1,0 0 0,0 0 0,-1 1 1,1-1-1,0 0 0,-1 0 1,1 1-1,0-1 0,-1 0 1,1 1-1,-1-1 0,1 1 0,0-1 1,-1 1-1,1-1 0,-1 1 1,1 1-1,2 1 3,-1 0 0,0 0 0,0 1 0,-1-1 0,1 1 0,-1 0 0,0-1 0,0 1 1,0 0-1,1 5 0,1 43 81,-3-33-36,-1 65 320,3 50 165,0-116-446,0 1-1,1-1 1,1 0-1,0 0 1,8 18 0,-11-34-56,0 0 1,0 0-1,0-1 0,0 1 1,0 0-1,0-1 1,0 1-1,0-1 0,1 0 1,-1 1-1,1-1 1,2 2-1,-3-2-8,0-1 0,0 0 0,0 1 1,0-1-1,0 1 0,0-1 0,0 0 0,0 0 0,0 0 0,1 0 0,-1 0 0,0 0 1,0 0-1,0 0 0,0 0 0,0 0 0,1 0 0,-1-1 0,0 1 0,0 0 0,0-1 1,0 1-1,1-2 0,3-1 38,-1 0 0,0 0 1,0 0-1,-1-1 1,1 0-1,-1 0 0,6-7 1,18-34-6,-23 37-43,46-100-85,-39 79 26,1 1-1,2 0 1,25-37-1,-38 64 48,-1 0 1,1 0-1,-1 1 0,1-1 1,-1 0-1,1 1 0,0-1 0,-1 0 1,1 1-1,0-1 0,-1 1 1,1-1-1,0 1 0,0 0 0,0-1 1,0 1-1,-1 0 0,1-1 1,0 1-1,0 0 0,0 0 1,0 0-1,0 0 0,0 0 0,-1 0 1,1 0-1,0 0 0,0 0 1,0 0-1,0 0 0,0 1 0,0-1 1,-1 0-1,1 1 0,0-1 1,0 1-1,0-1 0,-1 1 1,1-1-1,0 1 0,-1-1 0,1 1 1,0 0-1,-1-1 0,1 1 1,-1 0-1,1-1 0,-1 1 0,1 0 1,-1 0-1,0 0 0,1-1 1,-1 1-1,0 0 0,0 0 1,1 1-1,3 11-8,-1 1-1,-1-1 1,1 1 0,-2-1 0,0 19 0,-5 76-66,3-106 79,-63 434 97,63-434-96,-9 50 29,-29 92 0,33-129 5,0 0 0,-1-1 0,0 0 0,-1-1 0,0 1 0,-1-2 0,-1 1 0,0-1 0,-1-1 0,-19 17 0,23-23-58,1 0-1,-2 0 1,1-1-1,0 0 1,-1-1-1,0 0 0,0 0 1,0 0-1,0-1 1,0 0-1,-1-1 0,1 0 1,-16 0-1,18-1-2,1-1 1,-1 1-1,0-1 0,1 0 0,-1-1 1,1 0-1,-1 1 0,1-2 0,0 1 0,0-1 1,0 1-1,0-1 0,0-1 0,1 1 1,-1-1-1,1 0 0,0 0 0,0 0 0,0 0 1,1-1-1,-5-6 0,4 4 8,0-1 0,0 1 0,1-1-1,0 0 1,1 0 0,-1-1 0,2 1 0,-1 0 0,1-1-1,0 1 1,1-13 0,1 9 25,0 0-1,1 0 1,0 0 0,1 0-1,1 1 1,0-1 0,8-16-1,-4 12 35,1 1 0,0 0 0,1 0 0,1 1-1,1 1 1,0-1 0,0 2 0,1 0 0,1 0 0,0 2 0,18-12-1,-7 8 35,-1 2 0,2 1 0,0 0 0,0 2 0,1 1 0,0 2 0,48-7 0,-4 1-229,-30 4-1583,-23 4-316,2 0-2826,-18 3 3856,0 1-1,0 0 1,0 1-1,-1-1 1,1 0 0,0 0-1,0 1 1,0-1-1,2 2 1,10 5-4101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1:24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35 3648,'-11'-20'1173,"11"19"-1015,-1 1 0,1-1-1,0 1 1,0 0 0,-1-1-1,1 1 1,0-1 0,0 1-1,0-1 1,0 1 0,-1 0 0,1-1-1,0 1 1,0-1 0,0 1-1,0-1 1,0 1 0,0-1-1,0 1 1,0-1 0,0 1-1,1-1 1,-1 1 0,0-1 0,1 0-22,-1 1 0,0 0 1,1 0-1,-1-1 0,1 1 1,-1 0-1,1 0 0,-1 0 1,1 0-1,-1 0 1,1 0-1,-1 0 0,0 0 1,1 0-1,-1 0 0,1 0 1,-1 0-1,2 0 0,19 7 2680,-18-5-2571,0 0-1,-1 0 0,0 0 1,1 0-1,-1 0 1,0 0-1,0 1 0,0-1 1,0 1-1,0-1 1,-1 1-1,1 0 1,-1 0-1,0 0 0,0 0 1,0 0-1,0 0 1,0 0-1,0 0 0,-1 0 1,0 0-1,0 0 1,0 1-1,0-1 0,0 0 1,0 0-1,-1 0 1,-1 4-1,-3 8 262,-1-1 0,-1 0 0,0 0 0,-13 17 0,-42 48 84,50-65-489,-24 20 0,31-29-448,0-2-1,0 1 1,-1 0 0,1-1 0,-1 0-1,0 0 1,-12 3 0,0 0-1232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1:28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71 6304,'-18'-27'3525,"17"26"-3276,-1 0 0,1 1 0,0-1 0,0 0 0,0 0 0,-1 1 0,1-1 0,0 1 0,0-1 0,-1 1 0,1-1 0,-1 1 0,1 0 0,0 0 0,-1-1 1,-1 1-1,0 0 88,-14-1 179,1 1 1,-1 1-1,0 0 1,0 1-1,1 1 1,-28 8-1,26-5-304,0 0-1,0 2 1,1 0-1,0 1 0,0 0 1,1 2-1,0 0 0,1 0 1,0 2-1,-24 26 0,24-23-77,2 1 0,0 1 0,0 0 0,2 1 0,0 0 0,2 0 0,0 1 0,1 1-1,-7 25 1,13-38-44,0 1-1,1-1 0,0 1 0,1-1 0,-1 1 0,1 0 1,3 13-1,-3-18-37,1 0 0,0 0 0,1 0 0,-1 1 1,1-1-1,0 0 0,0-1 0,0 1 0,1 0 0,-1-1 0,1 1 1,0-1-1,-1 0 0,2 0 0,-1 0 0,6 4 0,-2-2 27,1-1-1,-1-1 1,1 1-1,0-1 1,0 0 0,0-1-1,0 0 1,0-1-1,1 1 1,-1-1-1,1-1 1,-1 0-1,1 0 1,-1-1-1,15-2 1,-14 1-56,0 0 0,0-1 0,0 0-1,0 0 1,0-1 0,-1 0 0,1 0 0,-1-1 0,0 0 0,-1-1 0,1 0 0,-1 0-1,0 0 1,7-11 0,-1-1 70,0 0 1,-2-1-1,16-37 0,17-68 190,-36 94-270,-1 0 0,-2 0 0,-1-1-1,1-50 1,-5 74-25,0 1 0,-1-1 0,1 1-1,-1-1 1,0 1 0,-4-11 0,0 28-95,0 32 195,2 0 0,3 65 0,1-42 43,-7 120 434,-31 189 1,17-253-335,15-100-153,-1 0 0,-1 0 0,-12 25 0,16-41-66,1-1 0,-1 0 0,-1 0 0,1 0 0,-1 0-1,1-1 1,-1 1 0,-1-1 0,1 0 0,-10 7-1,11-10 5,0 1-1,0-1 1,0 1-1,0-1 0,-1 0 1,1 0-1,0 0 1,-1-1-1,1 1 0,-1-1 1,1 0-1,-1 0 1,1 0-1,0 0 0,-1 0 1,1-1-1,-1 0 1,1 0-1,0 0 0,-6-2 1,-1-2-18,1 0 0,0-1 0,0 0 0,0-1 0,1 0 0,0 0 0,0-1 0,1 1 0,-8-12 0,1-1-94,0 0-1,1-1 1,-11-26-1,16 31 18,0 1-23,1-2 0,0 1 0,1-1 0,-7-34 0,13 47 82,-1-1 0,1 0 0,0 1 0,0-1 0,0 0 1,1 1-1,-1-1 0,1 1 0,0-1 0,1 1 0,-1-1 0,1 1 0,0 0 0,0 0 0,0 0 0,0 0 0,1 0 0,0 0 0,0 0 0,0 1 0,0 0 0,0-1 0,1 1 0,4-3 1,10-5-15,0 2 1,0 0 0,1 1 0,-1 1 0,26-7 0,-22 8 34,41-14 30,2 1-50,-1-3 0,83-41 0,-69 19 111,-2-4 1,-2-3 0,-2-3 0,115-112 0,-166 145-45,-2 0 0,0-1 0,19-28 0,-37 49-27,3-7-21,-4 7-5,0 1 0,0 0-1,0 0 1,0 0 0,0 0 0,0 0 0,0-1 0,0 1 0,0 0-1,0 0 1,0 0 0,0 0 0,0 0 0,0-1 0,0 1-1,0 0 1,0 0 0,0 0 0,0 0 0,-1 0 0,1 0-1,0 0 1,0-1 0,0 1 0,0 0 0,0 0 0,0 0-1,0 0 1,-1 0 0,1 0 0,0 0 0,0 0 0,0 0-1,0 0 1,0 0 0,-1 0 0,1 0 0,0 0 0,0 0-1,0 0 1,0 0 0,0 0 0,-1 0 0,1 0 0,0 0 0,0 0-1,0 0 1,0 0 0,0 0 0,0 0 0,-1 0 0,1 0-1,0 0 1,0 1 0,0-1 0,0 0 0,0 0 0,0 0-1,0 0 1,-1 0 0,1 1 0,-2 0-3,0 0 0,-1 1 0,1-1-1,0 1 1,0 0 0,0-1 0,0 1 0,0 0 0,-2 4 0,-13 18 14,12-14 19,1-1-1,0 1 1,0 0 0,1 0-1,0 0 1,-3 18 0,4-14-11,-2 6 29,1-1 0,1 1 1,1 0-1,1 0 0,1 0 0,0 0 1,2 0-1,7 30 0,-9-45-10,1-1 1,0 1-1,0 0 0,0-1 0,0 1 0,1-1 1,0 0-1,0 0 0,0 0 0,0 0 0,5 4 1,-6-7-23,-1 0 0,1 1 0,0-1 0,-1 0 0,1 0 0,0 0 0,0 0 0,0-1 0,0 1 0,-1 0 0,1-1 0,0 1 1,0-1-1,0 0 0,1 0 0,-1 1 0,0-1 0,0-1 0,0 1 0,0 0 0,0 0 0,0-1 0,0 1 0,0-1 0,-1 0 1,1 0-1,0 1 0,0-1 0,2-2 0,0 0 5,-1 0-1,1 0 1,-1 0 0,1 0-1,-1-1 1,0 0 0,0 0 0,-1 0-1,4-6 1,2-6 30,7-21 0,-9 21-13,87-205 122,-75 182-235,-19 44 95,1 1-1,0 0 0,1 10 1,0 3 44,0 7 53,7 37 0,0-10-53,-6-36-23,11 85 228,-10-86-196,0-1 0,2 1 0,0-1 0,9 19 0,-14-33-60,1 0-1,-1 0 1,1 0-1,0 0 1,0 0-1,0 0 1,-1 0-1,1 0 1,0 0 0,0-1-1,0 1 1,0 0-1,0-1 1,0 1-1,0 0 1,1-1-1,-1 1 1,0-1-1,0 0 1,0 1-1,1-1 1,-1 0 0,0 0-1,0 0 1,0 0-1,1 0 1,-1 0-1,0 0 1,0 0-1,1-1 1,-1 1-1,0 0 1,0-1-1,0 1 1,0-1 0,0 1-1,2-2 1,3-1-6,0-1 0,0 1 0,-1-1 0,0 0 0,8-8 0,-3 2 18,-1-2 0,0 0 1,-1 0-1,14-25 1,21-60 65,-33 74-82,6-18 1,-7 18-5,0 1 0,1 0 0,1 1 0,20-29 0,-4 13-245,-5 100-11,-15-42 311,-6-17-46,0 1-1,0-1 1,1 0-1,0 1 1,0-1-1,0 0 1,0 0 0,1 0-1,-1-1 1,4 5-1,-5-7-3,0-1 0,0 0 0,-1 1 1,1-1-1,0 0 0,0 0 0,-1 0 0,1 0 0,0 0 0,0 1 0,0-1 0,-1-1 1,1 1-1,0 0 0,0 0 0,0 0 0,-1 0 0,1 0 0,1-1 0,13-6-11,7-15 6,-17 17 0,-1 0 0,1 1 0,1-1 0,6-4 0,26-19-40,-32 22 29,1 1 0,0 0 0,0 0 0,1 1 0,8-5-1,-8 2-56,-8 7 67,0 0 0,0 0 0,0 0 0,0 0 0,0 0 0,0 1-1,0-1 1,0 0 0,0 0 0,0 0 0,0 0 0,1 0 0,-1 0 0,0 0 0,0 0 0,0 0 0,0 0 0,0 0 0,0 0 0,0 0 0,0 0 0,0 0-1,0 0 1,0 0 0,0 0 0,0 0 0,0 0 0,1 0 0,-1 0 0,0 0 0,0 0 0,0 0 0,0 0 0,0 0 0,0 0 0,0 0 0,0-1 0,0 1 0,0 0-1,0 0 1,0 0 0,0 0 0,0 0 0,0 0 0,0 0 0,0 0 3,0 0 1,0 0-1,1 0 0,-1 0 0,0 1 0,0-1 1,0 0-1,0 0 0,0 0 0,0 0 0,0 0 1,0 0-1,0 0 0,0 0 0,0 0 0,0 0 1,1 0-1,-1 0 0,0 0 0,0 0 0,0 0 1,0 0-1,0 0 0,0 0 0,0 0 0,0 0 1,0 0-1,1 0 0,-1 0 0,0 0 1,0 0-1,0 0 0,0 0 0,0 0 0,0 0 1,0 0-1,0 0 0,0 0 0,1 0 0,-1 0 1,0 0-1,0 0 0,0 0 0,0 0 0,0 0 1,0 0-1,0 0 0,0 0 0,0-1 0,0 1 1,0 0-1,0 0 0,0 0 0,0 0 0,0 0 1,1 0-1,-1 0 0,0 0 0,0 0 1,0-1-1,0 1 0,0 0 0,0 0 0,0 0 1,0 0-2,0 0 0,0 0 0,0 0 0,0 0 0,0 0 0,0 0 0,0-1 0,1 1 0,-1 0 1,0 0-1,0 0 0,0 0 0,0 0 0,0 0 0,0 0 0,0 0 0,0-1 0,0 1 0,0 0 1,0 0-1,0 0 0,1 0 0,-1 0 0,0 0 0,0-1 0,0 1 0,0 0 0,0 0 0,0 0 1,0 0-1,0 0 0,0 0 0,0-1 0,-1 1 0,1 0 0,0 0 0,0 0 0,0 0 0,0 0 1,0 0-1,0-1 0,0 1 0,0 0 0,0 0 0,0 0 0,0 0 0,0 0 0,-1 0 0,0 1-14,0 0 0,0 0-1,0 1 1,0-1-1,0 0 1,0 1-1,0-1 1,0 1 0,0 0-1,1-1 1,-1 1-1,0 2 1,-8 26-170,6-18 194,2 0 0,0 0-1,0 1 1,1-1 0,2 19 0,0 13 15,-1-8 6,2 1 0,7 36 0,-10-70-19,0-1 1,1 0-1,0 1 1,-1-1-1,1 0 1,0 0-1,0 0 0,1 0 1,-1 0-1,2 3 1,-2-4-8,-1-1 0,1 1 0,0-1 0,-1 1 0,1-1 0,0 1 0,-1-1 0,1 0 0,0 1 0,0-1 0,-1 0 0,1 0 0,0 1 0,0-1 0,-1 0 0,1 0 0,0 0 0,0 0 0,0 0 0,-1 0 0,1 0 0,0 0 0,0-1 0,0 1 0,-1 0 0,1 0 0,0-1 0,0 1 0,-1 0 0,1-1 0,0 1 0,-1-1 0,2 0 0,4-4 5,1 0 0,-1 0 0,-1-1 1,1 0-1,-1 0 0,8-12 0,5-5 7,4-4-22,17-22-22,2 1 1,51-44 0,-87 88-1,0 0 0,0 1 0,11-6 0,-15 8 22,1 0-1,0 1 1,-1-1 0,1 1 0,0-1 0,-1 1 0,1 0-1,3-1 1,-4 1 6,-1 0 0,1 0 0,-1 1 0,1-1 0,-1 0 0,1 0 0,-1 0 0,1 0 0,0 1 0,-1-1 0,1 0 0,-1 1 0,1-1 0,-1 0 0,0 1 0,1-1-1,-1 0 1,1 1 0,-1-1 0,0 1 0,1-1 0,-1 1 0,0-1 0,1 1 0,-1 0 0,2 5-13,-1 1-1,0-1 1,0 1-1,0-1 1,-1 1-1,-1 11 1,1-3 11,-8 154 117,8-167-99,0 0 0,0 1 0,0-1 0,0 0 0,1 1 0,-1-1 0,1 0 0,-1 1-1,3 3 1,-3-6-16,0 1 1,0-1-1,1 0 0,-1 0 0,0 1 0,0-1 1,1 0-1,-1 0 0,0 1 0,1-1 0,-1 0 1,0 0-1,1 0 0,-1 0 0,0 1 0,1-1 0,-1 0 1,0 0-1,1 0 0,-1 0 0,0 0 0,1 0 1,-1 0-1,0 0 0,1 0 0,1-1 2,-1 1 1,0 0-1,1-1 0,-1 0 0,0 1 1,0-1-1,0 0 0,1 0 1,-1 1-1,1-3 0,13-12 51,-2 0 0,16-22-1,-15 17-74,12-15-62,-9 12 12,1 0 0,1 0 0,1 2 0,28-25 0,-46 45 66,0 0 1,-1-1-1,1 1 0,0 0 0,0 0 1,-1 0-1,1 1 0,0-1 0,0 0 1,0 1-1,0-1 0,0 1 0,0 0 1,3-1-1,-4 1 3,0 1 0,0-1 0,0 0-1,0 1 1,0-1 0,0 0 0,0 1 0,0-1 0,0 1 0,0 0 0,0-1-1,0 1 1,0 0 0,0 0 0,0-1 0,0 1 0,-1 0 0,1 0 0,0 0-1,-1 0 1,1 0 0,-1 0 0,1 0 0,-1 0 0,1 2 0,2 7 13,0 1 1,-1 0-1,0 0 1,-1 0-1,0 0 0,-1 21 1,-1-15-41,5 31 1,-4-47 34,0-1 1,0 1 0,0 0-1,0 0 1,0 0-1,0-1 1,1 1 0,-1 0-1,0 0 1,1-1-1,-1 1 1,0 0 0,1 0-1,-1-1 1,1 1-1,-1 0 1,1-1 0,-1 1-1,1-1 1,0 1-1,-1-1 1,1 1 0,0-1-1,-1 1 1,1-1-1,1 1 1,0-1-2,-1 0 1,1 0-1,-1 0 0,1 0 0,-1 0 1,1-1-1,-1 1 0,1 0 0,-1-1 1,0 1-1,1-1 0,-1 0 1,3-1-1,5-4-15,0 0 1,0-1-1,9-10 1,-13 13-11,26-21 26,1 1 0,1 3-1,54-28 1,-45 25-40,12-3 39,-31 17-99,39-26-1,-57 31 40,-8 5 11,-11 5-111,8 0 114,0-1-1,0 1 0,0 0 0,-6 7 0,2-1 16,-8 8 48,0 2-1,2 0 1,0 0-1,2 2 1,0-1-1,2 2 1,0 0-1,-16 50 1,25-63-18,0 1-1,0 0 1,1-1 0,1 1 0,0 21 0,1-30 8,0 1-1,0 0 1,1-1 0,0 1 0,-1-1 0,1 1-1,1-1 1,-1 0 0,0 1 0,1-1 0,0 0-1,0 0 1,0 0 0,0 0 0,0 0-1,0 0 1,1-1 0,-1 1 0,1-1 0,0 0-1,0 1 1,0-1 0,4 2 0,-4-3 3,0 0 1,-1 0-1,1 0 0,0-1 1,0 1-1,0-1 0,-1 1 1,1-1-1,0 0 1,0 0-1,0 0 0,0-1 1,0 1-1,0-1 1,-1 1-1,1-1 0,0 0 1,0 0-1,-1-1 0,1 1 1,-1 0-1,1-1 1,-1 1-1,1-1 0,1-2 1,3-2 10,0-1 1,0 0-1,-1 0 1,1 0-1,-2-1 1,7-10-1,4-12 3,-1 0 0,15-45 0,-19 46-8,9-29 39,-12 32-188,17-37 1,-22 56 80,2-7 32,-3 13-82,-4 11-132,-8 52 186,-34 111-1,28-132 30,-1-1-1,-2-1 1,-46 70 0,-63 59 312,95-127-236,5-6 67,-1-2 0,-63 54 0,88-82-116,-1-1 1,0-1 0,-1 1-1,1-1 1,0 0 0,-1 0-1,0 0 1,0-1 0,0 0-1,0 0 1,-10 2 0,12-4-10,0 0 1,1 0-1,-1-1 0,1 1 1,-1-1-1,0 0 1,1 0-1,-1 0 1,1 0-1,0-1 0,-1 1 1,1-1-1,0 0 1,0 0-1,0 0 1,0 0-1,0 0 0,-3-5 1,-1 1 0,1-1 0,1 0 0,-1-1 0,1 1-1,-8-17 1,9 16-22,1-1-1,0 1 0,0-1 1,1 0-1,0 0 0,1-1 1,-1 1-1,2 0 0,0-17 1,3 0-464,1 1-1,7-29 1,-10 50 359,4-14-1484,9-24-1,-11 33-152,1 1 0,7-12 0,-1 5-2825,11-26-1,-3 9 728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1:28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1286 57 8480,'-35'-33'3840,"25"26"-3360,5 2-320,5 10-192</inkml:trace>
  <inkml:trace contextRef="#ctx0" brushRef="#br0" timeOffset="1">113 92 11648,'-63'-51'5247,"26"39"-4543,29 7-256,3 5-384,15-7-160,3 2 32,19-3-1440,3 5 801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2:03.7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1104 4160,'-7'1'407,"5"-1"-344,1 1-1,-1-1 1,1 0-1,-1 0 1,1 1-1,0-1 1,-1 1-1,1 0 1,-1-1-1,1 1 1,0 0-1,-1 0 1,1-1-1,0 1 1,0 0-1,0 0 1,0 1 0,0-1-1,0 0 1,0 0-1,0 0 1,-1 3-1,-1 3 333,1 0-1,-1 1 1,2-1-1,-1 1 1,1-1 0,0 1-1,1-1 1,0 12-1,0-15 1,0 0 0,0 0-1,1-1 1,-1 1 0,1 0-1,0-1 1,0 1 0,1 0 0,-1-1-1,1 1 1,-1-1 0,1 0-1,0 0 1,1 0 0,-1 1-1,0-2 1,1 1 0,0 0-1,4 3 1,-4-4-150,1 0 0,-1-1 0,1 0 0,-1 0 0,1 0 0,-1 0 0,1 0 0,0-1 0,-1 1 0,1-1 0,0 0 0,-1 0 0,1-1 0,0 1 0,-1-1 0,1 0 0,0 0 0,-1 0 0,1 0 0,-1 0 0,0-1 0,1 0 0,2-2 0,3-1-48,0-1 0,-1 0 0,0-1 0,0 1 0,0-2 0,-1 1 0,8-10 0,9-19 131,-2 0-1,22-49 1,-21 41-84,27-51 17,52-107 251,-101 200-499,1-1 0,-1 0 0,1 0 1,0 1-1,-1-1 0,5-3 0,-6 6-15,0-1 0,1 1-1,-1 0 1,0 0 0,1-1 0,-1 1-1,0 0 1,1 0 0,-1 0-1,0 0 1,1-1 0,-1 1 0,0 0-1,1 0 1,-1 0 0,1 0-1,-1 0 1,0 0 0,1 0-1,-1 0 1,0 0 0,1 0 0,-1 0-1,1 1 1,0-1-5,-1 1 0,1-1 0,0 1 1,-1-1-1,1 1 0,0 0 0,-1-1 0,1 1 0,-1 0 0,1-1 0,-1 1 1,0 0-1,1 0 0,-1 0 0,1 1 0,1 5 24,-1 1 0,0 0 0,0-1 0,0 1 0,-1 0 0,-1 13 0,1 2 83,-17 392 55,15-402-77,0 0 1,-7 21 0,9-31-55,-1 0 1,0-1 0,-1 1-1,1 0 1,0 0 0,-1 0 0,0-1-1,1 1 1,-1-1 0,0 0-1,0 1 1,-1-1 0,1 0-1,0 0 1,-1 0 0,-4 2-1,5-3-12,1-1 0,-1 0 0,0 1 0,1-1-1,-1 0 1,0 0 0,1 0 0,-1 0 0,0 0-1,1-1 1,-1 1 0,0 0 0,1-1 0,-1 1-1,0-1 1,1 0 0,-1 1 0,1-1 0,-1 0-1,1 0 1,0 0 0,-1 0 0,0-1-1,-6-5 34,2 1 0,-12-15 0,14 18-41,2 0-35,-1 0 1,1 0-1,-1 0 1,1 0-1,0 0 1,0-1-1,0 1 1,1-1 0,-1 1-1,1-1 1,0 0-1,0 1 1,-1-7-1,2 10 21,0-1-1,0 1 1,0-1 0,0 1-1,1-1 1,-1 1 0,0 0-1,0-1 1,1 1 0,-1-1-1,0 1 1,0-1-1,1 1 1,-1 0 0,0-1-1,1 1 1,-1-1 0,1 1-1,-1 0 1,0 0-1,1-1 1,-1 1 0,1 0-1,-1 0 1,1-1 0,-1 1-1,1 0 1,-1 0 0,1 0-1,-1 0 1,1 0-1,-1 0 1,1 0 0,-1 0-1,1 0 1,0 0 0,24 3-146,-22-3 135,77 12 152,-67-11-58,-1-1 0,0-1 0,1 0 0,19-4 0,-1-4-35,-1 0-1,0-2 1,0-1 0,-2-2 0,0 0-1,0-2 1,-1-1 0,41-35-1,-30 19 105,-2-2-1,-1-1 0,-3-1 0,55-81 0,-70 90-84,-1-2-1,16-38 0,16-65 40,-8 23-73,-7 28-26,-2 6-329,30-110 1,-59 177 392,5-26-42,-6 33-42,-1 0-1,0-1 0,0 1 0,0 0 0,0-1 0,-1 1 1,1 0-1,0-1 0,-1 1 0,0 0 0,0 0 0,-1-3 0,2 5 13,0 0 0,0-1 0,-1 1 0,1-1 0,0 1 0,-1 0 0,1 0 0,0-1 0,-1 1 0,1 0 0,-1-1 0,1 1-1,-1 0 1,1 0 0,0 0 0,-1 0 0,1-1 0,-1 1 0,1 0 0,-1 0 0,1 0 0,-1 0 0,1 0 0,-1 0-1,1 0 1,-1 0 0,1 0 0,0 0 0,-1 1 0,1-1 0,-1 0 0,1 0 0,-1 0 0,1 0 0,-1 1 0,1-1-1,0 0 1,-1 0 0,1 1 0,0-1 0,-1 0 0,1 1 0,0-1 0,-1 1 0,1-1 0,0 0 0,-1 1 0,-17 23-7,17-23 18,-6 11-28,0 0 0,0 1 0,1-1-1,1 1 1,0 0 0,-3 16 0,-16 80 4,-10 113 0,25-139 97,4 0 0,3 1 1,18 165-1,-14-234-49,11 56 142,-11-64-139,0-1 1,1 1 0,-1 0-1,1-1 1,1 0-1,-1 0 1,9 11 0,-11-15-9,1 0 1,0-1 0,0 1 0,0 0-1,0-1 1,0 1 0,0-1-1,0 1 1,1-1 0,-1 0-1,0 0 1,1 0 0,-1 0 0,1-1-1,4 2 1,-2-2-3,-1 0 1,0 0-1,0 0 0,0-1 1,0 1-1,1-1 0,-1 0 1,0 0-1,4-3 0,5-2 15,-1 0-1,1-1 0,-1-1 1,21-17-1,79-80 175,16-12-194,-109 101-63,1 2 1,0 1-1,1 0 1,0 2-1,25-10 1,-27 14 14,1 1 1,0 1 0,0 1-1,0 1 1,0 0-1,0 2 1,1 0 0,-1 1-1,0 2 1,36 5-1,-37-5 126,-17-2-65,1 1 1,0-1-1,-1 0 1,1 1-1,0-1 1,-1 1-1,6 2 1,-7-3 11,-10 0-90,-10 0 134,-8 0-8,0 1-1,-32 4 0,50-3-90,0 0-1,0 1 1,0 0 0,0 0-1,0 1 1,1 0-1,-1 0 1,1 1 0,0 0-1,-7 7 1,5-3 18,2-1 0,-1 1 0,2 1 1,-1 0-1,1 0 0,0 0 0,1 1 1,1 0-1,-7 17 0,-2 10-100,-11 60 0,22-85 136,-3 26-1,6-35-14,0 0 0,0 0-1,0 0 1,1 0 0,-1 0 0,1 0-1,0 0 1,0 0 0,1 0-1,2 5 1,-4-8-15,0-1-1,0 1 1,1-1-1,-1 1 1,0-1-1,0 1 1,1-1-1,-1 0 1,0 1-1,1-1 1,-1 1-1,1-1 1,-1 0-1,0 0 1,1 1-1,-1-1 1,1 0-1,-1 0 1,1 1-1,-1-1 1,1 0-1,-1 0 1,1 0-1,-1 0 1,1 0-1,0 0 1,0 0 0,0 0 0,0 0 1,1-1-1,-1 1 0,0-1 1,0 1-1,0-1 0,-1 1 1,1-1-1,0 0 0,0 1 1,1-2-1,3-3 15,0-1 0,-1 0 0,5-6 1,-7 9-13,42-73 41,-5 6-68,42-43-147,-39 57 213,-42 55-51,16-17-118,-16 18 113,0 0 1,1 0-1,-1-1 0,0 1 1,1 0-1,-1-1 1,0 1-1,0 0 0,1 0 1,-1 0-1,1-1 1,-1 1-1,0 0 1,1 0-1,-1 0 0,0 0 1,1 0-1,-1 0 1,1 0-1,-1-1 0,0 1 1,1 0-1,-1 0 1,1 1-1,-1-1 0,0 0 1,1 0-1,-1 0 1,0 0-1,1 0 1,-1 0-1,1 0 0,-1 1 1,0-1-1,1 0 1,-1 0-1,0 0 0,1 1 1,-1-1-1,0 0 1,0 1-1,1-1 0,-1 0 1,0 1-1,0-1 1,1 0-1,-1 1 1,0-1-1,0 0 0,0 1 1,0-1-1,0 0 1,0 1-1,1-1 0,-1 1 1,19 88 3,-15-64 23,1-1-1,2 1 0,14 37 0,-16-51 24,0-1 1,1 0-1,0 0 0,0-1 1,1 0-1,0 0 0,1 0 1,9 7-1,-13-13-19,0 0-1,0 0 1,0 0 0,0 0 0,1-1-1,-1 0 1,1 0 0,-1 0 0,1 0 0,0-1-1,0 0 1,0 0 0,0 0 0,0 0-1,0-1 1,0 0 0,0 0 0,0 0-1,0-1 1,7-1 0,-2-1-5,-1-1 1,0 1-1,-1-1 1,1-1-1,-1 1 1,0-2-1,10-7 1,51-50 32,-35 30-112,68-52 122,-65 56-49,-1-1-1,-2-1 1,41-49-1,-51 47-76,-2 0-1,32-64 1,25-84-133,-54 121 112,-7 19 14,-2 6-48,-1-1 0,13-55 0,-27 88 87,0 1 13,0 0-1,-1 0 0,0 0 1,1 0-1,-1 0 1,0 1-1,0-1 0,0 0 1,0 0-1,0 0 1,0 0-1,0 0 0,-1 0 1,1 0-1,-2-3 0,2 5 17,0 0-1,0 0 1,0-1-1,-1 1 0,1 0 1,0 0-1,0 0 0,0 0 1,0 0-1,0 0 0,-1 0 1,1 0-1,0-1 0,0 1 1,0 0-1,0 0 0,-1 0 1,1 0-1,0 0 0,0 0 1,0 0-1,0 0 0,-1 0 1,1 0-1,0 0 0,0 0 1,0 0-1,0 0 0,-1 0 1,1 1-1,0-1 1,0 0-1,0 0 0,0 0 1,-1 0-1,1 0 0,0 0 1,0 0-1,0 1 0,-7 6-178,6-6 147,-5 9-10,-1-1 0,2 1-1,0 1 1,0-1 0,-4 15 0,-111 317 120,109-303 8,2-1 0,2 1 0,2 0-1,-1 49 1,5-57 7,3 1 0,0-1 1,2 0-1,1 1 0,17 52 0,-19-73-49,1-1-1,1 1 1,0-1-1,0 1 0,1-2 1,0 1-1,13 14 1,-17-21-31,0-1 0,0 0 0,0 0 0,1 0 0,-1 0-1,1-1 1,-1 1 0,1-1 0,-1 1 0,1-1 0,0 0 0,0 0 0,0 0 0,-1 0 0,1-1 0,0 1 0,0-1 0,0 0 0,0 0 0,0 0 0,0 0 0,0 0 0,0-1 0,0 1 0,0-1 0,0 0 0,0 0 0,-1 0 0,1 0 0,0 0 0,0 0 0,-1-1 0,1 0 0,3-3 0,16-13 4,-2-1-1,0-1 1,-1-1 0,16-24 0,11-11-3,-3 8 10,-13 16-27,-1-2 1,33-51-1,-59 81-18,-2 1-1,1-1 0,0 0 0,-1 0 1,0 0-1,0 0 0,2-7 0,-3 10 13,0 0 0,0 0 0,0 0 0,0 0 0,0 0 0,0 0 0,0 0 0,0 0 0,0 0 0,-1 0 0,1 0 0,0 0 0,-1 0 0,1 0 0,0 0 0,-1 0 0,1 0 0,-1 0 0,0 0 0,1 1 0,-1-1 0,0 0 0,1 0 0,-1 1 0,0-1 0,0 0 0,0 1 0,0-1 0,0 1 0,0-1 0,1 1 0,-1-1 0,0 1 0,-2-1 0,-2 1-7,1-1-1,-1 1 0,0 0 1,0 0-1,0 0 0,0 1 1,1-1-1,-1 1 1,0 1-1,0-1 0,1 1 1,-1-1-1,-4 4 1,1-1 27,0 0 1,1 1 0,0 0-1,0 0 1,0 0 0,-10 11-1,11-7 12,-1 0 0,1 0 0,0 0 0,1 0 0,0 1 0,1 0 0,0 0 0,1 0 0,-5 20 0,3 1 34,1 0-1,-1 34 0,5-49 35,0 0-1,1 0 1,1-1 0,0 1-1,7 22 1,-7-32-69,0 0 1,0 0-1,1 0 1,0 0-1,0-1 1,1 1-1,4 5 0,-6-8 2,1-1-1,-1 1 1,1-1-1,0 0 1,-1 0-1,1 0 1,0 0-1,0 0 1,0-1 0,0 1-1,1-1 1,-1 0-1,0 0 1,5 1-1,-1-1 1,-1-1 0,1 1-1,0-1 1,0 0 0,0-1-1,-1 0 1,1 0 0,0 0 0,10-4-1,-7 1 17,-1 0 1,1-1-1,-1 0 0,0 0 0,12-10 0,3-6-10,-1 0-1,-2-2 1,21-26-1,-40 46-34,47-54-70,47-62 152,-88 108-99,1 0 1,0 1-1,1 0 0,0 0 0,0 1 0,19-13 0,-28 21 20,1 0 0,0 0 0,0 0 1,0 0-1,0 0 0,1 0 0,-1 1 0,0-1 0,0 1 0,0-1 0,1 1 1,-1 0-1,0 0 0,0 0 0,1 0 0,-1 0 0,0 1 0,0-1 0,0 0 0,1 1 1,-1 0-1,0 0 0,0-1 0,0 1 0,0 1 0,0-1 0,0 0 0,-1 0 1,4 3-1,-2-1 9,0 0 0,0 0 0,-1 0 0,1 1 0,-1-1 0,0 1 0,0 0 0,0-1 0,-1 1 0,1 0 0,-1 0 0,0 0 0,0 0 0,0 0 0,0 6 0,-1 15 37,-1-1 1,-1 0-1,-1 0 0,-1 1 1,-1-2-1,-2 1 0,0-1 0,-18 39 1,21-54-25,0-1 0,0 0 0,-1 0-1,0 0 1,0 0 0,-1-1 0,1 0 0,-1 0 0,-1 0 0,1-1 0,-1 0 0,0-1 0,0 1 0,0-1 0,-16 6 0,16-8-7,1 0 0,-1 0 0,0-1 0,1 0 0,-1 0 0,0-1 1,0 0-1,0 0 0,1-1 0,-1 0 0,0 0 0,1 0 0,-1-1 0,0 0 0,1 0 1,0-1-1,-1 1 0,1-1 0,-11-8 0,14 9 0,-1-1 0,1 1 0,0-1-1,0 0 1,0 0 0,0 0 0,0-1 0,1 1 0,0-1-1,-1 1 1,1-1 0,1 0 0,-1 1 0,0-1 0,1 0-1,0 0 1,0 0 0,-1-6 0,2 7-12,0-1 0,0 0 0,0 1 0,1-1 0,0 0 0,-1 1 0,1-1 0,0 1 0,1-1 0,-1 1 0,1-1 0,-1 1 0,1 0 0,0 0 0,0 0 0,1 0-1,-1 0 1,0 1 0,1-1 0,0 0 0,4-2 0,4-2 51,0 0 1,0 1-1,0 0 0,0 1 0,1 1 0,0 0 0,18-4 0,3 1-22,54-3 1,103 1-75,31-2-867,-73-10-4405,-140 19 4215,-3 2 301,-1-1 0,0 0-1,0 0 1,0 0-1,0-1 1,5-2-1,-9 4 719,0 0 0,0 0 0,0 0-1,0 0 1,1 0 0,-1 0-1,0 0 1,0 0 0,0 0-1,1 0 1,-1 0 0,0 0 0,0 0-1,0 0 1,0 0 0,0-1-1,1 1 1,-1 0 0,0 0-1,0 0 1,0 0 0,0 0-1,0-1 1,0 1 0,0 0 0,0 0-1,1 0 1,-1 0 0,0-1-1,0 1 1,0 0 0,0 0-1,0 0 1,0 0 0,0-1 0,0 1-1,0 0 1,0 0 0,0 0-1,0-1 1,0 1 0,0 0-1,0 0 1,0 0 0,-1 0 0,1-1-1,0 1 1,0 0 0,0 0-1,0 0 1,0 0 0,0-1-1,0 1 1,0 0 0,-1 0 0,1 0-1,0 0 1,0 0 0,0 0-1,0 0 1,-1 0 0,1-1-1,-16-2-2673,-22-1-2802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1:2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870 346 3136,'0'-1'212,"1"0"0,1 0 0,-1 0 0,0 0 0,0 0 0,0 0 0,0 0 0,1 1 0,-1-1 0,0 0 0,1 1 0,-1-1 0,1 1 0,1-1 0,27-4 4044,-10 2-914,-19 2-3116,0 1 0,0 0 0,0 0 0,0-1-1,0 1 1,0 0 0,-1-1 0,1 1 0,0-1-1,0 1 1,-1-1 0,1 1 0,0-1 0,-1 0 0,1 1-1,0-1 1,-1 0 0,1 1 0,-1-1 0,1 0-1,0-1 1,-1 0-31,1 1 0,-1-1-1,0 0 1,0 1 0,0-1-1,0 1 1,0-1-1,0 0 1,-1 1 0,1-1-1,0 1 1,-1-3 0,-3-7 105,-1 0 0,0 1 1,0-1-1,-1 1 1,0 0-1,-1 0 0,0 0 1,-11-10-1,-2 0-111,-1 1-1,-27-20 1,28 24-80,-2 2 1,0 0-1,0 1 0,-1 1 1,0 2-1,-1 0 0,-27-6 1,40 12-102,-1 0 1,1 1 0,0 0-1,-1 1 1,1 1 0,-1 0 0,0 0-1,1 1 1,-1 0 0,-17 6 0,13-2-46,0 0 1,0 2 0,-22 12 0,-42 31 58,53-30 50,0 1 1,1 1-1,1 1 1,-34 43 0,45-50-31,1 0 0,1 1 0,1 0 1,0 1-1,1 1 0,1-1 0,1 2 1,0-1-1,2 1 0,0 0 0,2 0 1,-3 22-1,4-18 37,2 0-1,1 0 1,1 0 0,1 0 0,1-1 0,10 40 0,-7-45 3,0 0 0,1 0 0,0 0 0,2-1 0,0 0 0,1-1 0,0 0 0,26 29 0,-21-28 22,1-1 0,1 0 0,0-1 0,1-1 0,0-1 0,2-1 0,33 17 0,-27-19-23,0-2 0,1-1 0,0-1 0,1-1 0,49 2 0,138-11 25,-89-9-390,-107 10-494,0-1 0,0-1-1,-1 0 1,25-12 0,-10 3-1036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1:32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538 66 5632,'0'-1'208,"-1"0"1,1 1-1,0-1 1,-1 1-1,1-1 0,0 0 1,0 1-1,0-1 1,0 1-1,-1-1 1,1 0-1,0 1 0,0-1 1,0 0-1,0 1 1,1-1-1,-1 0 1,0 0-47,0 0 1,0 1-1,0-1 1,0 0-1,0 0 1,0 1 0,0-1-1,0 0 1,0 1-1,0-1 1,0 0-1,-1 1 1,1-1 0,0 0-1,0 1 1,-1-1-1,1 1 1,0-1-1,-1 0 1,1 1 0,-1-1-1,1 1 1,-1-1-1,1 1 1,-1-1-1,1 1 1,-2-1 0,-4-3 242,0 0 0,0 0 0,-1 1 0,1 0 0,-1 0 0,0 0 0,0 1 0,0 0 0,0 1 0,-10-2 1,-4 1-64,-1 1 0,-25 2 0,28 0-201,0 1 0,0 1 1,0 1-1,1 0 0,0 2 0,0 0 0,-23 11 0,29-11-74,0 1-1,1 0 1,-1 1 0,1 0-1,1 0 1,0 1-1,0 0 1,1 1-1,0 1 1,-13 19-1,14-18-16,1 1 0,0 1-1,1-1 1,0 1 0,1 0-1,1 1 1,0-1-1,1 1 1,1-1 0,0 1-1,1 0 1,1 22 0,0-32-9,1-1 0,-1 1 0,1 0 0,0-1 0,0 1-1,0-1 1,1 0 0,0 1 0,0-1 0,0 0 0,0 0 0,1 0 0,-1 0 0,1-1 0,0 1 0,0-1 0,0 1 0,1-1 0,-1 0 0,1-1 0,7 6 0,-4-5 25,1-1 1,0 1-1,0-1 1,-1 0-1,1-1 0,0 0 1,1 0-1,-1-1 1,0 0-1,0 0 0,0-1 1,0 0-1,0 0 1,0-1-1,0 0 0,-1-1 1,1 1-1,-1-1 1,11-7-1,-8 3-28,0-1 1,-1 0-1,0-1 0,0 0 1,-1 0-1,-1-1 0,1 0 1,8-16-1,-5 6 20,-1-1 0,-1 0-1,11-38 1,-16 45-83,3-28-1,-6 37-38,-1 0-1,0 0 0,0 0 0,0 0 0,-1 0 0,0 1 0,0-1 0,-3-8 0,4 12 60,0 0-1,0 1 0,0-1 0,0 1 1,0 0-1,-1-1 0,1 1 1,0-1-1,0 1 0,-1-1 0,1 1 1,0-1-1,-1 1 0,1 0 1,0-1-1,-1 1 0,1 0 1,-1-1-1,1 1 0,-1 0 0,1 0 1,0-1-1,-1 1 0,0 0 0,1 0 0,-1 0 0,1 1 0,0-1 0,-1 0-1,1 0 1,-1 0 0,1 1 0,0-1 0,-1 0 0,1 0 0,0 1-1,0-1 1,-1 0 0,1 1 0,0-1 0,0 0 0,-1 1 0,1-1 0,0 1-1,0-1 1,-2 4-18,1 0 0,-1-1 0,1 1 0,0 0 0,0 4 0,0 7 60,1 0-1,0 1 1,1-1-1,1 0 1,1 0 0,0 0-1,0 0 1,8 17-1,-4-13 19,1 0-1,1-1 0,1 0 1,1-1-1,21 29 0,-12-26 95,-15-15-75,1 1-1,-1-1 0,5 8 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1:35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1030 3808,'-1'0'102,"0"0"1,1 1-1,-1-1 1,0 0-1,1 0 1,-1 1-1,0-1 1,1 0-1,-1 1 1,0-1-1,1 1 1,-1-1-1,1 1 0,-1-1 1,1 1-1,-1-1 1,1 1-1,0 0 1,-1-1-1,0 2 1,1-1 118,1 0 0,-1-1 0,0 1-1,0 0 1,0 0 0,1 0 0,-1 0 0,0-1 0,1 1 0,-1 0 0,0 0 0,1-1 0,-1 1 0,1 0 0,-1 0 0,1-1 0,0 1-1,-1-1 1,2 2 0,1 1 106,1 0 0,-1 0 0,1 0 0,0-1-1,0 1 1,0-1 0,0 0 0,1 0 0,-1 0-1,0-1 1,1 1 0,-1-1 0,1 0 0,0-1-1,-1 1 1,1-1 0,5 0 0,-4-1-67,0 0 1,0-1 0,0 0-1,0 0 1,-1-1 0,1 1-1,9-7 1,16-15 551,46-46 1,-30 27-481,104-88 116,-39 35-293,-91 75-104,-2 0-1,0-1 1,17-28 0,-12 10 120,-2-1 0,31-79 0,15-95 142,-66 208-324,16-69 261,-17 66-348,1 0 0,-1 0 1,-1 0-1,-1-21 0,1 30 70,0 0 0,0 0 0,0 0 1,-1 0-1,1 0 0,0 0 0,-1 0 1,1 0-1,-1 0 0,1 0 0,-1 0 0,1 1 1,-1-1-1,-1-1 0,2 1 24,-1 1-1,1 0 1,-1 0 0,0 0-1,1-1 1,-1 1 0,1 0-1,-1 0 1,0 0 0,1 0-1,-1 0 1,1 0 0,-1 0-1,0 1 1,1-1 0,-1 0-1,1 0 1,-1 0 0,1 1-1,-1-1 1,1 0-1,-1 0 1,1 1 0,-1-1-1,1 1 1,-1-1 0,1 0-1,-1 1 1,1-1 0,0 1-1,-1-1 1,0 1 0,-5 7 8,0 1 1,0-1-1,1 1 0,0-1 1,-8 20-1,-55 165 457,55-153-287,1 1-59,1 0 0,3 1 1,-6 72-1,12-81 17,2-1 0,2 1 0,0-1 0,3 1 0,10 42 0,-11-60-67,1 0-1,0 0 0,1 0 1,1-1-1,13 23 0,-17-33-33,0 0 0,0 0-1,0-1 1,1 1 0,-1-1-1,1 0 1,0 0 0,0 0-1,8 4 1,-9-5-1,0-1 0,1 0-1,-1 0 1,0 0 0,1-1-1,-1 1 1,0-1 0,1 0-1,-1 0 1,1 0 0,-1 0-1,0 0 1,1-1 0,-1 0 0,6-1-1,1-2 32,-1 0 0,0-1-1,0 0 1,14-10 0,34-30 37,-33 25-105,146-115 82,-166 132-83,28-24-161,-31 25 157,1 1 0,-1-1 1,0 1-1,1-1 0,-1 0 1,0 1-1,0-1 0,0 0 1,0 0-1,0 0 0,0 0 1,-1 0-1,1 0 0,0-4 1,-1 6 1,-1 0 0,1-1 0,0 1 1,0 0-1,0-1 0,0 1 1,-1 0-1,1 0 0,0-1 1,0 1-1,-1 0 0,1 0 0,0-1 1,0 1-1,-1 0 0,1 0 1,0 0-1,-1 0 0,1-1 1,0 1-1,0 0 0,-1 0 0,1 0 1,0 0-1,-1 0 0,1 0 1,-1 0-1,1 0 0,0 0 1,-1 0-1,1 0 0,0 0 0,-1 0 1,1 0-1,0 0 0,-1 0 1,1 1-1,-18 3-240,12-2 239,0 0 0,0 1 0,1 0 0,-1 0 1,0 1-1,1-1 0,0 1 0,0 0 0,0 1 0,0-1 0,1 1 1,-8 10-1,9-10 19,0-1 0,0 1 1,1 0-1,0 0 0,0 0 1,0 0-1,0 0 0,1 0 0,0 1 1,0-1-1,0 1 0,1-1 1,0 0-1,0 1 0,0-1 1,1 6-1,1-3-13,0 0 1,0-1-1,1 0 0,-1 1 0,2-1 1,-1 0-1,1-1 0,0 1 1,5 6-1,-6-9 28,0-1-1,0 1 1,0-1 0,0 0 0,1 0-1,-1-1 1,1 1 0,0-1 0,0 0 0,0 0-1,0 0 1,0 0 0,0-1 0,0 1-1,1-1 1,-1 0 0,6 0 0,-3 0 8,0-1 0,0 0 1,0-1-1,0 0 0,0 0 1,0 0-1,0-1 0,0 0 1,-1 0-1,1-1 0,-1 0 1,0 0-1,1 0 0,-1-1 1,-1 0-1,1 0 0,-1-1 1,1 1-1,-1-1 0,-1 0 1,1 0-1,-1-1 0,0 0 1,0 0-1,0 0 0,-1 0 1,0 0-1,0 0 0,0-1 1,-1 0-1,3-12 0,-5 14-24,1 0 0,0 1 0,-1-1 0,0 0 0,0 0 0,0 1 0,-1-1 0,0 0 0,1 1 0,-2-1 0,1 1 0,0-1 0,-4-6 0,1 5-14,1 0 0,-1 0-1,0 1 1,0 0 0,-1 0 0,0 0 0,0 0 0,-9-6 0,2 3-19,0 0-1,0 1 1,-1 1 0,0 0 0,0 1-1,0 0 1,-1 1 0,-21-3 0,28 6 5,4 0 19,1 0 0,0 1 0,-1-1-1,1 1 1,0 0 0,-1 0 0,1 0 0,0 0-1,0 0 1,-1 1 0,1-1 0,0 1 0,-1-1-1,-1 2 1,68 5 45,118-12 441,-44-1 179,-134 6-622,1 0 1,-1 0 0,1 0 0,-1 1 0,0 0 0,1 0 0,-1 0 0,0 0-1,0 1 1,0 0 0,0 0 0,0 0 0,0 0 0,4 4 0,-5-4-2,-1 0 0,-1 0-1,1 0 1,0 1 0,0-1 0,-1 0 0,0 1 0,1 0 0,-1-1 0,0 1 0,0 0 0,0-1 0,-1 1 0,1 0 0,-1 0 0,0 0 0,1 0-1,-1-1 1,0 1 0,-1 0 0,1 0 0,-1 3 0,-8 44 200,9-50-235,0 1 0,0-1 0,1 0 0,-1 0 0,0 1-1,0-1 1,0 0 0,1 0 0,-1 0 0,0 1 0,0-1 0,1 0 0,-1 0-1,0 0 1,0 0 0,1 0 0,-1 0 0,0 1 0,1-1 0,-1 0 0,0 0-1,1 0 1,-1 0 0,0 0 0,0 0 0,1 0 0,-1 0 0,0 0 0,1 0-1,-1-1 1,0 1 0,1 0 0,-1 0 0,1 0 0,3-3 8,1 0 1,0-1-1,0 1 0,4-6 1,8-6-12,-2 4-33,1 1-1,0 1 1,1 0 0,0 1-1,0 1 1,1 1 0,31-8-1,-47 13 25,-1 1-1,1 0 0,0 0 0,0 0 0,-1 0 0,1 0 0,0 0 0,0 0 0,-1 1 0,1-1 1,0 0-1,0 1 0,-1 0 0,1-1 0,-1 1 0,1 0 0,-1 0 0,1 0 0,-1 0 0,1 0 1,1 1-1,0 2-7,0 0 0,0 1 1,0-1-1,-1 1 0,4 7 0,-5-8 29,1-1 0,-1 0 0,1 0 0,-1 0 0,1 1 0,0-2-1,0 1 1,0 0 0,1 0 0,-1-1 0,0 1 0,1-1-1,0 0 1,0 1 0,0-1 0,6 3 0,2-3 30,-1 1 1,1-1-1,0-1 0,1 0 1,-1-1-1,0 0 0,0-1 1,0 0-1,20-4 1,-2-2-81,-1-2 0,45-19 0,106-63 229,-113 56-178,-54 26 54,-20 9-131,-21 10-276,16-1 307,0 0 0,0 0-1,1 2 1,0-1 0,1 1-1,0 1 1,1 0 0,0 1-1,-10 17 1,13-18 40,0 1-1,1 0 1,0 0-1,1 0 1,1 1 0,0 0-1,0 0 1,2 0-1,0 0 1,-1 20-1,3-29 22,1-1 0,-1 1-1,1 0 1,0 0-1,0 0 1,1-1 0,2 7-1,-4-10-20,1-1 1,-1 1-1,0 0 0,1-1 0,-1 1 1,1 0-1,-1-1 0,1 1 0,-1 0 1,1-1-1,0 1 0,-1-1 1,1 1-1,0-1 0,-1 0 0,1 1 1,0-1-1,-1 0 0,1 1 0,2-1 1,-2 0-8,0 0 1,0 0-1,0 0 1,0-1 0,0 1-1,0-1 1,0 1-1,0-1 1,0 1-1,0-1 1,0 0 0,0 1-1,0-1 1,0 0-1,0 0 1,-1 1-1,1-1 1,0 0 0,-1 0-1,2-1 1,9-16 139,0 0-1,-1 0 1,10-27 0,4-8-144,11-29-102,-30 66 96,-4 4 13,-1 7-116,0 7-18,-6 6 76,5-2 20,-1 1 0,1-1 0,0 1 0,0 7 0,-2 17-31,-28 187 229,24-166-117,-2 0 0,-3 0 0,-26 73 0,8-57 65,26-60-67,-1 0 1,1 0-1,-2-1 0,1 0 1,-1 0-1,-8 8 0,13-14-38,0 0 0,-1 0 0,1 0-1,-1 0 1,1 0 0,-1 0 0,0 0-1,1 0 1,-1-1 0,0 1-1,1-1 1,-1 1 0,0-1 0,0 0-1,1 1 1,-1-1 0,0 0 0,0 0-1,0 0 1,1-1 0,-1 1-1,0 0 1,-2-1 0,2 0-18,0 0 1,0 0 0,1 0-1,-1-1 1,0 1-1,1 0 1,-1-1 0,1 1-1,-1-1 1,1 1-1,0-1 1,0 0 0,0 1-1,-1-1 1,2 0-1,-1 0 1,0 0 0,0 0-1,1 0 1,-1 0 0,0-2-1,0-5-43,0 1 1,0 0-1,1 0 0,0 0 0,1 0 0,-1 0 1,1 0-1,1 0 0,0 0 0,5-15 0,0 6-13,1 0-1,1 1 0,20-29 0,-20 32 76,2 1-1,-1 0 0,1 1 1,1 0-1,0 0 1,1 2-1,18-12 0,10-2-43,50-21 0,-8 6 107,-49 20-35,100-53 96,-111 57-98,-1 0 0,0-2 0,31-30 0,-45 38-3,0-1 0,-1 0 1,10-15-1,-15 20-21,1 0 1,-1-1 0,0 1-1,0-1 1,0 0-1,-1 1 1,0-1-1,0 0 1,0 0-1,0-6 1,-1 10-23,0 0 0,0 0 0,0 0 1,0 0-1,0 0 0,0 0 0,0 0 0,-1 0 1,1 0-1,0 0 0,-1 0 0,1 0 0,0 0 1,-1 0-1,1 0 0,-1 0 0,0 0 0,1 1 1,-1-1-1,0 0 0,1 0 0,-1 1 1,0-1-1,0 0 0,0 1 0,0-1 0,0 1 1,0-1-1,1 1 0,-1 0 0,0-1 0,0 1 1,0 0-1,0 0 0,0-1 0,-1 1 0,1 0 1,0 0-1,0 0 0,0 0 0,0 0 0,0 1 1,-1-1-1,-2 1-10,0 0-1,0-1 1,0 2 0,0-1-1,0 0 1,0 1 0,1 0-1,-1 0 1,-4 3 0,4-2 22,1 0 0,0 0 0,0 0 0,0 0 0,0 0 0,0 0 0,1 1 0,0 0 0,-1-1 0,1 1 0,1 0 0,-4 8 0,5-10 15,-1 1 0,1-1 0,0 0 0,0 1-1,0-1 1,0 1 0,0-1 0,1 0 0,-1 1 0,1-1 0,-1 0 0,1 1 0,0-1 0,0 0-1,0 0 1,0 0 0,0 0 0,1 0 0,-1 0 0,1 0 0,-1 0 0,1 0 0,0 0 0,3 1-1,-2 1 18,2-2 0,-1 1 0,0 0-1,0-1 1,1 0 0,0 0-1,-1 0 1,1-1 0,0 0 0,0 0-1,0 0 1,-1 0 0,1-1-1,0 1 1,0-1 0,10-2 0,4 0 16,1-2 1,36-12-1,-38 10-50,37-12 92,-10 3-128,73-15 1,-105 28 47,0 0 1,0 1-1,0 0 1,0 1-1,0 1 1,0 0-1,0 0 1,0 2-1,0-1 1,19 8-1,-26-7 59,0 0-1,-1 0 0,1 0 0,-1 1 0,1 0 0,-1 0 1,-1 1-1,1 0 0,-1-1 0,6 8 0,3 7 76,17 32 1,-21-36-136,-7-11 12,29 47 182,-27-44-199,0-1 0,1 0 0,0-1 0,0 1 0,9 6 0,-13-11 2,1 0 0,-1 0 1,1 0-1,-1 0 1,1 0-1,-1 0 0,1-1 1,-1 1-1,1-1 0,-1 1 1,1-1-1,0 0 0,-1 1 1,1-1-1,0 0 1,-1 0-1,1 0 0,0 0 1,-1-1-1,1 1 0,0 0 1,-1-1-1,1 1 0,0-1 1,-1 0-1,1 1 0,1-2 1,3-2-372,-1-1 1,1 1-1,-1-1 1,0 0-1,5-8 0,-6 9-1114,0-1-1,0 1 0,0-1 1,1 2-1,5-5 0,3 1-6457,1 2 2470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1:3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1012 4800,'-2'0'243,"0"0"-1,0 0 1,0 0 0,0 0 0,0 1-1,0-1 1,1 0 0,-1 1 0,0-1-1,0 1 1,1 0 0,-1 0 0,0 0-1,-2 1 1,4-1-112,-1 0 1,0 0-1,1 0 0,-1-1 0,1 1 1,0 0-1,-1 0 0,1 0 0,0 0 1,-1 0-1,1 0 0,0 0 0,0 0 1,0 0-1,0 0 0,0 0 0,0 0 0,0 0 1,0 0-1,0 0 0,1 0 0,-1 0 1,0 0-1,1 0 0,-1 0 0,0 0 1,1-1-1,-1 1 0,2 1 0,-1 0 25,0 1-1,1-1 1,-1 0-1,1 0 1,0 0 0,0 0-1,-1 0 1,1 0-1,0-1 1,1 1-1,-1 0 1,0-1-1,0 0 1,1 0-1,-1 1 1,1-1-1,-1-1 1,1 1 0,-1 0-1,1-1 1,-1 1-1,1-1 1,0 0-1,-1 0 1,1 0-1,0 0 1,4-1-1,1 0 117,0-1 0,0 0-1,0 0 1,0-1 0,0 0-1,0 0 1,-1-1-1,8-5 1,82-58 1034,-47 31-1007,5-4-126,-3-2 1,-1-2-1,-3-3 0,-1-1 0,-3-3 0,-2-1 0,-2-3 0,-2-1 0,-3-1 0,29-67 0,-46 81-61,-2-1 0,-1 0 0,9-54 0,-22 89-98,6-42-128,-7 49 92,-1-1 1,0 1-1,0 0 1,0-1 0,0 1-1,0-1 1,-1 1 0,1 0-1,-1-1 1,1 1 0,-1 0-1,0 0 1,0-1-1,0 1 1,0 0 0,-2-3-1,3 5 19,-1 0-1,1 0 1,0 0 0,0 0-1,0 0 1,0-1-1,-1 1 1,1 0 0,0 0-1,0 0 1,-1 0-1,1 0 1,0 0 0,0 0-1,0 0 1,-1 0-1,1 0 1,0 0 0,0 0-1,-1 0 1,1 0-1,0 0 1,0 0 0,0 0-1,-1 0 1,1 0-1,0 0 1,0 0 0,-1 0-1,1 0 1,0 1-1,0-1 1,0 0-1,-1 0 1,1 0 0,-3 3-23,0-1-1,0 1 1,0 0 0,0 0 0,0 0 0,1 0 0,-4 5 0,0 1 11,-52 61 65,27-35 32,-28 43-1,21-16 186,-41 88-1,-16 79 348,82-194-419,-14 64 0,24-86-130,1 0 0,1 0 0,0 1 0,0-1 0,2 0 0,-1 0 0,2 1 0,3 17 1,-4-28-23,0 0 0,0 1 0,1-1 0,-1 0 0,1 0 0,-1 0 0,1 0 0,0 0 0,0 0 0,1 0 0,-1-1 0,0 1 0,1-1 0,0 0 0,-1 1 0,1-1 0,0-1 1,0 1-1,0 0 0,0-1 0,1 1 0,-1-1 0,0 0 0,1 0 0,6 1 0,0-1 26,1 0 1,0-1-1,0 0 1,0-1-1,0 0 0,20-6 1,-10 2-57,0-1-1,0-1 1,0-2 0,-1 0-1,0-1 1,-1 0 0,0-2 0,-1 0-1,0-1 1,-1-1 0,0-1-1,15-17 1,40-47-103,-72 79 77,0 1 1,1-1 0,-1 0 0,0 1 0,1-1 0,-1 1 0,0-1 0,1 1 0,-1-1 0,0 1 0,0-1 0,0 1 0,0-1 0,0 1-1,1 0 1,-1-1 0,0 1 0,0 0 0,-1 13-91,-1-1 0,0 1-1,-6 22 1,4-20 221,0-1 0,-1 24 1,4 43-407,1-75 309,1 1 0,0 0-1,0-1 1,1 1 0,0-1-1,0 1 1,1-1 0,4 9-1,-6-15-3,-1 0-1,1 0 0,-1 0 1,1 0-1,0-1 1,-1 1-1,1 0 1,0 0-1,0-1 0,-1 1 1,1 0-1,0-1 1,0 1-1,0 0 0,0-1 1,0 1-1,0-1 1,0 0-1,0 1 0,0-1 1,0 0-1,0 0 1,0 0-1,0 1 1,0-1-1,0 0 0,0 0 1,2-1-1,1 0 36,0 0 1,0-1-1,0 1 0,0-1 0,7-4 1,-3 1-16,138-79 470,-131 76-487,0 0 10,22-15-1,-17 7 8,19-21-1,-32 29-28,15-14 24,-2-1 0,34-48 0,21-61 26,-32 45-149,-4-2 1,51-174-1,-81 222-293,-8 34 175,-4 9 33,-6 16 7,4-8 118,-4 9-47,-9 25 1,0 14 21,-15 45 24,4-32 116,-2-2 0,-60 97 0,-33 38-116,61-99 46,-19 36 187,-49 79 32,129-216-207,-5 8 105,0-1 0,-1-1-1,-1 1 1,-10 10 0,18-21-110,1 1-1,-1-1 0,1 1 0,-1-1 1,1 0-1,-1 1 0,1-1 1,-1 0-1,1 1 0,-1-1 1,1 0-1,-1 1 0,0-1 1,1 0-1,-1 0 0,0 0 1,1 0-1,-1 0 0,1 0 1,-1 0-1,0 0 0,1 0 1,-1 0-1,0 0 0,1 0 1,-1 0-1,0 0 0,1 0 1,-1-1-1,1 1 0,-1 0 1,1-1-1,-1 1 0,0 0 1,1-1-1,-1 1 0,1 0 1,-1-1-1,1 1 0,0-1 1,-1 1-1,1-1 0,-1 1 1,1-1-1,0 1 0,0-1 1,-1 0-1,1 1 0,0-1 1,0 1-1,-1-2 0,0-2-10,-1 0 0,1 0 0,0 0 0,0 0 0,0 0 0,0-7 0,3-8-63,1 0 1,0 1-1,1-1 1,12-32-1,-12 38 61,2 1-1,-1 0 1,2 0 0,0 0-1,0 1 1,1-1 0,0 2-1,1-1 1,0 1-1,1 1 1,0 0 0,0 0-1,1 1 1,0 0 0,1 1-1,13-7 1,2 2 19,-1 0 0,35-9 1,59-10 3,-75 19-26,-36 10 6,51-13 60,-1-2 0,79-34 0,-87 29 1,40-20 18,-80 36-41,0-1-1,-1 0 1,1-1-1,-2 0 1,17-17 0,-22 20-29,0 0 0,-1-1 0,1 1 1,-1-1-1,0 0 0,-1 0 1,0 0-1,0 0 0,0-1 1,0 1-1,-1 0 0,0-1 1,-1 1-1,1-1 0,-1 1 1,-1-9-1,1 13-10,-1-1 1,1 1-1,0-1 1,-1 1-1,1 0 0,-1-1 1,0 1-1,0 0 1,0 0-1,0 0 1,0 0-1,-1 0 1,1 0-1,-1 0 0,1 0 1,-1 0-1,1 0 1,-1 1-1,0-1 1,-3-1-1,3 2-12,-1 0 0,1 0-1,-1 0 1,1 0 0,-1 1 0,1-1-1,-1 1 1,1 0 0,-1 0 0,1 0 0,-1 0-1,1 0 1,-1 0 0,1 1 0,-1-1-1,1 1 1,-1 0 0,1 0 0,-4 1 0,-4 3 10,1 0 0,-1 1 0,1 0 0,0 0 1,1 1-1,-1 0 0,1 1 0,1 0 0,-1 0 1,2 0-1,-12 18 0,13-18 28,1 1 0,-1 0 1,1 0-1,1 0 0,0 0 0,0 0 0,1 1 1,0 0-1,1-1 0,0 1 0,1 0 0,-1-1 1,3 18-1,-1-21 26,0-1 0,0 0-1,1 1 1,0-1 0,0 0 0,0 0 0,0 0 0,1 0 0,0-1 0,0 1-1,0-1 1,0 0 0,8 7 0,-5-5 11,0-1 0,1-1 0,-1 1 0,1-1 0,0-1 0,1 1 0,-1-1 0,12 3 0,1-1 40,0-1 1,0-1-1,0-1 1,0-1-1,0-1 1,32-3-1,-23-1-69,-1-2 0,0-1 0,0-1 0,-1-1 0,0-1 0,0-2 0,30-18 0,-35 15-43,-1-1 0,-1-1 0,29-32-1,-34 34 6,14-16 58,27-36 0,-13 13-4,223-251 19,-227 263-120,57-79-1,-94 119 39,-1 0-10,1 0 0,-1 1 0,0-1 0,1-1 0,-1 1 0,0 0 0,0 0 0,0 0 0,-1 0 0,1-1 0,0 1 0,-1 0 0,1-4 0,-1 6 30,0 0 0,0 0 0,0 0-1,0 0 1,0 0 0,-1 0 0,1 0 0,0-1-1,0 1 1,0 0 0,0 0 0,0 0 0,0 0-1,0 0 1,0 0 0,0 0 0,0 0 0,0 0-1,0 0 1,0 0 0,-1 0 0,1 0 0,0 0-1,0 0 1,0 0 0,0 0 0,0 0 0,0 0-1,0 0 1,0 0 0,0 0 0,0 0 0,0 0-1,-1 0 1,1 0 0,0 0 0,0 0 0,0 0-1,0 0 1,0 0 0,0 0 0,0 0 0,0 0-1,0 0 1,0 0 0,0 0 0,0 0 0,-1 1-1,1-1 1,0 0 0,0 0 0,0 0 0,0 0-1,0 0 1,-14 8-56,0 0 1,1 1-1,0 0 0,0 1 1,-20 21-1,7-3 12,1 1 0,1 1 0,1 1 0,-34 64 0,25-31 154,-42 121 0,70-173-64,0 1-1,1 0 1,1 0 0,0 0-1,0 0 1,1 0-1,2 20 1,-1-30-20,0 0 0,1 0 0,-1 0 1,1 0-1,-1-1 0,1 1 0,0 0 0,1-1 0,-1 1 0,0 0 0,1-1 0,-1 0 1,1 1-1,0-1 0,-1 0 0,1 0 0,0 0 0,1 0 0,-1 0 0,0 0 0,1-1 1,-1 1-1,0-1 0,1 1 0,0-1 0,-1 0 0,1 0 0,0 0 0,0-1 0,-1 1 1,1-1-1,0 1 0,0-1 0,0 0 0,4 0 0,10-1 12,1-1 0,-1 0-1,0-1 1,0-1 0,24-8-1,-16 3 14,0-1 0,42-25 0,-59 29-61,1 0 1,-1-1-1,0 0 0,10-11 0,13-12-147,-31 29 157,0 1 0,0 0 0,1 0 0,-1-1-1,0 1 1,0 0 0,0 0 0,1-1 0,-1 1 0,0 0 0,0 0-1,0 0 1,1 0 0,-1-1 0,0 1 0,0 0 0,1 0 0,-1 0-1,0 0 1,0 0 0,1 0 0,-1 0 0,0 0 0,1 0 0,-1 0-1,0 0 1,0 0 0,1 0 0,-1 0 0,0 0 0,1 0 0,-1 0-1,0 0 1,0 0 0,1 0 0,-1 0 0,0 0 0,0 0 0,1 1 0,-1-1-1,0 0 1,0 0 0,0 0 0,1 0 0,-1 1 0,0-1 0,0 0-1,0 0 1,1 1 0,-1-1 0,0 0 0,0 0 0,0 1 0,0-1-1,0 0 1,0 0 0,0 1 0,1-1 0,-1 0 0,0 0 0,0 1-1,0-1 1,0 0 0,0 1 0,0-1 0,0 0 0,-1 0 0,1 1-1,-2 25 81,1-21-70,-3 24 65,-4 36 71,7-59-110,1 0 1,0 0 0,1 0-1,-1 0 1,1 0-1,1-1 1,-1 1 0,3 6-1,-4-11-24,1 0 0,-1 0 0,1 0 0,0 0 0,-1-1 0,1 1 0,0 0 0,-1 0 0,1-1 0,0 1 0,0-1 0,0 1 0,0 0-1,0-1 1,0 0 0,0 1 0,-1-1 0,1 1 0,0-1 0,0 0 0,1 0 0,-1 0 0,0 0 0,0 0 0,0 1 0,0-2 0,0 1 0,0 0 0,0 0 0,0 0 0,0 0 0,1-1 0,3-1 6,1 1 1,-1-1-1,0 0 1,7-4-1,11-8 50,24-20-1,-25 18-148,33-20 0,-48 32 53,1 1 0,-1-1 1,0 2-1,1-1 0,-1 1 1,1 0-1,0 1 0,0-1 0,10 1 1,-17 1 31,0 0 0,0 0 1,-1 0-1,1 0 0,0 0 1,0 0-1,-1 0 0,1 0 0,0 0 1,0 1-1,-1-1 0,1 0 1,0 1-1,-1-1 0,1 0 0,0 1 1,-1-1-1,1 1 0,0-1 1,-1 1-1,1-1 0,-1 1 0,1-1 1,-1 1-1,1 0 0,-1-1 1,0 1-1,1 0 0,0 0 0,-1 1 12,0 1-1,0-1 1,0 0 0,0 0-1,0 0 1,0 0-1,0 0 1,0 0-1,-1 0 1,1 0-1,-2 2 1,-1 6 58,-1 0 1,-1-1-1,-8 15 0,10-21-45,-8 16 81,11-18-100,-1-1 0,1 1 0,-1 0 0,1 0 0,0 0 0,-1 0 0,1 0 0,0 0 0,0 0 1,0 0-1,0 0 0,0 0 0,0 0 0,0 0 0,0 2 0,1-3-6,-1 0-1,1 1 1,0-1 0,-1 0 0,1 0-1,-1 0 1,1 0 0,0 1 0,-1-1-1,1 0 1,0 0 0,-1 0 0,1-1-1,0 1 1,-1 0 0,1 0 0,-1 0-1,1 0 1,0 0 0,0-1 0,75-27-174,84-44 1,-103 45 154,-47 23 8,0 0-1,0 0 1,16-3-1,-23 6-2,0 1 0,0-1 0,0 1 0,0 0 0,0 0 0,0 0 0,-1 1 0,4 0 0,-4-1 5,-1 0-1,0 1 1,0-1 0,0 1 0,0 0 0,1-1 0,-1 1-1,0 0 1,0-1 0,0 1 0,0 0 0,0 0 0,0 0-1,-1 0 1,1 0 0,0 0 0,0 0 0,0 2-1,0 1 4,0-1 0,0 1-1,-1 0 1,1-1-1,-1 1 1,0 0 0,0 0-1,0-1 1,0 1 0,-2 6-1,1-6 4,0 0 1,1 0-1,0 1 0,0-1 1,0 6-1,2 0 44,0 1 92,-2-11-131,1 1 0,-1-1 1,0 0-1,1 0 0,-1 1 0,0-1 1,1 0-1,-1 0 0,1 0 1,-1 1-1,1-1 0,-1 0 1,0 0-1,1 0 0,-1 0 0,1 0 1,-1 0-1,1 0 0,-1 0 1,0 0-1,1 0 0,-1 0 1,1 0-1,-1-1 0,1 1 0,6-2-55,-1-1 0,1 0 0,-1 0 0,0 0 0,0-1 0,0 0 0,-1 0-1,9-7 1,16-13-305,-17 17 217,0 0 1,21-9-1,-30 14 121,0 1-1,0 0 0,0-1 1,0 1-1,1 1 0,-1-1 1,0 1-1,0-1 1,1 1-1,-1 0 0,0 1 1,0-1-1,7 2 0,-9-1 25,1 0 0,-1 0 0,0 0 0,0 1 0,0-1-1,0 0 1,0 1 0,0 0 0,-1-1 0,1 1 0,0 0-1,2 3 1,11 28 136,-13-29-126,-1 0-1,0-1 0,1 1 0,-1-1 1,1 1-1,0-1 0,0 1 0,1-1 1,-1 0-1,1 0 0,-1 0 0,1-1 1,0 1-1,0 0 0,6 3 0,-4-4 15,0-1-1,0 1 0,1-1 0,-1 0 1,1 0-1,-1 0 0,10-1 0,42-4 205,-46 3-201,9-1 26,-1-1-1,0-1 0,0-1 1,0 0-1,33-15 1,-40 14-56,-1 0 1,0-1 0,0 0 0,0 0 0,-1-1 0,0-1 0,0 0 0,-1 0 0,13-18-1,-11 11 5,-1 0 0,14-30 0,-20 38-40,0-1 0,-1 0-1,-1 0 1,1-1 0,-1 1 0,-1 0-1,1-14 1,-2 22 21,0 0 0,0 0 0,0 1 0,0-1 0,0 0 0,0 0 0,0 1 0,0-1 0,0 0 0,0 0 0,0 0 0,-1 1 0,1-1 0,0 0 0,-1 1 0,1-1 0,0 0 0,-1 1 0,1-1 0,-1 0 0,1 1 0,-1-1 1,1 1-1,-1-1 0,0 0 0,0 1-2,0 0 0,0 0 1,0 0-1,0 0 1,0 0-1,0 0 1,1 0-1,-1 0 1,0 1-1,0-1 0,0 0 1,0 1-1,1-1 1,-1 1-1,0-1 1,0 1-1,1-1 0,-2 2 1,-6 4-45,1 1 0,-12 15 0,17-20 81,-26 32 390,2 1-1,-39 71 0,61-98-314,0 0 0,1 0 0,0 0 0,-4 17 0,6-22-72,0 0 0,1 1 0,0-1 0,0 1 0,0-1 0,0 0 0,0 1 0,1-1 0,-1 0 1,1 1-1,0-1 0,0 0 0,0 0 0,1 0 0,3 6 0,-3-5 6,1 0-1,0 0 1,0-1 0,0 1 0,1-1-1,0 0 1,-1 0 0,1 0-1,0 0 1,0-1 0,0 0-1,1 0 1,-1 0 0,1 0-1,-1 0 1,1-1 0,-1 0 0,1 0-1,0 0 1,0-1 0,7 1-1,-3-2-352,0 0 1,0 0-1,0-1 0,0 0 0,0 0 0,0-1 0,-1 0 1,1-1-1,-1 1 0,13-10 0,-9 6-1184,12-8-1527,-10 2-2041,-13 12 4757,0 1 0,-1-1 0,1 0 0,0 0 0,-1 1 0,1-1 0,-1 0 0,1 0 0,-1 0 0,0 0 0,1 0 0,-1 0 0,0 0 0,0 0 0,0 0 0,0 0 0,1 0 0,-1 0 0,0 0 0,-1 0 0,1 0 0,0 0 0,0 0 0,0 0 0,-1 0 0,1 0 0,-1-1 0,-4-11-3161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1:3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1276 48 9312,'-32'-28'4192,"29"21"-3616,-2 2 288,0 2-960</inkml:trace>
  <inkml:trace contextRef="#ctx0" brushRef="#br0" timeOffset="1">3 108 10624,'-3'-23'4832,"56"6"-4192,10 6 479,9 2-735,41-6 1120,3 7-864,34-4-224,-7 7-256,1 2-352,-23 3 96,-26-5-3424,-15 10 1953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1:3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14 137 15712,'-13'-81'7103,"13"66"-6175,0 3-1472,3 7 96,2-10 96,5 7 224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1:39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13472,'15'-37'6079,"-2"29"-5279,0 0 416,1 4-832,7-7 1120,3-1-864,2-4-224,1 4-256,4-5-768,1 9 320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3:51:4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72 15552,'-8'-15'7039,"3"10"-6143,1-2 608,4-1-1024,-4-12 64,-1 4-320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2:04.1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18 173 13536,'-17'-8'5023,"29"13"-3903,26-5-320,4-5 1184,34-1-1248,20-7 768,2 2-864,6-4-160,32-4-288,7 0-544,-13 1 160,-21 4-3072,-20 3 1792,-13-2-4831,-14 3 3551,-15-6-4000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2:04.5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55 471 14208,'-50'-15'5279,"46"26"-4127,8-4-288,12-10-224,31-1-512,37-10 1152,39-10-704,24-21-96,71-29-320,-3-4-3136,58 3 1600,6 19-9855,-6 11 6207,-13-11 2048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9:02.3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317 9 4160,'3'-2'1634,"-5"2"-703,-1-1-19,5-3 603,-2 4-1462,0 0 1,1 0 0,-1 0-1,0 0 1,0 0 0,0-1-1,0 1 1,0 0 0,0 0-1,0 0 1,0 0 0,0 0-1,0 0 1,0 0 0,0 0-1,0 0 1,0 0 0,0 0-1,0 0 1,0 0 0,1-1-1,-1 1 1,0 0 0,0 0 0,0 0-1,0 0 1,0 0 0,0 0-1,0 0 1,0 0 0,0 0-1,1 0 1,-1 0 0,0 0-1,0 0 1,0 0 0,0 0-1,0 0 1,0 0 0,0 0-1,0 0 1,0 0 0,1 0-1,-1 1 1,0-1 0,0 0-1,0 0 1,0 0 0,0 0-1,0 0 1,0 0 0,0 0-1,0 0 1,0 0 0,1 8 3338,-1-7-3239,0 0 0,0 1 1,0-1-1,0 0 0,0 1 1,0-1-1,0 0 0,1 0 0,0 3 1,-1-3 411,-6-1-624,2 0-69,5 1 145,-1 0 76,-7 0 464,-33 60 280,23-35-707,1 1-1,1 0 0,-14 37 1,14-18-86,-87 223 621,95-255-579,-5 13 141,-2-1 1,-20 31-1,27-50 1032,8-7-747,-1 0-516,1-1 0,0 1 0,-1-1 0,1 1 0,-1 0 1,1-1-1,-1 1 0,1 0 0,0-1 0,-1 1 0,1 0 1,0 0-1,-1-1 0,1 1 0,0 0 0,-1 0 0,1 0 1,0 0-1,0 0 0,-1 0 0,1 0 0,1 0 0,0 0 18,303-10 274,-230 14-43,-73-4 49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6:50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0 8896,'5'52'4032,"0"-15"-3520,-5-21 1760,3-1-1345,-6 2 993,-2 3-1152,-8-4 160,0 4-544,-16-8 192,3 3-320,-9-2 0,3-1-160,-13-1-4224,9 1 2273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9: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296 1 5216,'-2'0'4851,"3"1"-4550,-1 0 1,1 0-1,-1 0 0,0 0 1,1 0-1,-1 0 1,0 0-1,1 0 1,-1 0-1,0 0 1,0 0-1,0 0 1,0 1-1,0-1 1,-1 2-1,-45 86 3075,5-12-2592,-21 68 219,-25 54 90,59-135-600,21-44-174,-18 32 0,24-47 257,11-3-214,61-9 161,8-1-413,30-2 73,-3 10-151,-62 3-135,-24-3-3175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9:04.0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89 52 2400,'-18'-4'16146,"58"-13"-15407,-9 9-543,-1 1-1,1 1 1,0 1 0,1 2 0,-1 1 0,34 3-1,-60-1-128,-1 1-1,0-1 1,1 1-1,-1 0 1,0 1-1,0-1 0,6 3 1,-9-3-44,1-1 0,-1 1 1,0 0-1,0 0 0,0-1 1,0 1-1,0 0 0,0 0 0,0 0 1,-1 0-1,1 0 0,0 0 1,0 0-1,-1 0 0,1 0 0,-1 1 1,1-1-1,-1 0 0,1 0 1,-1 0-1,0 1 0,1-1 0,-1 0 1,0 1-1,0-1 0,0 0 1,0 0-1,0 1 0,0-1 0,-1 2 1,-1 2 27,1 0 1,-1-1 0,0 1-1,0-1 1,-1 1 0,0-1-1,-4 6 1,-27 29 84,20-23-72,-1 1 27,-55 66 167,59-68-278,0 0-1,1 1 0,-14 31 1,22-42 24,0-1 1,1 0 0,0 1-1,0-1 1,0 1 0,0 0-1,1-1 1,-1 1 0,1 0-1,1-1 1,-1 1 0,0 0-1,1-1 1,0 1 0,0-1-1,1 1 1,-1-1 0,1 1-1,0-1 1,0 0 0,4 5-1,2 2-2,0-1 0,1 0 1,1 0-1,0-1 0,0 0 0,14 9 0,66 51 947,-90-68-915,1-1 0,-1 0 0,1 1 0,0-1 0,-1 1 0,1 0 0,-1-1 0,1 1 0,-1-1 0,1 1 0,-1 0 1,0-1-1,1 1 0,-1 0 0,0 0 0,1-1 0,-1 1 0,0 0 0,0 0 0,0-1 0,0 1 0,0 0 0,0 0 0,0 0 0,0-1 0,0 1 0,0 0 0,0 0 0,0 0 0,0-1 0,-1 1 0,1 0 0,0-1 0,-1 1 0,1 0 0,0 0 0,-1-1 0,1 1 0,-2 0 0,0 2 49,-1-1-1,1 0 1,-1 0-1,1 0 1,-1 0-1,0-1 1,-5 3 0,-22 7 33,-1-1 0,0-2 1,-33 4-1,-39 11-293,80-17-354,12-4-903,1 1 0,-1 1 0,-15 7 0,5 1-4902,19-5 3654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9:06.3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360 49 2560,'2'3'15341,"-5"-10"-16672,0 3 1524,1 0-1,-1 1 1,0-1-1,0 1 1,0 0-1,0 0 1,-8-6-1,9 8-166,0-1 0,-1 1 0,1 0 0,0 0 1,-1 0-1,0 0 0,1 0 0,-1 0 0,1 1 0,-1 0 0,0-1 0,0 1 0,1 0 0,-1 0 0,-3 1 0,-13 3-20,-1 1-1,1 1 0,0 0 1,1 2-1,0 0 0,0 2 1,-32 21-1,42-25 38,0 0 0,0 0 0,1 1 1,0 0-1,0 1 0,0-1 0,1 1 0,1 1 0,-1-1 0,1 1 0,0 0 0,1 0 1,0 0-1,1 1 0,0-1 0,0 1 0,1 0 0,0 0 0,1 0 0,0 0 0,1 0 1,0 0-1,2 20 0,0-19 46,0 0 1,1 1 0,0-1-1,1 0 1,0-1-1,1 1 1,0-1 0,1 0-1,0 0 1,0 0-1,1-1 1,0 0-1,1 0 1,0-1 0,0 0-1,1 0 1,0-1-1,0 0 1,1-1 0,-1 0-1,2 0 1,-1-1-1,1-1 1,15 6 0,-22-9-30,0 0 0,0 0 1,0 0-1,0 0 0,0-1 1,0 1-1,0-1 0,0 0 1,0 0-1,0-1 0,0 1 1,0-1-1,0 0 0,0 0 1,7-3-1,-8 3-54,0-1-1,0 1 1,0-1 0,-1 1-1,1-1 1,-1 0 0,1 0-1,-1 0 1,0-1 0,0 1 0,0 0-1,0-1 1,0 0 0,2-4-1,-2 3 59,0-2-2084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9:06.8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64 5056,'-39'-4'5322,"64"1"-1407,15-6-2283,-24 5-987,43-13 1244,-44 11-1614,0 1 1,0 1 0,0 0 0,0 2-1,1-1 1,21 1 0,-33 2-215,0 1 1,0 0-1,0 0 1,0 0-1,0 0 1,0 1-1,0 0 0,-1-1 1,1 1-1,0 1 1,-1-1-1,0 0 1,1 1-1,-1 0 1,0 0-1,0 0 1,0 0-1,-1 0 1,1 0-1,-1 1 1,0 0-1,3 6 1,-1-2 70,-1 0 0,0 0 0,0 1 1,-1-1-1,-1 0 0,1 1 1,-1 0-1,-1-1 0,1 1 1,-2 9-1,0-5 16,-1 0 1,-1 0-1,0-1 1,0 1-1,-1-1 1,-1 0-1,0 0 0,-11 18 1,12-24-125,0 1 0,-1-1 0,0 0 1,0 0-1,-1 0 0,1-1 0,-1 0 0,-1 0 0,1 0 1,0-1-1,-1 0 0,0 0 0,0-1 0,0 0 0,-12 4 1,6-4-482,1-1 0,-1 0 0,0-1 0,0 0 0,-13-1 0,0-1-1940,-4-2-2436,10-1-2283,15 4 3319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9:07.7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7 3328,'4'-7'17684,"-2"8"-16359,5 38-2735,-7 421 3506,-2-416-1872,-9 50 0,10-87-73,0 8-1291,1-15 985,-1 0-1,1 0 1,0 1 0,0-1 0,0 0-1,0 0 1,-1 1 0,1-1-1,0 0 1,0 0 0,0 0-1,-1 1 1,1-1 0,0 0 0,0 0-1,-1 0 1,1 0 0,0 0-1,0 0 1,-1 0 0,1 1-1,0-1 1,0 0 0,-1 0 0,1 0-1,0 0 1,-1 0 0,1 0-1,0 0 1,0 0 0,-1 0-1,1-1 1,0 1 0,-1 0 0,1 0-1,0 0 1,0 0 0,-1 0-1,1 0 1,0 0 0,0-1-1,-1 1 1,1 0 0,0 0 0,0-1-1,-6-2-4057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9:08.8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78 11 5152,'2'-11'3916,"-1"18"525,-2 3-3529,0-1-1,-1 0 1,-5 17 0,-1 7-31,-15 167 1456,15-107-1970,-10 130 36,12-145-188,6-62-150,0-11-184,0 0-1,-1 0 0,1 0 1,-3 8-1,1-8-757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9:09.4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432 0 4736,'9'0'7781,"-19"7"-4597,-24 18-1096,-46 26 0,58-38-1619,-13 9-44,1 1 0,1 1 0,-41 41 0,61-52-354,-1 2 0,2-1 0,0 1 0,1 1 0,1 0 0,0 1 0,1 0 0,1 0 1,-9 28-1,17-45-49,-1 1 1,1 0-1,0 0 1,0 0-1,-1 0 1,1 0-1,0 0 1,0 0-1,0-1 1,0 1-1,0 0 1,0 0-1,0 0 1,0 0-1,0 0 1,1 0-1,-1 0 1,0 0-1,1 0 1,-1-1-1,0 1 1,1 0-1,-1 0 1,1 0-1,-1-1 1,1 1-1,0 0 1,-1-1-1,1 1 1,0 0-1,-1-1 1,1 1-1,0-1 1,0 1-1,0-1 1,0 1-1,-1-1 1,1 0-1,0 1 1,0-1-1,0 0 1,0 0-1,0 0 1,0 0-1,0 1 1,0-1-1,0 0 1,0-1-1,7 1 61,0 0-1,0-1 0,0 0 1,12-3-1,193-60 324,22-5-310,-234 68-112,1 1 0,0 0 0,0 0 0,0 0 1,0 0-1,-1 0 0,1 0 0,2 0 0,7 1-535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9:10.0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134 6 7712,'-1'-5'7775,"2"9"-4093,-2 0-4692,-4 6 1808,0-1 0,0-1 0,-12 16 0,-8 12 122,18-23-817,0 0 1,0 1-1,2 0 0,0 0 0,0 0 0,-4 26 0,9-34-79,-1 1 0,1-1 0,0 0 1,0 1-1,1-1 0,-1 0 0,1 0 0,1 0 0,-1 0 0,1 0 0,0 0 0,1 0 0,-1 0 0,1-1 0,0 1 0,1-1 0,-1 0 0,9 9 0,-5-7 28,1 0-1,0 0 1,0-1 0,0 0 0,12 5-1,50 22 269,-40-20-113,-29-12-192,43 19 602,0 2 0,46 31 1,-88-52-540,0 1 1,-1-1-1,1 1 1,0 0-1,0 0 0,-1 0 1,1 0-1,-1 0 1,0 0-1,0 0 0,2 3 1,-3-4-53,0 0 1,1 0 0,-1 0-1,0 0 1,0 0-1,0 0 1,1 0 0,-1 0-1,0 0 1,0-1-1,0 1 1,-1 0 0,1 0-1,0 0 1,0 0-1,0 0 1,-1 0 0,1 0-1,0 0 1,-1-1-1,1 1 1,-1 0-1,1 0 1,-1 0 0,0-1-1,1 1 1,-1 0-1,1-1 1,-1 1 0,0 0-1,-1 0 1,-5 3 25,0-1-1,0 1 1,-1-1 0,1-1-1,-14 4 1,-41 3-14,34-5 14,9-1-155,-97 12-321,90-13-2099,1-1 0,-37-4 0,61 3 2200,0 0 0,0 0 0,0 0-1,0 0 1,0 0 0,0-1 0,0 1 0,0 0 0,0-1 0,0 1-1,0-1 1,0 1 0,0-1 0,0 1 0,0-1 0,-1 0 0,2 0 51,-4-3-2053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9:10.4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99 8384,'-3'-3'751,"1"2"-333,1-1-1,-1 1 1,0 0-1,1-1 1,-1 0-1,1 1 1,-1-1 0,1 0-1,0 0 1,0 0-1,0 0 1,0 0-1,-1-4 1,2 6-141,1 0-1,-1-1 1,1 1 0,0-1 0,-1 1-1,1 0 1,0-1 0,0 1-1,-1 0 1,1 0 0,0 0 0,0 0-1,-1-1 1,2 1 0,4-1 478,21-7 1421,39-5 0,80-2-247,-4 0-1628,-88 9-246,-7 2-3220,-30 3 1437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9:13.0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33 136 4480,'0'-1'218,"-1"0"0,1 0 0,0-1 0,0 1 0,0 0 0,0 0 0,0 0 0,0-1 0,0 1 0,0 0 0,1 0 0,-1 0 0,1-2 0,-1 3-131,0-1 0,0 1 0,0 0 0,0-1 0,0 1 0,0 0 0,0 0 0,0-1 0,0 1 0,0 0 1,1 0-1,-1-1 0,0 1 0,0 0 0,0 0 0,0 0 0,1-1 0,-1 1 0,0 0 0,0 0 0,0 0 1,1 0-1,-1-1 0,0 1 0,0 0 0,1 0 0,-1 0 0,0 0 0,0 0 0,1 0 0,-1 0 0,0 0 0,0 0 1,1 0-1,-1 0 0,0 0 0,1 0 0,-1 0 0,0 0 0,0 0 0,1 0 0,-1 0 0,0 0 0,0 0 1,1 0-1,-1 0 0,0 0 0,0 0 0,1 1 0,-1-1 0,1 1 1289,5 33 1754,-5-7-2550,-1-1-1,-6 46 0,0 5 19,6 146 827,1-102 345,-1-121-1141,0 0-593,-1 0 0,1 0 1,0 0-1,0 0 0,-1 0 0,1 0 0,0 0 0,0-1 0,-1 1 0,1 0 0,0 0 0,0 0 0,0-1 0,-1 1 1,1 0-1,0 0 0,0 0 0,0-1 0,0 1 0,0 0 0,-1 0 0,1-1 0,0 1 0,0 0 0,0 0 0,0-1 0,0 1 1,0 0-1,0-1 0,0 1 0,0 0 0,0 0 0,0-1 0,1-9 167,0 3-155,0 0 1,-1 0 0,1 0-1,-2-10 1,0-11 1,0-62-79,2-103-129,0 176 123,0 0 0,1 0 1,1 0-1,0 0 0,1 1 0,1-1 0,1 1 0,0 1 0,1-1 0,10-15 0,-12 24-7,0 1-1,1 0 1,-1 0-1,2 0 1,-1 1-1,0 0 1,1 0-1,0 0 1,14-6-1,4 0 131,42-13-1,-49 17-87,1 2 1,0 0 0,1 1 0,24-1 0,-39 4 7,1 1 1,-1 0 0,0 0-1,0 1 1,0-1-1,0 1 1,1 0-1,-1 1 1,-1-1-1,1 1 1,0 0-1,0 0 1,-1 1-1,1-1 1,-1 1-1,1 0 1,-1 0-1,0 0 1,0 1 0,-1 0-1,5 4 1,-6-5 14,-1 0 0,1 1 1,-1-1-1,1 0 0,-1 0 1,0 1-1,0-1 1,0 1-1,-1-1 0,1 1 1,-1-1-1,0 1 0,0 0 1,0-1-1,-1 1 1,0 4-1,-1 1 24,0-1-1,-1 1 1,0-1 0,0 0-1,-7 11 1,4-8-50,-1 0-1,-1-1 1,0-1-1,-17 18 1,-43 29-57,32-27 46,8-7 73,-35 19 0,44-29-49,19-12-14,-1 0 0,1 1-1,-1-1 1,1 0-1,-1 0 1,1 0 0,0 1-1,-1-1 1,1 0 0,-1 1-1,1-1 1,0 0 0,-1 1-1,1-1 1,0 0 0,0 1-1,-1-1 1,1 1-1,0-1 1,0 0 0,-1 1-1,1-1 1,0 1 0,0-1-1,0 1 1,0-1 0,0 1-1,0-1 1,0 0 0,0 1-1,0-1 1,0 1-1,0-1 1,0 1 0,0-1-1,0 1 1,0-1 0,1 1-1,-1-1 1,0 0 0,0 1-1,0-1 1,1 1 0,-1-1-1,0 0 1,1 1-1,1 2-41,1-1 0,0 0 0,0 0 0,-1-1 0,6 3 0,-3-1 26,25 14-28,-1 1 0,38 31-1,-55-39 53,0 1-1,-1 1 1,0-1-1,-1 2 0,0 0 1,-1 0-1,11 20 1,-17-27 4,0 0 1,-1 0 0,1 0 0,-1 0 0,0 1-1,-1-1 1,1 7 0,-2-11 13,0 0 1,0 0-1,0 0 0,0 0 1,0 0-1,-1 0 0,1 0 0,-1 0 1,1 0-1,-1 0 0,0 0 1,0 0-1,0 0 0,0-1 1,0 1-1,0 0 0,0-1 1,-1 1-1,1-1 0,-1 1 1,1-1-1,-1 1 0,1-1 1,-1 0-1,-2 1 0,-2 1 6,1 0-1,-1-1 1,1 0-1,-1 0 1,0-1-1,-11 2 1,-39 0 108,33-3-6,-246-3-1447,241-1-2162,13 0-1671,24 2 19,-1 0 3494,13 1-1019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6:52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97 147 4160,'0'0'1333,"0"-3"-821,0 1-81,0-1 0,1 1 0,-1-1 1,0 1-1,1-1 0,-1 1 0,1-1 0,0 1 0,0 0 0,0-1 0,3-5 2090,-8 10-1988,-4 7-468,-25 63 677,20-50-544,2 0 0,-14 37 0,22-52-113,1 2 0,-1-1 0,2 0 0,-1 0 0,1 1 1,0-1-1,1 1 0,0-1 0,1 0 0,-1 1 0,4 12 1,-3-19-8,-1 0 0,1 1 0,0-1 0,0 0 0,0 1 0,1-1 0,-1 0 0,0 0 0,1 0 0,2 2 0,-4-3-32,1 0 1,0 0 0,0 0-1,1-1 1,-1 1 0,0-1-1,0 1 1,0-1 0,0 1 0,0-1-1,1 0 1,-1 1 0,0-1-1,0 0 1,1 0 0,-1 0-1,0 0 1,0 0 0,0 0-1,1 0 1,-1 0 0,0-1-1,2 1 1,6-4 95,0-1 0,-1 0-1,1 0 1,-1 0 0,0-1-1,12-12 1,-6 6-62,103-89 145,-87 73-167,43-55 0,-59 65-151,19-32 0,-29 44-132,-6 11 58,-8 16-33,6-12 169,-1 1 0,1-1 0,1 1-1,0 0 1,0 1 0,1-1 0,1 0 0,-1 1 0,1 16 0,1-23 52,0 0 0,1 0 1,-1-1-1,1 1 0,0 0 0,0 0 0,0-1 1,0 1-1,1-1 0,-1 1 0,1-1 1,0 0-1,0 1 0,0-1 0,0 0 0,1 0 1,-1-1-1,1 1 0,0 0 0,0-1 0,0 0 1,0 1-1,0-1 0,0-1 0,1 1 0,-1 0 1,1-1-1,-1 1 0,1-1 0,4 1 0,1-1 58,0 0 0,1 0 0,-1-1 0,0 0 0,1-1 0,-1 1 0,0-2 0,0 0 0,0 0 0,0 0-1,0-1 1,0-1 0,-1 1 0,14-9 0,-10 5-46,1-1 1,-2 0-1,1-1 0,-1 0 0,0-1 0,-1 0 1,0-1-1,15-21 0,-16 16 12,0-1 0,8-19 1,-10 20-177,0-1 1,13-18-1,-20 35 123,0 0-1,0-1 1,1 1 0,-1 0-1,0-1 1,0 1-1,0 0 1,0-1 0,1 1-1,-1 0 1,0-1 0,0 1-1,0 0 1,1 0 0,-1-1-1,0 1 1,1 0-1,-1 0 1,0-1 0,1 1-1,-1 0 1,0 0 0,1 0-1,-1 0 1,0 0 0,1 0-1,-1-1 1,0 1-1,1 0 1,-1 0 0,0 0-1,1 0 1,-1 0 0,1 0-1,-1 0 1,0 1 0,1-1-1,-1 0 1,0 0-1,1 0 1,-1 0 0,0 0-1,1 0 1,-1 1 0,0-1-1,1 0 1,-1 0 0,0 1-1,0-1 1,1 0-1,-1 0 1,0 1 0,0-1-1,1 1 1,9 22-284,-6-13 281,0-1 47,3 8-1,20 31 0,-23-42-18,-1-1 0,1 0 0,1-1 1,-1 1-1,1-1 0,0 1 0,0-1 0,0-1 1,9 6-1,1-2 100,1 0 0,0-1 0,0-1-1,0 0 1,0-2 0,1 0 0,30 2 0,-34-4-29,0-1-1,1-1 1,-1 0-1,0-1 1,0-1 0,1 0-1,-2 0 1,1-1-1,0-1 1,14-7-1,-20 8-58,-1-1 1,1 1-1,-1-1 0,0-1 0,-1 1 0,1-1 0,-1 0 0,0 0 0,0 0 0,-1-1 0,0 0 0,3-7 0,-3 8-26,-2-1 0,1 0-1,-1 0 1,0 0 0,0 0 0,-1 0-1,0 0 1,0 0 0,0-1-1,-1 1 1,0 0 0,-1-1 0,-1-6-1,2 12-13,0 1-1,-1-1 0,1 1 0,0 0 0,-1-1 0,1 1 1,-1 0-1,1-1 0,-1 1 0,1 0 0,-1 0 1,0-1-1,0 1 0,0 0 0,0 0 0,0 0 1,0 0-1,0 0 0,0 0 0,0 0 0,0 1 0,0-1 1,-1 0-1,1 0 0,0 1 0,-1-1 0,1 1 1,0 0-1,-1-1 0,1 1 0,-1 0 0,1 0 1,0-1-1,-1 1 0,1 0 0,-1 1 0,1-1 0,0 0 1,-1 0-1,1 1 0,-1-1 0,1 0 0,0 1 1,-3 1-1,-6 2-45,1 1 0,-1 0 0,1 1 0,-15 11 1,17-11 23,-11 7 53,1 0-1,1 1 0,1 1 1,0 1-1,0 0 0,2 1 1,-22 34-1,31-44 16,1 0-1,0 1 1,0-1-1,0 0 1,1 1-1,1 0 1,-1-1 0,1 1-1,0 0 1,1 0-1,0 0 1,0 0-1,1 8 1,1-6 51,1 1 0,-1 0-1,2-1 1,-1 1 0,1-1 0,1 0 0,0 0-1,12 16 1,-9-15 44,0 0-1,1-1 1,1 0-1,0 0 1,0-1-1,22 14 1,-23-17-31,0-1-1,0 0 1,1 0-1,0-1 1,0-1 0,0 0-1,0 0 1,21 3 0,-23-6-41,0 0 1,0 0-1,1-1 1,-1 0 0,0 0-1,0-1 1,0 0 0,0 0-1,-1-1 1,1 0-1,0 0 1,7-6 0,7-5-351,-1-1 0,29-26 1,16-12-6274,-35 35 2982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9:13.7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1 140 5568,'0'-1'92,"0"1"1,0-1 0,0 1-1,0 0 1,0-1 0,0 1-1,0 0 1,0-1 0,0 1-1,1 0 1,-1-1 0,0 1-1,0 0 1,0-1 0,1 1-1,-1 0 1,0 0 0,0-1-1,1 1 1,-1 0 0,0 0-1,1-1 1,-1 1 0,0 0-1,1 0 1,-1 0-1,0 0 1,1-1 0,-1 1-1,0 0 1,1 0 0,-1 0-1,1 0 1,-1 0 0,0 0-1,1 0 1,-1 0 0,0 0-1,1 0 1,11 14 4062,-1 4-3175,-1 1 1,-1 0-1,0 1 1,-2 0-1,10 40 0,-15-52-759,4 25 1052,-6-50 71,0-43-464,12-106 0,-9 152-947,-2 6 23,0 0 0,0 0-1,1 0 1,1 0-1,-1 1 1,1-1 0,7-13-1,-9 21 44,0-1 1,-1 0-1,1 1 0,-1-1 0,1 0 1,0 1-1,0-1 0,0 1 0,-1-1 0,1 1 1,0-1-1,0 1 0,0 0 0,0-1 0,0 1 1,0 0-1,-1 0 0,1 0 0,0 0 0,0 0 1,0 0-1,0 0 0,0 0 0,0 0 1,0 0-1,0 0 0,0 0 0,0 1 0,0-1 1,-1 0-1,1 1 0,0-1 0,0 1 0,1 0 1,4 2 51,0 1 0,-1 0 0,9 7 0,-8-6-20,106 81 497,-92-69-366,-14-11-89,0-1 1,0 0-1,1 0 1,-1-1-1,11 6 1,-15-11-1139,1-1 1,-1 1-1,0-1 1,0 0-1,0 0 0,0 0 1,0 0-1,-1 0 0,3-3 1,3-3-2343,1 3 826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9:14.2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9 5152,'0'2'275,"-1"-1"-1,1 0 1,-1 0 0,1 1-1,0-1 1,0 0 0,-1 0-1,1 1 1,0-1 0,0 0-1,0 0 1,0 1 0,1-1 0,-1 0-1,0 0 1,1 1 0,-1-1-1,0 0 1,2 2 0,0 1 458,0 0 0,0 0 0,1 0 0,-1-1 1,4 4-1,-5-6-518,0 0 1,0 1-1,1-1 1,-1 0-1,0 0 0,1 0 1,-1-1-1,1 1 1,-1 0-1,1-1 0,0 1 1,-1 0-1,1-1 1,-1 0-1,1 1 1,0-1-1,-1 0 0,1 0 1,0 0-1,-1 0 1,4-1-1,-3 1-159,-1 0 1,0-1-1,1 1 1,-1-1-1,0 1 0,1-1 1,-1 1-1,0-1 1,0 0-1,0 0 0,1 0 1,-1 1-1,0-1 1,0 0-1,0 0 0,-1-1 1,1 1-1,0 0 1,0 0-1,0 0 0,-1-1 1,1 1-1,-1 0 1,1-2-1,0 0-13,0 0-1,-1-1 1,1 1 0,-1 0-1,0-1 1,0 1-1,0 0 1,-2-6 0,2 9-28,0-1 1,0 0 0,0 0-1,-1 1 1,1-1-1,0 0 1,-1 0 0,1 1-1,-1-1 1,1 0-1,0 1 1,-1-1 0,1 1-1,-1-1 1,0 1 0,1-1-1,-1 1 1,1-1-1,-1 1 1,0-1 0,0 1-1,1 0 1,-1-1-1,0 1 1,0 0 0,1 0-1,-1-1 1,0 1 0,0 0-1,1 0 1,-1 0-1,0 0 1,0 0 0,0 0-1,1 0 1,-1 0-1,0 0 1,0 1 0,1-1-1,-2 0 1,-3 2 70,0 0 0,0 0 0,1 0 1,-1 1-1,1-1 0,-1 1 0,1 0 0,0 0 0,0 1 0,0-1 0,1 1 1,-1 0-1,1 0 0,0 0 0,0 0 0,0 1 0,1-1 0,-1 1 0,-1 6 1,3-8-21,0 1 1,0 0 0,1 0 0,-1-1 0,1 1 0,0 0-1,0 0 1,0 0 0,1-1 0,-1 1 0,1 0-1,0-1 1,0 1 0,0 0 0,1-1 0,-1 1 0,1-1-1,0 0 1,3 6 0,-3-7 2,0 0 1,0 1-1,0-1 1,0 0-1,0 0 1,1 0-1,-1 0 0,1-1 1,0 1-1,-1-1 1,1 0-1,0 1 1,0-1-1,0 0 0,0 0 1,0-1-1,0 1 1,0-1-1,0 0 0,0 1 1,0-1-1,0 0 1,0-1-1,3 0 1,36-5 124,20-5-2923,-53 9 196,0-1 0,13-6 0,-5 0-2597,4 5 1669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9:14.6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25 360 10720,'1'12'9014,"-7"27"-8058,2-18-505,2-2-688,-3 19 704,-3-17-6409</inkml:trace>
  <inkml:trace contextRef="#ctx0" brushRef="#br0" timeOffset="1">42 30 7296,'-5'-19'3328,"-2"16"-2912,7-1 768,3 4-736,-3-3-928,4 3 192,1 0-1184,-2 3 832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9:15.2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216 2 7872,'-2'-2'8941,"-3"9"-6279,-7 15-2378,11-21 223,-29 47 1328,4-8-1046,5-1-183,2 2 1,-21 66-1,-10 90 247,48-188-846,-1 1 47,2 0 0,-1 1 1,1-1-1,1 14 1,0-23-29,0 1 1,0 0 0,0 0-1,0 0 1,1-1-1,-1 1 1,1 0 0,-1 0-1,1-1 1,0 1-1,-1 0 1,1-1 0,0 1-1,0-1 1,0 1 0,1-1-1,-1 1 1,0-1-1,0 0 1,1 0 0,-1 1-1,1-1 1,-1 0 0,1 0-1,-1-1 1,1 1-1,0 0 1,-1 0 0,1-1-1,3 1 1,10 1-109,0-2 1,0 0-1,0-1 1,0 0 0,27-7-1,-12 3-1157,42-9-2811,-26-2-1601,-26 8 3278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9:15.5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81 9376,'-14'-12'3034,"14"12"-2992,0 0-1,0-1 0,-1 1 0,1 0 0,0 0 1,0 0-1,0 0 0,0-1 0,0 1 0,0 0 1,0 0-1,0 0 0,0-1 0,0 1 0,0 0 1,1 0-1,-1 0 0,0-1 0,0 1 0,0 0 1,0 0-1,0 0 0,0 0 0,0-1 1,0 1-1,0 0 0,1 0 0,-1 0 0,0 0 1,0 0-1,0 0 0,0-1 0,1 1 0,-1 0 1,0 0-1,0 0 0,0 0 0,0 0 0,1 0 1,5-4 416,2 0 758,1 0 0,-1 0 0,11-2 0,4 0-403,25-3 0,231-15 72,-275 24-879,73-1-683,-28 3-2801,-38 2 65,-3 3 1083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9:18.8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353 187 2240,'11'-9'2519,"-10"9"-2313,-1 0-1,1-1 1,-1 1 0,1 0-1,-1 0 1,0-1 0,1 1-1,-1 0 1,0-1 0,1 1-1,-1 0 1,0-1 0,1 1-1,-1 0 1,0-1 0,1 1-1,-1-1 1,0 1 0,0-1-1,0 1 1,1-1 0,-1 1-1,0 0 1,0-1 0,0 0-1,0 0-40,0 0-1,-1 0 0,1 0 0,0 1 0,0-1 1,-1 0-1,1 0 0,-1 1 0,1-1 0,-1 0 1,1 0-1,-1 1 0,1-1 0,-1 0 0,1 1 0,-1-1 1,0 1-1,0-1 0,1 1 0,-1-1 0,0 1 1,0 0-1,1-1 0,-1 1 0,0 0 0,0-1 1,0 1-1,0 0 0,1 0 0,-1 0 0,0 0 1,0 0-1,0 0 0,0 0 0,-1 0 0,-4 0 159,0 1-1,0-1 0,-9 2 0,-1 3-43,1 0 0,-1 1-1,1 1 1,0 0 0,0 1 0,-13 10 0,16-11-162,-5 3 25,1 1 0,0 0 0,0 1 0,2 1-1,0 0 1,0 1 0,1 0 0,1 1-1,0 1 1,1 0 0,-9 17 0,19-30-79,-1 0-1,1 0 1,0 1 0,1-1 0,-1 0 0,0 0 0,1 1-1,0-1 1,0 0 0,0 1 0,0-1 0,0 0 0,2 6-1,-2-8-29,1 1 0,-1-1 0,1 1 0,-1-1 0,1 0 0,-1 1 0,1-1-1,0 0 1,0 1 0,0-1 0,0 0 0,0 0 0,0 1 0,0-1-1,0 0 1,0 0 0,0-1 0,1 1 0,-1 0 0,0 0 0,1 0-1,-1-1 1,1 1 0,-1-1 0,1 1 0,-1-1 0,1 0 0,-1 1 0,1-1-1,1 0 1,6-1 80,0 1 1,0-2-1,1 1 0,-1-2 0,-1 1 0,1-1 0,0 0 0,-1-1 0,11-5 1,4-5 8,39-30 0,-52 36-108,-1-1-1,13-15 1,1-2-151,-23 26 135,0 0 0,0 0-1,0 0 1,0 0 0,0-1 0,0 1-1,0 0 1,0 0 0,0 0-1,1 0 1,-1 0 0,0 0 0,0 0-1,0 0 1,0 0 0,0 0-1,0 0 1,0 0 0,0 0 0,0 0-1,0 0 1,1 0 0,-1 0-1,0 0 1,0 0 0,0 0 0,0 0-1,0 0 1,0 0 0,0 0-1,0 1 1,0-1 0,0 0 0,0 0-1,1 0 1,-1 0 0,0 0-1,0 0 1,0 0 0,0 0 0,0 0-1,0 0 1,0 0 0,0 0-1,0 0 1,0 1 0,3 6-43,0 8 123,-1-3-20,1 0 0,0 0 0,1 0 0,0 0 0,1-1 0,1 0 1,-1 0-1,2 0 0,7 11 0,-12-20-25,0 0 0,-1 0-1,1-1 1,0 1 0,0 0 0,0 0 0,0-1 0,1 0-1,-1 1 1,0-1 0,0 0 0,1 0 0,-1 0 0,1 0-1,3 0 1,-2 0 47,1-1-1,-1 1 0,1-1 1,-1 0-1,1-1 1,-1 1-1,1-1 0,6-1 1,-3-1-16,0 0-1,0 0 1,0-1 0,0 0 0,0 0-1,-1-1 1,0 0 0,0 0-1,7-7 1,63-72-122,-51 57 95,-24 27 118,-1 6-43,-1 9 18,0-13-111,0 5 27,0 1 0,-1-1 1,0 1-1,-1-1 0,0 1 0,0-1 0,0 0 1,-5 10-1,58-42 183,-39 17-233,0 1 0,1 0 0,-1 1 0,1 1 0,0 0 0,1 1 0,24-5 0,-37 8 4,1 1 0,-1 0 0,0 0 0,1 0 0,-1 0 0,1 0-1,-1 0 1,1 0 0,-1 1 0,0-1 0,1 0 0,-1 1 0,0-1 0,1 1 0,-1-1 0,0 1-1,1 0 1,-1-1 0,0 1 0,0 0 0,0 0 0,0 0 0,0 0 0,0 0 0,0 0 0,0 0 0,0 1-1,-1-1 1,1 0 0,0 0 0,-1 1 0,1-1 0,-1 0 0,1 1 0,-1-1 0,1 0 0,-1 1-1,0-1 1,0 1 0,0 1 0,0 3 2,0 0 1,0-1-1,-1 1 0,0 0 0,0 0 0,-1 0 1,1-1-1,-6 11 0,-5 25 243,12-40-381,0-1-1,0 0 0,1 0 0,-1 0 1,0 0-1,0 1 0,1-1 0,-1 0 0,0 0 1,1 0-1,-1 0 0,0 0 0,1 0 1,-1 0-1,0 0 0,1 0 0,-1 0 0,0 0 1,1 0-1,-1 0 0,0 0 0,0 0 1,1 0-1,-1 0 0,0 0 0,1 0 0,-1 0 1,1-1-1,16-2-3265,-15 2 2979,10-2-1171,111-28-8630,-104 24 9881,-1 0 1,0 0-1,0-2 1,24-15-1,-26 12 1604,21-19-1,-6-1 4038,-30 32-5152,-1-1 0,1 1 0,-1 0 1,0-1-1,1 1 0,-1-1 0,0 1 0,1-1 0,-1 1 1,0-1-1,0 1 0,1-1 0,-1 1 0,0-1 1,0 1-1,0-1 0,0 1 0,0-1 0,1 1 0,-1-1 1,0 1-1,0-1 0,-1 1 0,1-1 0,0 1 1,0-1-1,0 0 0,-1 0-74,1 1 0,-1 0 0,1 0 0,-1 0 0,1 0 0,-1 0 0,1 0 0,-1 0 0,1 0 0,-1 0 0,1 0 0,0 1 0,-1-1 0,1 0 0,-1 0 0,1 0 0,-1 0 0,1 1 0,-1-1 0,1 0 0,0 1 0,-1-1 0,1 0 0,0 1 0,-1-1 0,1 0 0,0 1 0,-1-1 0,1 0 0,0 1 0,0-1 0,-1 1 0,-28 31 661,18-20-558,0 0 1,-13 19-1,21-26-148,0 0 1,1-1 0,-1 1-1,1 0 1,0 1-1,1-1 1,-1 0-1,1 0 1,0 1-1,0-1 1,1 8-1,0-11 15,0 0-1,0 0 0,1 0 0,-1 0 1,1-1-1,-1 1 0,1 0 1,0 0-1,-1-1 0,1 1 0,0 0 1,0-1-1,0 1 0,0-1 1,1 1-1,-1-1 0,0 1 1,3 0-1,-4-1 1,1 0 1,0-1 0,0 1-1,0-1 1,0 1 0,0-1-1,0 1 1,1-1 0,-1 1-1,0-1 1,0 0 0,0 0-1,0 0 1,0 0 0,0 0-1,1 0 1,-1 0-1,0 0 1,0 0 0,0 0-1,0-1 1,0 1 0,0 0-1,0-1 1,1 1 0,-1-1-1,0 1 1,0-1 0,0 1-1,-1-1 1,3-1 0,1-2 28,0 0 0,0-1 1,0 1-1,-1-1 0,0 0 1,1 0-1,-2 0 1,1 0-1,0 0 0,1-7 1,1-4-58,-1 0-1,2-21 1,19-200-63,-16 130-254,-9 102 260,1 2 9,-1 0 0,1 0 0,-1 0 0,0 1 0,0-1 0,-1 0 1,0-5-1,1 8 33,0 0-1,0 0 1,0 0 0,0 0 0,0 0 0,0 0 0,0 0 0,0 0 0,0 1 0,0-1 0,0 0 0,0 0 0,-1 0 0,1 0 0,0 0 0,0 0-1,0 0 1,0 0 0,0 0 0,0 0 0,0 0 0,0 0 0,0 0 0,0 0 0,0 0 0,0 0 0,0 0 0,0 0 0,0 0 0,-1 0 0,1 0-1,0 0 1,0 0 0,0 0 0,0 0 0,0 0 0,0 0 0,0 0 0,0 0 0,0 0 0,0 0 0,0 0 0,0 0 0,0 0 0,0 0 0,0 0-1,0 0 1,-1 0 0,1 0 0,0 0 0,0 0 0,0 0 0,0-1 0,0 1 0,0 0 0,0 0 0,0 0 0,0 0 0,0 0 0,-2 10 6,-5 63 173,3 0-1,4 1 1,2 0 0,4-1 0,20 97 0,-24-159-499,7 27-1314,-8-37 1253,-1 1-1,1-1 1,0 1 0,-1-1 0,1 0 0,0 1-1,0-1 1,0 0 0,0 0 0,0 1 0,0-1-1,0 0 1,0 0 0,0 0 0,0 0 0,1 0-1,-1-1 1,0 1 0,3 1 0,13 1-2871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9:19.7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17 6880,'-1'0'137,"1"0"1,0-1-1,-1 1 1,1-1-1,0 1 1,-1-1-1,1 1 1,0-1 0,0 1-1,0 0 1,-1-1-1,1 1 1,0-1-1,0 0 1,0 1-1,0-1 1,0 1-1,0-1 1,0 1-1,0-1 1,0 1-1,0-1 1,0 1-1,0-1 1,0 1 0,1-1-1,-1 1 1,0-1-1,1 0 1,-1 1 35,1 0 1,-1-1-1,1 1 1,-1 0-1,0 0 1,1 0-1,-1 0 1,1 0 0,-1 0-1,1 0 1,-1 0-1,1 0 1,-1 0-1,1 0 1,-1 0-1,1 0 1,-1 0-1,1 0 1,-1 0 0,0 1-1,1-1 1,-1 0-1,1 0 1,-1 1-1,0-1 1,1 0-1,-1 0 1,1 1-1,-1-1 1,0 0 0,0 1-1,1-1 1,-1 1-1,2 1 72,-1 0 1,0 0-1,1-1 0,-1 1 1,0 0-1,0 0 0,-1 0 0,1 1 1,0-1-1,-1 0 0,1 0 1,0 4-1,0 28 862,-1-27-800,-10 369 2861,10-291-2704,1-37-123,-1-43-222,0 0 0,0 0 0,0 0 0,1 0 0,0 0 1,0 0-1,1 0 0,1 5 0,-2-8 372,-1-3-460,0 1 1,0-1 0,1 1 0,-1-1 0,0 1-1,0-1 1,0 1 0,1-1 0,-1 1 0,0 0-1,1-1 1,-1 1 0,0-1 0,1 1 0,-1 0 0,0-1-1,1 1 1,-1 0 0,1 0 0,-1-1 0,1 1-1,-1 0 1,1 0 0,0-1 0,6-3 68,-2-1-63,0-1-1,0 1 0,-1-1 1,1 0-1,-1-1 0,0 1 0,-1-1 1,4-10-1,18-60-82,-20 58 27,8-28-16,44-135 0,-29 121-828,-60 378 705,28-253 252,4-56-44,-1-1 13,0 0 1,0 0-1,1 0 0,0 0 0,1 0 1,0 0-1,0 0 0,0-1 1,1 1-1,4 11 0,-6-18-43,0 1 0,1-1 0,-1 0 0,0 1 1,1-1-1,-1 0 0,0 0 0,1 1 0,-1-1 0,0 0 0,1 0 0,-1 1 0,0-1 0,1 0 0,-1 0 0,1 0 0,-1 0 0,0 1 1,1-1-1,-1 0 0,1 0 0,-1 0 0,0 0 0,1 0 0,-1 0 0,1 0 0,-1 0 0,1-1 0,-1 1 0,0 0 0,1 0 0,-1 0 1,1 0-1,17-10 231,-9 5-193,3-2-20,0-1 0,-1 1 1,0-2-1,15-14 0,35-42 64,30-47-158,107-172 0,-186 266-83,27-40-1625,-31 44-117,-7 7-3593,-1 9 3655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9:20.2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81 136 6656,'-16'88'9296,"-41"169"-3451,54-249-5819,-2 8-77,6-13-1795,5-11-3477,-4 4 4182,0 0 1,-1 0-1,1-1 1,0-4-1,2-4-362,21-71-3517,-9 1 4110,-6-16 3649,-5-48 6489,-5 101-9132,0 44-704,5 5-2042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9:21.0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449 1 5824,'-2'0'296,"-1"0"-1,0 0 1,0 0 0,0 0 0,0 1 0,0-1 0,0 1-1,1-1 1,-1 1 0,0 0 0,1 0 0,-1 1 0,0-1-1,1 0 1,-1 1 0,-3 3 0,-6 3 977,-67 53 2787,71-53-3825,0-1-1,0 1 1,1 1 0,1-1-1,-1 1 1,-9 18 0,12-19-103,2-4 45,0 1 0,0-1 0,0 1 0,0 0 0,-1 7 0,3-11-114,0 1 1,0-1-1,0 0 1,0 0-1,0 0 1,0 0-1,0 0 1,0 1-1,0-1 1,1 0-1,-1 0 1,1 0-1,-1 0 1,1 0-1,-1 0 1,1 0-1,-1 0 1,1 0-1,0 0 1,0 0-1,-1-1 0,1 1 1,0 0-1,0 0 1,0-1-1,0 1 1,0 0-1,0-1 1,1 1-1,0 0 23,0-1-1,0 0 1,0 1 0,0-1-1,0 0 1,0 0-1,0 0 1,0 0-1,0-1 1,0 1 0,0-1-1,0 1 1,0-1-1,0 1 1,0-1-1,0 0 1,0 0 0,-1 0-1,1 0 1,0 0-1,1-2 1,6-4 101,-1 1-1,11-12 1,-6 4 14,-1-1 1,19-30-1,-18 26 112,-8 7-159,-5 10-205,-3 8-94,-15 40 205,2 1 0,-14 65 1,19-59 251,-59 233 1120,64-263-1252,-2 0 1,-1 0 0,0-1-1,-2-1 1,0 0-1,-28 38 1,38-57-151,0 0 0,0-1 0,0 1 0,-1-1 0,1 0 0,-1 0 0,1 1 0,-1-1 0,1 0 0,-1 0 0,0 0 0,1 0 0,-1-1 0,0 1 0,0 0 0,0-1 0,1 1 0,-1-1 0,0 0 0,0 0 0,0 1 0,0-1 0,0 0 0,0-1 0,0 1 0,0 0 0,1 0 0,-1-1 0,0 1 0,0-1 0,0 0 0,1 0 0,-1 1 0,0-1 0,1 0 0,-1 0 0,0-1 0,1 1 0,-3-3 0,-4-5 81,0 0 0,-13-22 0,18 27-124,-3-7 20,1 1 0,1-1 0,-1 0 1,2 0-1,0-1 0,-3-15 0,1 3-47,1 6-10,0-1-1,2 0 0,0 0 1,1 0-1,1 0 0,0 0 1,6-29-1,-6 47 48,0 0 1,0 0-1,0 0 0,0-1 1,1 1-1,-1 0 0,0 0 1,1 0-1,-1 0 0,0 0 1,1 0-1,0 0 0,-1 0 1,1 0-1,-1 0 0,1 1 1,0-1-1,0 0 0,-1 0 1,1 1-1,0-1 0,0 0 1,0 1-1,0-1 0,0 0 1,0 1-1,0 0 0,0-1 1,0 1-1,0 0 0,0-1 1,0 1-1,0 0 0,0 0 1,1 0-1,-1 0 0,0 0 1,0 0-1,2 0 0,7 1-18,-1 1 0,1 0 0,-1 0 0,0 1 0,0 0 0,14 7 0,-9-5 47,22 8-1,-14-8 101,-13-2-1079,1-1 1,-1 0-1,11 1 0,-16-3 191,-1 0 0,1 0-1,-1 0 1,1-1 0,-1 0 0,0 1 0,1-1-1,-1 0 1,0 0 0,1-1 0,-1 1-1,4-4 1,10-7-3024,0 0 1322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9:21.5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22 6144,'0'-13'1978,"1"12"-1903,-1 1-1,0-1 1,0 1-1,1-1 0,-1 0 1,0 1-1,1-1 1,-1 1-1,1-1 1,-1 1-1,1 0 0,-1-1 1,1 1-1,-1-1 1,1 1-1,-1 0 0,7 4 5769,0 15-4135,-6-12-1296,0 1 0,0 0 0,-1-1 0,0 1 0,0 0 0,-3 11 0,-12 48 1530,5-31-1141,-5 9 120,2-10 136,21-48-960,-1 1 0,2 1 0,10-13 0,-8 11-26,6-8-139,1 0 1,1 1-1,1 2 1,0 0-1,29-19 1,-47 36 99,-1 0 1,1 0-1,-1 0 1,1 0-1,-1 0 1,1 1-1,0-1 1,-1 1 0,1-1-1,0 1 1,-1 0-1,4-1 1,-4 1-11,-1 0 0,1 1 0,0-1 0,-1 0-1,1 0 1,0 1 0,-1-1 0,1 0 0,-1 0 0,1 1 0,0-1 0,-1 1 0,1-1 0,-1 1 0,1-1 0,-1 1 0,1-1 0,-1 1 0,1-1 0,-1 1 0,0-1-1,1 1 1,-1 0 0,0-1 0,0 1 0,1 0 0,-1-1 0,0 1 0,0 0 0,0-1 0,0 2 0,1 9 91,-1-1 1,-1 1-1,0-1 0,-1 0 1,1 0-1,-7 19 0,1-2-5,5-16-845,0-1 0,1 1-1,0 11 1,15-23-5588,51-10-4539,-35 7 8091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6:55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335 536 3648,'40'-36'3098,"-39"35"-2849,1 0-1,0 0 0,-1 0 0,1 0 0,-1 0 0,1-1 0,-1 1 1,0 0-1,0-1 0,1 0 0,-1 1 0,0-1 0,0 1 0,-1-1 0,1 0 1,0 0-1,-1 0 0,2-3 0,-2 5-200,0-1 0,0 1 1,0 0-1,0-1 0,-1 1 0,1-1 0,0 1 1,0-1-1,0 1 0,0-1 0,0 1 0,-1 0 1,1-1-1,0 1 0,-1-1 0,1 1 0,0 0 1,0-1-1,-1 1 0,1 0 0,0 0 1,-1-1-1,1 1 0,-1 0 0,1 0 0,-1-1 1,-14-1 492,-12 6-213,11 4-262,0 0 1,0 0-1,1 1 1,0 1-1,-14 13 1,1-1 88,-3 0 63,0 0 33,-47 41 0,71-56-193,-1 1 0,1 0-1,0 1 1,1-1 0,0 1-1,0 0 1,1 1 0,0 0-1,1-1 1,-5 16 0,8-22-9,0 0 0,1 0 0,-1 1 1,1-1-1,0 0 0,0 1 0,0-1 0,0 0 0,1 0 0,-1 1 1,1-1-1,0 0 0,0 0 0,0 0 0,0 0 0,1 0 1,-1 0-1,1 0 0,2 3 0,-2-4-10,-1 0 0,1 0 0,0-1-1,0 1 1,0-1 0,0 1 0,0-1 0,0 0 0,1 1-1,-1-1 1,0 0 0,0-1 0,1 1 0,-1 0 0,1-1 0,-1 1-1,1-1 1,-1 0 0,1 0 0,-1 0 0,1 0 0,-1 0-1,1 0 1,-1-1 0,0 1 0,4-2 0,0 0 89,1-1 0,0-1-1,-1 1 1,1-1 0,10-9 0,29-26 257,-23 16-273,-1-2 0,37-53 0,-33 31-52,-22 37-123,1 1 0,0-1 0,13-15 0,-19 28-94,-1 1 0,1 0 0,0-1 1,1 1-1,-1 0 0,1 7 0,-2 33 151,2-33-3,1 0 0,0 1-1,1-1 1,0 0 0,1 0 0,0 0 0,1 0 0,10 20 0,-10-24 103,0 0 0,0 0 0,1-1 1,-1 0-1,2 1 0,-1-1 0,1-1 1,0 1-1,0-1 0,0 0 0,1-1 1,0 1-1,11 4 0,-12-7-19,1 0-1,-1-1 1,0 1-1,1-2 1,-1 1 0,1-1-1,0 0 1,-1 0-1,1-1 1,-1 1-1,0-1 1,1-1 0,-1 0-1,0 1 1,12-7-1,1-1 45,0 0 0,-1-2 0,30-21 0,-26 15-37,-2-1-1,0 0 1,-1-1-1,32-43 1,-32 33-25,0 0-1,-3-1 1,19-44 0,-13 13-42,10-19-233,-31 79 210,-1 0 0,1 0-1,-1 0 1,1 0-1,0 0 1,0 0 0,-1 1-1,1-1 1,0 0-1,0 0 1,0 1 0,1-2-1,-1 2 6,-1 0 0,1 0-1,-1 0 1,0 0 0,1 0-1,-1 0 1,0 0 0,1 0-1,-1 0 1,1 0 0,-1 0-1,0 0 1,1 0 0,-1 0-1,0 1 1,1-1 0,-1 0-1,0 0 1,1 0-1,-1 1 1,0-1 0,0 0-1,1 0 1,-1 1 0,0-1-1,0 0 1,1 0 0,-1 1-1,0-1 1,0 0 0,0 1-1,0-1 1,1 1 0,-1-1-1,0 0 1,0 1 0,0-1-1,0 0 1,0 1 0,0-1-1,0 0 1,0 1 0,0 0-1,3 16-79,0 0 0,-2 1 0,0 20 0,-5 56 8,0-48 162,-20 154-97,18-163 90,-6 25 251,11-55-202,-1-1 1,-1 1-1,1-1 1,-1 1-1,0-1 1,-7 10-1,10-16-117,-1 1 1,1 0-1,-1-1 0,1 1 1,-1 0-1,1-1 1,-1 1-1,0-1 0,1 1 1,-1-1-1,0 1 0,1-1 1,-1 0-1,0 1 1,0-1-1,1 0 0,-1 1 1,0-1-1,0 0 0,0 0 1,1 0-1,-1 0 0,0 0 1,0 0-1,0 0 1,1 0-1,-1 0 0,-1 0 1,0-1 5,0 0 0,0 0 0,0 0 1,1-1-1,-1 1 0,0 0 0,1-1 0,-1 1 1,1-1-1,0 1 0,-2-3 0,-4-6 81,1 0 0,-9-22 0,14 30-72,-25-48 197,17 34-307,1-1-1,-7-20 1,8 26-64,3 1-53,4 10 194,0 0 1,0 0-1,0 0 1,0 0-1,0 0 0,0 0 1,0-1-1,0 1 1,0 0-1,0 0 0,0 0 1,0 0-1,0 0 1,0 0-1,0 0 0,0 0 1,0 0-1,0-1 1,0 1-1,0 0 0,0 0 1,0 0-1,0 0 1,0 0-1,0 0 0,0 0 1,0 0-1,0 0 1,1 0-1,-1 0 0,0 0 1,0 0-1,0 0 1,0-1-1,0 1 0,0 0 1,0 0-1,0 0 1,0 0-1,0 0 0,1 0 1,-1 0-1,0 0 1,0 0-1,0 0 0,0 0 1,0 0-1,0 0 1,0 0-1,0 0 0,1 1 1,-1-1-1,0 0 1,0 0-1,0 0 0,8 5-163,5 9 49,-8-7 132,1 0-1,0-1 0,0 0 0,1 0 1,-1 0-1,1-1 0,1 0 1,-1-1-1,1 1 0,-1-1 0,1-1 1,1 1-1,-1-1 0,0-1 1,1 0-1,-1 0 0,1 0 0,0-1 1,-1-1-1,1 1 0,0-1 1,0-1-1,-1 0 0,1 0 0,14-4 1,8-5 92,0-1 0,-1-1 0,0-2 0,-1-1 0,47-32 0,-46 27-54,32-29 1,-49 38-32,-1-2 0,0 0 1,-1 0-1,16-24 0,-13 12-16,10-28 0,-13 28-129,24-40 1,-34 64 117,-1 1 0,0 0 0,0-1 0,0 1 0,0 0 0,1-1 0,-1 1 0,0 0 0,0-1 0,1 1-1,-1 0 1,0 0 0,1-1 0,-1 1 0,0 0 0,1 0 0,-1-1 0,0 1 0,1 0 0,-1 0 0,1 0 0,-1 0 0,0 0 0,1 0 0,-1-1 0,1 1 0,-1 0 0,1 1 3,-1-1-1,1 0 1,-1 1-1,0-1 1,1 0-1,-1 1 0,0-1 1,1 1-1,-1-1 1,0 1-1,1-1 1,-1 1-1,0-1 1,0 1-1,0-1 1,0 1-1,1 0 1,3 29-28,-4-29 32,2 42-27,-1 0 0,-3 0 0,-8 54 0,0-28 96,6-33 104,-12 46-1,15-79-166,1 0 36,-1 0 1,0 0 0,-1 0-1,1 0 1,-3 5-1,4-7-22,-1-1 0,1 1 0,-1 0 0,0-1-1,1 1 1,-1 0 0,0-1 0,1 1 0,-1-1-1,0 1 1,1-1 0,-1 0 0,0 1 0,0-1 0,0 0-1,1 1 1,-1-1 0,0 0 0,0 0 0,0 0-1,0 0 1,1 0 0,-1 0 0,0 0 0,0 0 0,0 0-1,0 0 1,-1-1 0,-1 0 27,0 0-1,0 0 1,0-1 0,0 1-1,1-1 1,-1 0 0,0 0-1,1 0 1,-4-4-1,-22-26 379,16 17-355,-29-34-129,23 25-48,-1 1 0,-37-34 0,53 56-259,4 5 243,6 6-94,10 6 208,2 0 0,0-2 0,0 0 0,1-1 0,1-1 0,0-1 0,39 15 0,-54-25 33,-1 0 1,1 0-1,-1-1 0,1 0 1,-1 0-1,1 0 0,0 0 1,-1-1-1,1 0 0,-1 0 1,0-1-1,1 1 0,-1-1 1,0 0-1,8-5 0,8-5 115,-1-1 1,26-21-1,-30 22-83,-10 8-44,98-82 60,-92 74-23,1-1-1,-1 0 1,-1-1-1,-1 0 1,14-25 0,-17 20-171,-7 19 118,0 0-1,1-1 1,-1 1-1,0 0 1,0 0-1,0 0 0,0 0 1,0 0-1,0-1 1,0 1-1,0 0 1,0 0-1,0 0 0,0 0 1,0 0-1,0-1 1,0 1-1,-1 0 1,1 0-1,0 0 1,0 0-1,0 0 0,0-1 1,0 1-1,0 0 1,0 0-1,0 0 1,0 0-1,0 0 1,-1 0-1,1 0 0,0 0 1,0-1-1,0 1 1,0 0-1,0 0 1,0 0-1,-1 0 1,-9 6-350,0 4 272,1 0 1,0 0-1,1 1 0,-9 14 0,-5 7-25,15-22 113,0 0 0,1 1 0,0 0 0,0 0 0,1 0-1,1 0 1,0 1 0,1-1 0,0 1 0,1 0 0,0 0 0,1 0 0,0 1 0,1 15 0,0-26 20,1 1 0,-1-1 0,0 1 0,1-1 0,0 1 0,-1-1 0,1 1 0,0-1 0,0 0 0,0 1 0,1-1 0,-1 0 0,3 3 0,-3-4-3,0 0 0,1 0 0,-1 0 0,0-1 0,1 1 0,-1 0-1,1-1 1,-1 1 0,1-1 0,-1 1 0,1-1 0,-1 0 0,1 0-1,-1 0 1,1 0 0,-1 0 0,1 0 0,-1 0 0,1 0 0,0 0-1,-1-1 1,1 1 0,1-1 0,13-5 73,0-1 1,0 0-1,0-2 1,-1 1-1,16-13 1,7-3-50,-1 0-16,-1-2 1,0-2 0,42-43-1,-69 61-29,0-1 0,8-12 0,1-2-41,-6 12-199,-10 16 67,-3 8-25,-15 47-281,11-44 461,0 1 1,2 1 0,0-1 0,0 1-1,0 16 1,3-20 65,1-1 0,-1 0 0,2 0 0,3 16 0,-4-25-31,-1 1 1,1-1-1,0 1 0,0 0 1,0-1-1,0 1 1,1-1-1,-1 0 1,1 0-1,-1 1 1,1-1-1,0 0 1,0 0-1,0 0 1,0-1-1,0 1 1,0 0-1,1-1 1,-1 0-1,0 1 0,1-1 1,-1 0-1,4 1 1,-4-2 4,1 1 0,-1-1 0,0 0 0,1 0 0,-1 0 0,0 0 0,0-1 0,1 1 0,-1-1-1,0 1 1,0-1 0,0 0 0,0 0 0,0 0 0,4-2 0,1-2 62,0 0 0,12-11 0,-14 11-88,196-179 83,-190 173-113,10-8-95,-19 18 108,-1 0 1,0 0 0,1 0 0,-1 0 0,1 0-1,-1 0 1,1 1 0,0-1 0,-1 1 0,1-1-1,0 1 1,2-1 0,-4 1 15,1 0 0,-1 0 0,1 1 0,-1-1 0,1 0 0,-1 0 1,1 0-1,-1 0 0,1 1 0,-1-1 0,0 0 0,1 1 0,-1-1 0,1 0 0,-1 0 0,0 1 1,1-1-1,-1 1 0,0-1 0,1 0 0,-1 1 0,0-1 0,0 1 0,0-1 0,1 1 0,-1-1 1,0 1-1,0-1 0,0 1 0,0-1 0,0 1 0,0-1 0,0 1 0,0-1 0,0 1 0,0-1 1,0 1-1,0 0 0,-5 24-129,4-21 77,-7 23 8,-19 47 1,-5 11 14,19-50 411,13-28-48,4-7-190,6-8-80,-9 7-40,30-23-17,0 1 0,2 2 1,1 1-1,0 2 0,1 1 1,1 1-1,46-13 0,-77 28-32,0-1-1,1 1 0,-1 0 1,0 0-1,0 1 1,9 0-1,-13 0 24,0 0 0,0 0 0,0 0-1,-1 0 1,1 0 0,0 1 0,0-1 0,0 0-1,0 1 1,0-1 0,0 0 0,-1 1 0,1-1 0,0 1-1,0 0 1,-1-1 0,1 1 0,0-1 0,-1 1-1,1 0 1,-1 0 0,1-1 0,-1 1 0,1 0 0,-1 0-1,1 0 1,-1 0 0,0-1 0,0 1 0,1 0-1,-1 0 1,0 0 0,0 0 0,0 0 0,0 0 0,0 0-1,0 0 1,0 0 0,0-1 0,0 1 0,0 0-1,-1 0 1,1 0 0,-1 1 0,-8 42 449,36-54-284,2 0-137,-9-1-69,0 2 1,1 1-1,25-7 0,-45 15 40,0-1 0,1 1 0,-1 0 0,1-1 0,-1 1 0,1 0 0,-1 0 0,1 0 0,-1 0 0,1 0 0,-1 1 0,0-1 0,1 0 0,-1 1 0,1-1 0,-1 1 0,0-1-1,1 1 1,-1 0 0,0-1 0,0 1 0,1 0 0,-1 0 0,0 0 0,0 0 0,0 0 0,0 0 0,0 0 0,0 0 0,0 0 0,-1 1 0,1-1 0,0 0 0,-1 1 0,1-1 0,-1 0 0,1 1 0,-1 1 0,2 7-27,0-1 0,-1 1 0,-1-1 0,0 19 1,-1-13 28,1 0-1,-1-7 14,1-1 1,0 1 0,0 0 0,2 8-1,-2-14 2,1-1 0,-1 0 0,0 0 0,0 0 0,1 1 0,-1-1-1,1 0 1,-1 0 0,1 0 0,0 0 0,-1 0 0,1 0 0,0 0 0,0 0-1,0 0 1,-1 0 0,1-1 0,0 1 0,0 0 0,0 0 0,0-1-1,0 1 1,1-1 0,-1 1 0,0-1 0,0 1 0,0-1 0,0 0-1,1 0 1,-1 1 0,0-1 0,2 0 0,8-2 17,-1 0 1,1 0-1,0-1 1,-1 0-1,0-1 1,1 0-1,12-8 1,-1 1-61,212-101 225,-194 88-97,-37 22-61,1-1 0,0 0 0,-1 0 0,0 0 0,0 0 0,0 0 0,5-8 1,-7 10-37,-1 1 0,0-1 0,1 1 0,-1-1 1,0 1-1,0-1 0,1 0 0,-1 1 0,0-1 1,0 1-1,0-1 0,0 0 0,0 1 0,0-1 1,0 1-1,0-1 0,0 0 0,0 1 0,0-1 1,0 0-1,-1 1 0,1-1 0,0 1 0,0-1 1,-1 0-1,1 1 0,0-1 0,-1 1 0,1-1 1,0 1-1,-1-1 0,1 1 0,-1 0 0,1-1 1,-1 1-1,1-1 0,-1 1 0,1 0 0,-2-1 1,0 0-34,-1 0 1,1 0 0,-1 0-1,1 0 1,-1 0 0,0 1-1,-3-1 1,-1 1-2,0 0 0,-1 1 0,1-1 1,0 1-1,0 1 0,-14 4 0,-39 18-42,58-23 71,-9 5-33,0-1 1,1 1-1,0 1 1,0 0 0,0 0-1,1 1 1,-10 10-1,16-15 36,0 0 0,1 0 1,-1 0-1,1 0 0,0 0 0,0 1 0,0-1 0,0 1 0,1-1 1,0 1-1,-1 0 0,1-1 0,0 1 0,1 0 0,-1 0 0,1 0 1,0 0-1,0 0 0,0 0 0,0-1 0,0 1 0,1 0 0,0 0 1,0 0-1,2 5 0,0-4 20,-1-1 0,1 0 0,0 0 1,0-1-1,0 1 0,0 0 0,1-1 0,0 0 0,-1 0 1,1 0-1,0-1 0,1 1 0,-1-1 0,0 0 0,1 0 0,-1 0 1,9 2-1,1-1 11,1 0 0,0 0 0,-1-1 0,24-1 1,-14-2 38,1-1 0,0-1 0,29-8 1,70-24 121,-85 23-241,327-91 153,-296 83-142,-56 17 32,0-1 91,0 0 1,24-11 0,-34 12-134,-4 3 49,0 0-1,0 0 0,0 0 0,0 0 0,0 0 0,0 0 0,0 0 0,-1 0 0,1 0 0,0 0 1,0 0-1,0 0 0,0 0 0,0 0 0,0 0 0,0 0 0,0 0 0,0 0 0,0 0 1,0 0-1,0-1 0,0 1 0,0 0 0,0 0 0,-1 0 0,1 0 0,0 0 0,0 0 0,0 0 1,0 0-1,0 0 0,0 0 0,0 0 0,0 0 0,0 0 0,0 0 0,0 0 0,0 0 1,0 0-1,0-1 0,0 1 0,0 0 0,0 0 0,0 0 0,0 0 0,0 0 0,0 0 1,0 0-1,0 0 0,0 0 0,0 0 0,0 0 0,0 0 0,0 0 0,0 0 0,0-1 0,0 1 1,-53 12-200,17-2 215,0 1-1,-53 24 1,69-26-26,1 2 0,0 0-1,1 1 1,0 0 0,1 2 0,-17 16 0,32-27 23,-6 4 7,0 1-1,1 0 1,0 0-1,0 1 1,1 0-1,0 0 1,0 0 0,-4 12-1,9-19-21,1 1-1,-1-1 1,1 0-1,0 1 0,-1-1 1,1 0-1,0 1 1,0-1-1,0 0 1,1 1-1,0 3 0,-1-5 9,1 0-1,-1 1 0,1-1 0,-1 0 0,1 0 0,-1 0 1,1 1-1,0-1 0,0 0 0,0 0 0,-1 0 0,1 0 0,0 0 1,0-1-1,0 1 0,0 0 0,0 0 0,1-1 0,-1 1 1,0 0-1,2 0 0,2-1 25,0 0-1,0 0 1,0 0 0,0-1 0,0 0 0,-1 0-1,1 0 1,0 0 0,0-1 0,-1 0-1,6-3 1,27-15 17,54-38 0,-63 38 101,-5 5-105,-1 0 0,-1-2 0,0-1 0,-1 0 0,33-42 0,-32 30 99,33-64 0,6-37-195,71-193 20,-125 310-73,-1-1 1,0-1 0,2-15-1,-7 30 95,0 0 1,1 0-1,-1 1 0,0-1 1,0 0-1,0 0 0,0 0 0,0 0 1,0 0-1,0 0 0,0 1 0,0-1 1,-1 0-1,1 0 0,0 0 1,-1 0-1,1 0 0,0 1 0,-1-1 1,1 0-1,-1 0 0,1 1 0,-1-1 1,1 0-1,-2 0 0,2 1 8,-1 0 1,1 0-1,0 0 0,-1 0 0,1 0 0,-1 0 0,1 0 1,-1 0-1,1 0 0,-1 0 0,1 0 0,0 0 0,-1 0 1,1 0-1,-1 1 0,1-1 0,-1 0 0,1 0 0,0 0 1,-1 1-1,1-1 0,-1 1 0,-13 16-114,4 0 56,1 1 1,-11 30-1,-11 47-41,15-46 65,-13 42 52,-20 112 0,39-140 62,2 1-1,1 109 1,7-155-663,1 0 1,0-1 0,2 1-1,0 0 1,6 18 0,8 8-1561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9:22.0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0 122 4480,'0'-1'128,"0"1"1,0 0-1,1-1 1,-1 1-1,0 0 1,0 0-1,0-1 0,0 1 1,1 0-1,-1 0 1,0-1-1,0 1 1,1 0-1,-1 0 1,0 0-1,0-1 0,1 1 1,-1 0-1,0 0 1,1 0-1,-1 0 1,0 0-1,1-1 1,-1 1-1,0 0 0,1 0 1,-1 0-1,0 0 1,1 0-1,-1 0 1,0 0-1,1 0 1,-1 0-1,0 0 0,0 1 1,1-1-1,-1 0 1,0 0-1,1 0 1,20 6 5553,-11-3-5377,-6-3-37,0 1 1,0-1 0,-1 0-1,1 0 1,0 0 0,0 0-1,0 0 1,0-1-1,-1 0 1,1 0 0,0 0-1,-1 0 1,1-1 0,0 1-1,-1-1 1,0 0-1,1 0 1,5-5 0,-1-3-41,-3 6-119,0-2-1,-1 1 1,0 0-1,0-1 1,3-6 0,-5 8-63,0 1 84,-1-1 0,1 0 0,-1 0 0,1 0 0,0-4 0,-2 7-106,0 0 0,0 0 0,0 0 0,0-1 0,0 1 1,-1 0-1,1 0 0,0 0 0,0 0 0,-1 0 0,1 0 0,-1 0 1,1 0-1,-1 0 0,1 0 0,-1 0 0,1 0 0,-1 0 0,0 0 1,0 0-1,1 0 0,-2 0 0,1 0-19,0 1 1,0 0-1,0-1 0,1 1 1,-1 0-1,0 0 0,0 0 1,0 0-1,0 0 0,0 0 1,0 0-1,0 0 0,1 0 1,-1 0-1,0 0 1,0 0-1,0 1 0,0-1 1,1 0-1,-1 1 0,0-1 1,0 1-1,-1 0 0,-17 11 501,18-11-457,-4 2 46,0 1 0,1 0 0,-1 0 1,1 0-1,0 1 0,0-1 0,0 1 1,1 0-1,-1 0 0,1 0 0,1 1 0,-1-1 1,1 1-1,-1-1 0,2 1 0,-1 0 1,1 0-1,0 0 0,0 0 0,0 0 1,1 0-1,0 0 0,0 0 0,0 0 1,1 0-1,0 0 0,3 8 0,-3-9-17,1 0 0,0-1-1,0 1 1,0-1 0,0 1-1,1-1 1,0 0 0,0 0-1,0 0 1,0 0 0,6 4-1,-7-6-132,0 0 0,1-1 0,-1 1-1,0-1 1,1 0 0,0 0 0,-1 0 0,1 0-1,0 0 1,-1 0 0,1-1 0,0 1-1,0-1 1,0 0 0,0 0 0,-1 0 0,1 0-1,0-1 1,0 1 0,0-1 0,3 0 0,-2-1-716,0 1 1,-1-1-1,1 0 1,0 0 0,-1 0-1,1-1 1,-1 1 0,0-1-1,5-5 1,12-16-8155,-12 15 6077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9:22.6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1 137 7456,'1'0'108,"-1"0"0,0 0 0,0 0 0,1 0 0,-1 0 0,0 0 0,0 0 0,0 0 0,1 0 0,-1 0 0,0 0 0,0 0 0,0 0-1,1 0 1,-1 1 0,0-1 0,0 0 0,0 0 0,0 0 0,1 0 0,-1 0 0,0 0 0,0 0 0,0 1 0,0-1 0,1 0 0,-1 0 0,0 0 0,0 0 0,0 1 0,0-1 0,0 0 0,0 0 0,0 0 0,0 1 0,1-1 0,-1 0 0,0 0 0,0 1 0,5 15 3353,-1 16-415,-5-15-1715,-1-1 0,0 0 0,-8 24 0,9-34-1060,1 0 1485,6-11-772,12-18-416,-11 14-532,74-112-65,-24 31 10,-53 85 9,-1 0 0,1 1 0,0-1 0,0 1 1,0 0-1,6-4 0,-9 7 9,1 0-1,-1 1 1,0-1 0,1 0-1,-1 0 1,0 1 0,1-1-1,-1 1 1,1-1 0,-1 1 0,0 0-1,1 0 1,-1-1 0,1 1-1,-1 0 1,1 0 0,-1 1-1,1-1 1,-1 0 0,1 0-1,-1 1 1,1-1 0,-1 1-1,1-1 1,-1 1 0,0-1-1,1 1 1,1 1 0,7 7-24,1 1 1,-2 0-1,12 15 0,12 11-281,-23-23-334,-9-11-178,1 1-1,-1-1 1,1 0-1,0 0 1,0 0 0,0 0-1,0 0 1,3 1-1,0 1-1516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9:23.0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 9056,'1'-1'258,"0"0"0,-1 1 0,1-1 1,0 1-1,0-1 0,-1 1 0,1-1 0,0 1 1,0-1-1,0 1 0,0 0 0,0-1 0,0 1 1,0 0-1,0 0 0,0 0 0,0 0 0,0 0 1,0 0-1,0 0 0,0 0 0,0 0 0,0 0 1,0 1-1,0-1 0,-1 0 0,1 1 0,0-1 1,0 0-1,0 1 0,1 0 0,-1 1-24,1-1-1,-1 0 1,0 1 0,0-1-1,0 1 1,0-1 0,0 1-1,0-1 1,0 1 0,0 0-1,-1 0 1,1-1-1,-1 1 1,1 0 0,-1 0-1,1 2 1,-2 10 181,1-1 0,-2 1 0,0-1 0,-1 0 0,-4 14 0,-1 6-297,-8 75-2054,15-106 1579,1 0-1,0 0 1,0 0 0,0 0-1,0 0 1,0 0 0,0 0-1,1 0 1,-1 0 0,0-1-1,1 1 1,0 0 0,1 3-1,5 6-2009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9:23.4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290 0 10720,'-64'23'4816,"54"-20"-4680,-1 0 663,0 1 1,0 1-1,1-1 0,-20 13 1,24-12-427,3-3-202,0 0 1,0 0 0,0 0 0,0 1 0,-4 4 0,7-6-143,-1-1 0,1 1 0,-1 0 0,1 0 1,0 0-1,-1 0 0,1-1 0,0 1 0,0 0 1,-1 0-1,1 0 0,0 0 0,0 0 0,0 0 1,0 0-1,0-1 0,0 1 0,0 0 0,1 0 1,-1 0-1,0 0 0,0 0 0,1 0 0,-1-1 1,0 1-1,1 0 0,-1 0 0,2 1 0,4 5 255,0 0 0,1-1 0,0 0-1,0 0 1,0-1 0,1 1 0,15 6 0,9 8 501,-17-10-227,0 0 1,0 2-1,-1 0 0,-1 1 0,17 20 0,-29-33-529,0 1-1,-1 0 1,1 0-1,-1-1 0,1 1 1,0 0-1,-1 0 0,0 0 1,1 0-1,-1 0 0,1 0 1,-1 0-1,0 0 0,0 0 1,0 0-1,0 0 1,1 0-1,-1 0 0,0 0 1,-1 0-1,1 0 0,0 0 1,0 0-1,0 0 0,-1 0 1,1 0-1,0 0 1,-1 1-1,-1-1-1,0 1 1,1-1 0,-1 1-1,0-1 1,0 1 0,0-1-1,0 0 1,0 0-1,-3 1 1,-3 1-24,1-1-1,-1 1 1,0-2-1,0 1 1,0-1-1,0 0 1,-11-1 0,-56-5-804,61 3 483,-83-8-3624,54 6 1978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9:24.9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363 156 2144,'0'0'699,"16"-15"4314,-16 14-4787,1-1 1,0 0-1,0 0 1,0 1-1,-1-1 1,1 0-1,-1 0 0,1 0 1,-1 0-1,0 0 1,0 1-1,0-1 1,0 0-1,0 0 1,0 0-1,-1 0 1,1 0-1,0 0 0,-1 0 1,0 1-1,1-1 1,-1 0-1,0 0 1,0 1-1,0-1 1,0 1-1,0-1 1,-3-2-1,-2-3 257,0 1 0,-1 0 1,0 1-1,0-1 0,-9-4 0,7 4-186,-4-2 365,-29-14 0,38 20-588,0 0 0,-1 1 0,1-1 0,0 1-1,-1 0 1,1 1 0,-1-1 0,0 1-1,1 0 1,-1 0 0,-8 1 0,8 0-45,0 0 1,0 1 0,0 0 0,0 0 0,0 0-1,0 0 1,0 1 0,1 0 0,-1 0-1,1 0 1,0 0 0,0 1 0,-5 4-1,4-1 25,0 0-1,0 1 0,0-1 0,1 1 1,0 0-1,1 0 0,-5 16 0,-33 157 724,14 7 226,20-135-793,-6 126 115,13-172-587,0 0 0,1 0 0,-1 0 0,2 0 0,-1 0-1,3 7 1,-4-23-7161,0-4 5279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9:25.5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 43 6144,'-59'-35'6803,"64"34"-4591,14-2-150,28 0-654,73 2 1405,-53 2-1888,-34 0-963,0 2-1,0 1 0,59 15 0,2 10-5986,-3 6-6989,-56-25 11958,-35-10 1119,0 0 0,0 0 0,0 0 0,0 0-1,0 0 1,0 0 0,0 0 0,0 0 0,0 0-1,0 0 1,0 1 0,0-1 0,1 0 0,-1 0 0,0 0-1,0 0 1,0 0 0,0 0 0,0 0 0,0 1-1,0-1 1,0 0 0,0 0 0,0 0 0,0 0-1,0 0 1,0 0 0,0 0 0,0 1 0,0-1 0,0 0-1,-1 0 1,1 0 0,0 0 0,0 0 0,0 0-1,0 0 1,0 0 0,0 0 0,0 1 0,0-1 0,0 0-1,0 0 1,0 0 0,0 0 0,-1 0 0,1 0-1,0 0 1,0 0 0,0 0 0,0 0 0,0 0-1,0 0 1,0 0 0,-1 0 0,1 0 0,0 0 0,-5 4 880,-5 2 574,3-2-801,1 0 0,0 0 0,0 0-1,0 0 1,0 1 0,-5 7 0,10-10-600,0-1 1,0 1-1,0-1 1,0 1-1,0-1 1,1 1-1,-1 0 1,1-1-1,-1 1 1,1 0-1,0 0 1,-1-1-1,1 1 1,0 0-1,0 0 1,0-1-1,1 1 0,-1 0 1,0 0-1,1-1 1,-1 1-1,1 0 1,-1 0-1,1-1 1,0 1-1,0-1 1,0 1-1,0-1 1,0 1-1,0-1 1,2 2-1,0 1 110,0-1-1,1 0 0,0 0 0,-1 0 0,1-1 1,0 1-1,1-1 0,-1 0 0,0 0 0,1 0 1,-1-1-1,1 1 0,-1-1 0,1 0 0,-1 0 1,1-1-1,0 1 0,0-1 0,-1 0 0,1-1 1,0 1-1,0-1 0,-1 0 0,1 0 0,-1 0 1,1-1-1,-1 0 0,1 1 0,-1-1 0,5-4 1,-7 5-148,-1 0 1,1-1 0,-1 1-1,0 0 1,1-1 0,-1 1-1,0-1 1,0 0 0,0 1 0,0-1-1,0 0 1,0 0 0,-1 0-1,1 0 1,-1 1 0,1-1-1,-1 0 1,1 0 0,-1 0 0,0-2-1,0 0-63,-1 0-1,0 1 1,1-1 0,-1 1-1,0-1 1,-1 1-1,1-1 1,-1 1 0,1 0-1,-4-5 1,0 1-192,0 0 1,0 0-1,-1 1 0,0 0 1,-1 0-1,1 0 1,-1 1-1,-13-9 1,13 11-103,5 1-118,0 1 0,0 0 0,-1 0-1,1 0 1,0 0 0,-1 0 0,1 0 0,-1 1-1,-3-1 1,6 1 314,0 0-1,-1 0 1,1 0-1,0 0 0,0 0 1,0 0-1,0 0 1,0 0-1,0 0 1,-1 0-1,1 0 1,0 0-1,0 0 1,0 0-1,0 0 1,0 0-1,-1 0 1,1 0-1,0 0 1,0 0-1,0 0 1,0 0-1,0 0 1,0 0-1,-1 0 1,1 1-1,0-1 1,0 0-1,0 0 1,0 0-1,0 0 1,0 0-1,0 0 0,0 1 1,0-1-1,0 0 1,0 0-1,0 0 1,0 0-1,-1 0 1,1 0-1,0 1 1,0-1-1,0 0 1,0 0-1,0 0 1,0 0-1,0 0 1,1 1-1,-1-1 1,0 0-1,0 0 1,0 0-1,0 0 1,0 0-1,0 0 1,0 1-1,0-1 1,0 0-1,0 0 1,0 0-1,1 0 0,7 8-3779,8-2 1394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9:25.9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1 140 5312,'28'37'12266,"-27"-45"-9893,24-104 1350,-24 109-3709,-1 0 1,1 0-1,0 1 0,0-1 1,0 0-1,1 0 0,-1 1 1,1-1-1,-1 1 0,1-1 1,0 1-1,0 0 0,0 0 0,0 0 1,0 0-1,1 0 0,-1 0 1,0 0-1,1 1 0,0-1 1,-1 1-1,1 0 0,0 0 1,-1 0-1,1 0 0,0 0 1,0 1-1,0-1 0,0 1 1,0 0-1,0 0 0,0 0 1,0 0-1,4 1 0,116 14-277,-70-6-2679,-50-8 2404,-1-1 1,0 1-1,1-1 0,-1 1 0,0 0 1,1 0-1,-1 0 0,0 0 0,3 3 1,3 5-4998,-4-2 2453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9:26.4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0 6048,'0'1'1920,"1"1"-1643,-1-1-1,1 0 1,-1 1 0,0-1 0,0 0 0,0 1 0,0-1 0,0 0 0,0 1 0,0-1-1,-1 2 1,-6 34 4110,6-32-4044,1 0 0,-1-1 1,0 1-1,0 0 0,0-1 0,-1 1 0,0-1 0,0 1 0,0-1 1,0 0-1,-1 1 0,-4 5 0,0-3-137,1 0 1041,13-13-455,13-11-799,1 1 0,40-23 0,-21 12-260,-39 27 262,-1 0 1,0 0-1,0 0 0,0-1 0,1 1 0,-1 0 0,0 0 1,0 0-1,0 0 0,1 0 0,-1 0 0,0-1 0,0 1 1,1 0-1,-1 0 0,0 0 0,0 0 0,1 0 0,-1 0 1,0 0-1,0 0 0,1 0 0,-1 0 0,0 0 0,0 0 1,1 0-1,-1 1 0,0-1 0,0 0 0,0 0 0,1 0 1,-1 0-1,0 0 0,0 0 0,0 1 0,1-1 0,-1 0 1,0 0-1,0 0 0,0 0 0,0 1 0,1-1 0,-1 0 1,0 0-1,0 0 0,0 1 0,0-1 0,0 0 0,0 0 1,0 1-1,0-1 0,0 0 0,0 0 0,0 1 0,0-1 1,0 0-1,0 0 0,0 1 0,0-1 0,0 0 0,0 0 1,0 1-1,0-1 0,0 0 0,0 0 0,0 0 0,0 1 0,-1-1 1,-4 19 305,2-16-232,0 1 0,-1-1-1,1 0 1,0 0 0,-5 2-1,-7 7 384,15-12-441,0 1-1,0-1 0,0 0 0,0 0 0,0 0 1,0 0-1,0 0 0,0 0 0,0 0 1,0 1-1,0-1 0,0 0 0,0 0 0,0 0 1,0 0-1,0 0 0,0 0 0,0 0 1,0 1-1,0-1 0,0 0 0,0 0 0,0 0 1,0 0-1,0 0 0,0 0 0,0 0 1,0 0-1,0 1 0,0-1 0,1 0 0,-1 0 1,0 0-1,0 0 0,0 0 0,0 0 1,0 0-1,0 0 0,0 0 0,0 0 0,1 0 1,-1 0-1,0 0 0,0 0 0,0 0 1,0 0-1,0 0 0,0 0 0,0 0 1,1 0-1,-1 0 0,0 0 0,0 0 0,0 0 1,0 0-1,0 0 0,0 0 0,1 0 1,7 0 308,4-3-196,1-1-1,0 2 1,0 0 0,0 1-1,0 0 1,22 1 0,-34 0-98,0 1 0,0-1 0,-1 0 0,1 0 0,0 1 0,0-1 0,-1 0 1,1 1-1,0-1 0,-1 0 0,1 1 0,0-1 0,-1 1 0,1 0 1,-1-1-1,1 1 0,-1-1 0,1 1 0,-1 0 0,1-1 0,-1 1 0,0 0 1,1-1-1,-1 1 0,1 1 0,0 22 392,1-2-453,1-12-301,3 10 816,-4-6-5687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9:26.8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9 206 7456,'0'0'106,"0"0"0,0 0 0,0-1 0,0 1 0,0 0 0,0 0 0,0 0 0,0 0 1,-1 0-1,1-1 0,0 1 0,0 0 0,0 0 0,0 0 0,0 0 0,-1 0 0,1 0 0,0 0 0,0 0 1,0-1-1,0 1 0,-1 0 0,1 0 0,0 0 0,0 0 0,0 0 0,-1 0 0,1 0 0,0 0 0,0 0 1,0 0-1,-1 0 0,1 0 0,0 0 0,0 0 0,0 1 0,0-1 0,-1 0 0,1 0 0,0 0 0,0 0 1,0 0-1,0 0 0,-1 0 0,1 0 0,0 1 0,0-1 0,0 0 0,0 0 0,-1 9 2456,4 1-715,-3-8-1557,1 1 0,-1 0 0,1-1 0,0 1 1,0-1-1,0 1 0,1-1 0,-1 0 0,0 1 1,1-1-1,0 0 0,-1 0 0,3 2 0,1 0-15,1 1 0,-1-2 0,1 1 0,0 0 0,0-1 0,0 0 0,0 0 0,0-1 0,1 0 0,-1 0 0,1 0-1,-1-1 1,1 0 0,0 0 0,0-1 0,-1 0 0,1 0 0,0 0 0,10-3 0,-2 1-140,0-2 0,0 0 1,19-7-1,-26 8-136,0-1 0,0 0 0,0 0 0,-1 0 0,0-1 0,1-1 0,5-5 0,-9 6-388,0 0-1,0 0 0,0 0 1,-1-1-1,0 1 0,0-1 1,-1 0-1,0 0 0,0 0 1,0 0-1,2-12 0,-1-6-4416,0-41-1,-3 39 1561,3-13-18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9:27.2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91 3 6048,'0'0'239,"-1"0"-197,1 0 0,0 0 0,0 0 1,0-1-1,0 1 0,0 0 0,0 0 0,0 0 0,0 0 0,-1 0 1,1 0-1,0-1 0,0 1 0,0 0 0,0 0 0,0 0 0,-1 0 1,1 0-1,0 0 0,0 0 0,0 0 0,0 0 0,-1 0 0,1 0 0,0 0 1,0 0-1,0 0 0,0 0 0,-1 0 0,1 0 0,0 0 0,0 0 1,0 0-1,0 0 0,-1 0 0,1 0 0,0 0 0,0 0 0,0 0 0,0 1 1,0-1-1,-1 0 0,1 0 0,0 0 0,0 0 0,0 0 0,0 0 1,0 1-1,0-1 0,0 0 0,-1 0 0,1 0 0,0 0 0,0 0 1,0 1-1,0-1 0,0 0 0,0 0 0,-3 6 368,-1 0 0,2 0 1,-1 0-1,1 0 0,-1 0 0,2 0 0,-1 1 0,1-1 1,0 0-1,-1 9 0,-19 206 5514,-8 56-4078,20-154-2099,11-70-3339,1-37 1742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6:57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1424 3552,'-23'27'4069,"35"-36"-1300,20-15 0,-7 6-1923,39-28 264,-10 7-495,64-59 1,-83 60-532,-1 0 1,-2-2-1,29-49 0,-14 20-42,156-203 134,-26 36-134,-144 184-1231,-31 50 497,-7 10 403,-14 19 124,12-18 144,-24 33-73,-43 76 1,50-65 86,-24 75 1,-5 56 56,43-146 325,1 1-1,2 0 1,-3 67 0,10-102-207,0 1 0,0-1 1,1 0-1,0 0 1,-1 0-1,3 6 1,-2-9-102,-1 0 1,0 0 0,1 0-1,-1 0 1,1 0-1,-1-1 1,1 1-1,0 0 1,-1 0-1,1 0 1,0 0-1,0-1 1,0 1-1,0 0 1,-1-1-1,1 1 1,0 0-1,0-1 1,0 1-1,0-1 1,0 0 0,0 1-1,0-1 1,1 0-1,-1 0 1,0 0-1,0 1 1,0-1-1,2-1 1,3 0 48,0 0 0,0-1 1,0-1-1,0 1 0,0-1 0,0 0 1,-1 0-1,1 0 0,6-6 0,10-8-1,-1-1-1,33-38 0,33-49 2,-24 24-25,68-115-1,30-125-234,-112 207 103,62-134-152,-101 227-97,-10 20 261,1 0 0,-1 0 1,1 0-1,-1 0 0,0 0 0,1 0 0,-1 0 0,0 0 1,0-1-1,0 1 0,0 0 0,0 0 0,0-2 0,-2 5-6,1 0 0,-1 0-1,0 0 1,1 0-1,-1 0 1,1 0 0,0 0-1,0 1 1,0-1-1,-2 5 1,-43 110-205,-70 170 256,-36 53-59,42-121 180,50-104 62,56-106-158,-31 65 420,35-73-397,-1 0 0,1 0 0,-1 0 0,1 0 0,0 1 0,0-1-1,-1 0 1,1 0 0,0 0 0,0 0 0,0 0 0,0 0 0,0 0 0,0 0 0,0 1 0,1-1 0,-1 0 0,0 0 0,1 1 0,-1-2-38,1 1 1,0-1-1,-1 1 0,1-1 1,-1 0-1,1 0 0,-1 1 1,1-1-1,-1 0 1,1 0-1,0 0 0,-1 0 1,1 1-1,0-1 0,-1 0 1,1 0-1,-1 0 0,1 0 1,0-1-1,-1 1 0,1 0 1,0 0-1,-1 0 1,1-1-1,6-1 79,0-1 0,0 0 0,-1 0 1,12-8-1,6-7-36,-2 0 1,0-2-1,31-34 1,48-77-204,-84 104 118,-14 21-31,0 0 0,1 0 0,0 1 0,0-1 0,0 1 0,1 0 0,-1 0 0,1 0 0,10-7 0,-15 12 32,1 0 0,0-1-1,-1 1 1,1 0 0,-1 0-1,1-1 1,0 1 0,0 0-1,-1 0 1,1 0 0,0 0-1,-1 0 1,1 0 0,0 0 0,0 0-1,-1 0 1,1 0 0,0 0-1,-1 1 1,1-1 0,0 0-1,-1 0 1,1 1 0,0-1-1,-1 0 1,1 1 0,-1-1-1,1 1 1,-1-1 0,1 1-1,-1-1 1,1 1 0,-1-1-1,1 1 1,-1-1 0,1 1-1,-1-1 1,0 1 0,1 0 0,-1-1-1,0 2 1,2 3-6,0-1-1,-1 1 1,0 0 0,1 7 0,-2-11 13,2 25-70,-1 0 1,-3 39-1,0-34 51,2 35-1,1-44 51,1 19 119,-2-38-106,1 0 1,-1-1-1,1 1 0,0 0 1,0-1-1,0 1 1,0 0-1,0-1 0,0 1 1,3 3-1,-3-5-3,0 0 0,1 0 0,-1 0 0,0 0 0,1 0-1,-1 0 1,0 0 0,1-1 0,-1 1 0,1 0 0,-1-1 0,1 1-1,-1-1 1,1 0 0,0 1 0,-1-1 0,1 0 0,1 0 0,30-5 214,-23 3-159,24-6-23,-1-1-1,0-2 0,36-17 0,88-55-6,-138 71-43,-2 0-1,1-1 1,-2 0 0,0-1-1,0-1 1,-2-1 0,24-31-1,-56 65-203,-1-1-1,-25 17 0,14-10 114,-29 20-1,35-26 59,-41 36 1,54-44 32,-11 12 122,20-21-121,1 1-1,0-1 1,0 0 0,0 1 0,0-1 0,1 1 0,-1-1-1,0 1 1,1-1 0,-1 1 0,1 0 0,-1-1 0,1 3-1,0-3-5,0-1-1,0 1 0,0-1 1,0 1-1,0 0 0,0-1 1,0 1-1,0-1 0,0 1 1,1-1-1,-1 1 0,0-1 1,0 1-1,1-1 0,-1 1 1,0-1-1,1 1 0,-1-1 1,0 1-1,1-1 0,-1 0 0,1 1 1,-1-1-1,1 0 0,-1 1 1,1-1-1,-1 0 0,1 0 1,-1 1-1,1-1 0,-1 0 1,1 0-1,0 0 0,20 0 295,-17-1-242,9-1-10,1-1 0,-1-1 0,0 0 0,0-1 1,0-1-1,-1 1 0,0-2 0,0 0 0,0 0 0,13-12 0,2-4-47,-1-2-1,41-47 1,-65 70-6,20-22-80,-21 23 69,0 0 0,-1 0 1,1 1-1,0-1 0,0 0 1,0 0-1,0 1 1,1-1-1,-1 0 0,0 1 1,0-1-1,0 1 0,0 0 1,1-1-1,-1 1 0,0 0 1,0 0-1,1 0 1,1 0-1,-2 2-31,0 1 1,-1-1-1,1 1 1,-1-1-1,0 1 1,1 0-1,-1-1 1,0 1-1,0 0 1,-1 3-1,0 1 52,-2 42-102,1-37 90,1 0 0,0 0 0,1 0-1,1 1 1,1 11 0,-2-23 16,1 0 1,-1 0-1,0 0 0,1 0 0,-1 0 0,0 0 1,1 0-1,-1 0 0,1 0 0,-1 0 0,1 0 1,0-1-1,-1 1 0,1 0 0,0 0 0,0-1 1,-1 1-1,1-1 0,0 1 0,0 0 0,0-1 1,0 0-1,0 1 0,0-1 0,0 0 0,0 1 1,0-1-1,0 0 0,0 0 0,0 0 0,0 0 0,0 0 1,1 0-1,1 0 13,0 0-1,0-1 1,0 0 0,0 1-1,0-1 1,-1 0 0,1 0 0,0-1-1,-1 1 1,1-1 0,3-2 0,25-23 107,-2-1 0,33-41-1,-52 58-114,52-61 78,49-56-32,-74 88-40,80-91 45,-96 105-85,-1-2 1,-2 0 0,19-39 0,-31 54 5,26-52-183,26-80 1,-57 137-73,-6 19-25,-66 140-102,3-9 203,55-108 206,2 1-1,1 1 1,2-1 0,1 2-1,2-1 1,2 1 0,1 56-1,3-80 41,0 1 1,1 0-1,0-1 0,1 1 0,9 22 0,-11-32-17,1 0 1,0 0-1,0 0 0,0 0 0,0-1 0,1 1 0,-1 0 1,1-1-1,0 0 0,0 0 0,0 0 0,0 0 0,1 0 1,-1 0-1,1-1 0,0 0 0,0 0 0,0 0 0,0 0 1,0-1-1,8 3 0,-9-4-55,0 0 0,1 0 0,-1 0 0,0 0 0,1 0 1,-1-1-1,0 0 0,1 1 0,3-3 0,30-14-2326,-31 14 1423,21-9-1109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49:27.6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185 3 9792,'-3'-1'651,"0"0"-1,-1 1 1,1 0 0,0-1 0,0 1 0,0 0 0,0 0 0,0 1-1,-1-1 1,1 1 0,0 0 0,-6 2 0,-36 16 3220,41-17-3644,-45 24 1987,44-23-2049,0 1-1,1 0 1,-1-1-1,1 1 1,0 1 0,0-1-1,-4 6 1,8-10-151,0 0 0,0 0 0,0 0 1,0 0-1,0 0 0,0 0 0,0 0 1,-1 1-1,1-1 0,0 0 0,0 0 0,0 0 1,0 0-1,0 0 0,0 0 0,0 1 0,0-1 1,0 0-1,0 0 0,0 0 0,0 0 0,0 0 1,0 1-1,0-1 0,0 0 0,0 0 0,0 0 1,0 0-1,0 0 0,0 0 0,0 1 0,1-1 1,-1 0-1,0 0 0,0 0 0,0 0 0,0 0 1,0 0-1,0 0 0,0 1 0,8 0 418,11-4 20,-17 3-420,14-3 91,25-10-1,-32 10-153,1-1 0,0 1-1,-1 1 1,1 0 0,0 0 0,0 1-1,20 1 1,-28 0 49,0 0-1,1 1 0,-1 0 1,0 0-1,0-1 1,0 1-1,0 0 1,0 1-1,0-1 1,0 0-1,0 1 0,-1-1 1,1 1-1,0-1 1,-1 1-1,0 0 1,1-1-1,-1 1 1,0 0-1,0 0 0,0 0 1,0 0-1,2 4 1,0 6 49,1-1 1,-1 1 0,1 16 0,0-5-102,-1-9-289,6 28 341,-8-39-837,1 0-1,-1 0 1,0 0 0,1 0-1,3 5 1,-4-7 529,7 6-4053,12-10-9706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4:1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48 1728,'5'-11'592,"-4"9"-170,0 0 0,0 0 0,0 0 0,0 0 0,0-1 0,-1 1 0,1-3 0,0 3 22,0 1-244,-1 0 1,1 0-1,-1 0 1,0 0-1,1 0 1,-1 0-1,0 0 1,1 0-1,-1 0 1,0 0-1,0 0 1,0-2-1,-2 8 208,-1-1-1,1 1 1,1 0-1,-2 6 1,-11 82 626,-42 301 1361,28-173-1686,27-207-639,-27 150 1092,28-164-1089,0 1-1,0 0 1,0-1-1,0 1 1,0-1 0,0 1-1,0-1 1,-1 1-1,1-1 1,0 1 0,0 0-1,0-1 1,-1 1-1,1-1 1,0 0-1,-1 1 1,1-1 0,0 1-1,-1-1 1,1 1-1,-1-1 1,1 0-1,-2 1 1,2-1-13,-1 0 0,1-1 0,0 1 0,-1 0 0,1-1 0,-1 1 0,1-1 0,0 1 0,-1-1 0,1 1 0,0-1 0,-1 1 0,1-1 0,0 1 0,0-1 0,-1 1 0,1-1 0,0 0 0,-8-30 495,7 30-632,1-4 88,-1 0 1,0 0-1,1 1 0,0-1 1,0 0-1,1 0 0,-1 1 1,3-10-1,1 1-120,10-22 1,-1 5 58,-7 13 15,1 0-1,1 0 1,1 0 0,20-30 0,-29 47 26,0 0 1,1-1-1,-1 1 0,0 0 1,0-1-1,1 1 1,-1 0-1,0-1 0,1 1 1,-1 0-1,0 0 1,1-1-1,-1 1 0,1 0 1,-1 0-1,0 0 1,1 0-1,-1 0 0,1-1 1,-1 1-1,1 0 1,-1 0-1,0 0 0,1 0 1,-1 0-1,1 0 1,-1 0-1,1 0 0,-1 1 1,0-1-1,1 0 1,-1 0-1,1 0 0,-1 0 1,1 1-1,0 0 6,1 0 0,-1 0 1,0 0-1,0 1 0,0-1 0,1 0 0,-1 1 0,0-1 0,1 3 0,2 5-33,0-1-1,4 15 1,4 22 47,13 37 52,-19-64-141,9 20 44,-8-25 17,-7-11 29,1 0 0,0 0 0,0-1 0,0 1 1,0 0-1,0 0 0,1-1 0,-1 1 0,0 0 1,1-1-1,-1 1 0,1-1 0,0 0 0,-1 0 1,1 1-1,0-1 0,0 0 0,0 0 1,0-1-1,-1 1 0,5 1 0,17 5-16,-18-5 38,0-1-1,0 1 1,0-1-1,0 0 1,0 0-1,1-1 0,-1 1 1,0-1-1,6-1 1,12-2 62,0-1 0,0-1 0,0-1 0,-1-1 0,0-1 0,32-16 0,-40 17-69,-1-1 0,0-1 0,0 0 0,-1 0 0,0-1 0,-1-1 0,0 0 0,-1-1 0,0 0 0,-1 0 0,0-1 0,-1 0 0,11-24 0,-6 14 2,-10 19-41,-1 0 0,0 0 0,0 0 0,0 0 0,0 0 0,-1 0 0,1-1 1,-1 1-1,1-8 0,-2 12 11,0 0 1,0 0-1,0 0 1,0 0 0,0 0-1,0 0 1,0 0-1,0 0 1,0 0-1,0-1 1,0 1-1,0 0 1,0 0 0,0 0-1,0 0 1,0 0-1,0 0 1,0 0-1,0 0 1,0 0 0,-1 0-1,1 0 1,0 0-1,0-1 1,0 1-1,0 0 1,0 0 0,0 0-1,0 0 1,0 0-1,0 0 1,0 0-1,0 0 1,-1 0-1,1 0 1,0 0 0,0 0-1,0 0 1,0 0-1,0 0 1,0 0-1,0 0 1,0 0 0,0 0-1,0 0 1,-1 0-1,1 0 1,0 0-1,-3 9-78,0 0 25,-64 106-299,14-29 194,49-79 155,1 0 0,0 0 0,1 0 0,-1 0 0,1 1-1,-2 14 1,4-20 25,0 0-1,0 0 0,0 1 0,0-1 0,0 0 0,1 0 0,-1 0 0,1 1 0,-1-1 1,1 0-1,2 4 0,-2-5-12,-1 0 0,1 0 0,0 1 0,0-1 1,0 0-1,0 0 0,1-1 0,-1 1 0,0 0 0,0 0 1,0 0-1,1-1 0,-1 1 0,0-1 0,1 1 0,-1-1 0,1 0 1,-1 1-1,0-1 0,3 0 0,-1 0 13,0 0 0,0 0 0,0 0 0,0-1 0,0 1 0,0-1 1,0 0-1,0 0 0,0 0 0,0 0 0,0 0 0,-1-1 0,1 1 0,0-1 0,-1 0 0,1 0 0,3-4 0,1 0 46,-1-1 0,0-1 1,-1 1-1,9-15 0,-8 11-48,0 0 1,-1-1 0,-1 0 0,0-1-1,3-12 1,6-65 45,-8 50-83,-4 33-255,0 7 45,-2 16-81,1 9 234,1-21 61,11 90-260,-9-82 275,0 0 0,1 0-1,0 0 1,1 0 0,9 17 0,-13-28 25,0 1-1,0 0 1,0-1-1,0 1 1,0-1-1,1 1 1,-1-1-1,0 0 1,1 0 0,-1 1-1,1-1 1,0 0-1,-1 0 1,1-1-1,0 1 1,-1 0-1,1 0 1,0-1-1,0 1 1,0-1-1,-1 0 1,1 1 0,0-1-1,0 0 1,0 0-1,0 0 1,0 0-1,0-1 1,0 1-1,-1 0 1,1-1-1,0 1 1,0-1 0,0 0-1,-1 1 1,1-1-1,2-2 1,5-2 82,1-2 1,-1 1 0,0-1-1,14-15 1,-21 20-135,26-27 31,-1-2 1,-2-1-1,-1-1 0,24-43 1,-36 56-106,0 1 1,27-33-1,-38 52 90,0-1-1,-1 0 1,1 1-1,-1-1 1,1 0 0,0 1-1,0-1 1,-1 1-1,1-1 1,0 1 0,0-1-1,-1 1 1,1-1-1,0 1 1,0 0 0,0 0-1,0-1 1,0 1-1,0 0 1,0 0 0,1 0-1,-2 0 1,1 1 0,0-1 0,0 0 0,-1 1 0,1-1-1,0 1 1,-1-1 0,1 1 0,0-1 0,-1 1 0,1-1 0,-1 1-1,1 0 1,-1-1 0,1 1 0,-1 0 0,0-1 0,1 3 0,2 3-14,-1 0 1,-1 1-1,1-1 1,0 12-1,3 52 10,-3 0 0,-8 75 0,6-139 44,-1 0 0,0 0 0,0 0 1,-4 10-1,5-14 10,-1 0 0,0 0 0,0 0 0,0 0-1,0 0 1,0-1 0,0 1 0,0 0 0,-1-1 0,1 1 0,-1-1 0,1 1-1,-1-1 1,1 0 0,-5 3 0,5-4-2,-1 0-1,1 0 1,-1 0-1,0 0 1,1 0 0,-1 0-1,1 0 1,-1-1-1,0 1 1,1-1 0,-1 1-1,1-1 1,-1 0-1,1 1 1,0-1 0,-1 0-1,1 0 1,0 0-1,-1 0 1,1 0 0,-2-2-1,-2-2 14,0 0-1,1 0 1,-7-8-1,1-5-15,-12-14-352,14 22-165,8 10 475,0 0 1,0 0 0,0 0-1,0 0 1,0 0-1,1 0 1,-1 0-1,0 0 1,0 0 0,0 0-1,0 0 1,0 0-1,0 0 1,0 0-1,0 0 1,0 0 0,0 0-1,0 0 1,0 0-1,0 0 1,0 0-1,0 0 1,0 0 0,0 0-1,0 0 1,0 0-1,0 0 1,0 0-1,0 0 1,0 0 0,0 0-1,0 0 1,0 0-1,0 0 1,0 0-1,0 0 1,0 0 0,0 0-1,0 0 1,0 0-1,0 0 1,0 0-1,0 0 1,0 0 0,0 0-1,16 11-254,-6-3 132,8 3 135,1-2 0,0 0-1,1-1 1,0-1 0,0-1 0,0-1 0,1 0 0,27 2 0,-37-7 142,1 1-1,-1-2 1,1 1-1,-1-2 1,0 1-1,1-1 1,-1-1-1,13-5 1,-7 2-812,-1-2 1,0 0-1,0 0 1,22-17 0,-17 10-1423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4:15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1030 2400,'0'0'57,"0"0"1,0 0-1,0 0 0,-1 0 1,1 0-1,0 0 1,0 0-1,0 0 0,0 0 1,-1 1-1,1-1 0,0 0 1,0 0-1,0 0 0,-1 0 1,1 0-1,0 0 1,0 0-1,0 0 0,0 1 1,0-1-1,-1 0 0,1 0 1,0 0-1,0 0 1,0 0-1,0 1 0,0-1 1,0 0-1,0 0 0,0 0 1,0 0-1,0 1 0,-1-1 1,1 0-1,0 0 1,0 0-1,0 1 0,0-1 1,0 0-1,0 0 0,0 0 1,1 1-1,-1-1 1,0 0-1,0 0 0,0 0 1,0 0-1,0 1 0,0-1 1,0 0-1,0 0 0,0 0 1,0 0-1,1 1 1,-1-1-1,0 0 0,0 1 124,1-1-1,-1 1 1,1-1 0,-1 1-1,0-1 1,1 1-1,-1-1 1,1 1-1,0-1 1,-1 0-1,1 1 1,-1-1 0,1 0-1,-1 1 1,1-1-1,0 0 1,-1 0-1,1 1 1,1-1-1,3-1 116,0 1-1,0-1 0,0-1 0,0 1 0,0-1 0,-1 0 0,1 0 0,-1 0 0,1 0 1,-1-1-1,0 0 0,0 0 0,0 0 0,5-5 0,7-8 267,26-33 0,-35 41-427,83-124 817,-24 33-326,-53 79-278,15-29-1,-10 17 25,-5 11-193,-5 8 1,10-21-1,-13 26-336,-2 4 176,-4 4 658,-3 3-801,4-2 14,3 3-61,-2-2 153,1-1 0,-1 1 0,0-1 0,1 0 0,-1 1 0,1-1 0,2 2 0,8 7-73,-5-1 77,0 0 0,0 1 0,-1 0 0,0 0 0,-1 0 0,0 1-1,-1 0 1,0 0 0,-1 0 0,3 18 0,-1 5 23,-1 0 0,-2 46 0,-2-65 44,0 0 0,-1 0-1,-1 0 1,-5 16 0,6-26-3,0-1 0,0 1 1,-1-1-1,0 1 0,0-1 0,0 0 1,-1 0-1,1 0 0,-1 0 0,0-1 0,0 1 1,-1-1-1,1 1 0,0-1 0,-1 0 1,0-1-1,-4 4 0,4-5-9,0 1 0,0-1 0,-1 0 0,1 0 0,0 0 0,-1 0 0,1-1 0,0 1 0,-1-1 0,1 0 0,-1-1 0,1 1 0,-8-3 0,-6-2 46,-35-13 0,18 5-35,18 6 25,14 6-153,-1-1 1,1 1-1,0-1 1,-1 1-1,1 0 0,-1 1 1,-4-2-1,15 12-441,0-5 499,0-1 0,0 0 1,0 0-1,0-1 1,0 0-1,1 0 0,0-1 1,11 2-1,2 2 86,-9-3-52,1 0-1,-1-1 1,1 0 0,0 0-1,0-2 1,23-1 0,-27 0 19,0 0 0,0-1 0,0-1 0,0 1 0,0-1 0,0-1 1,-1 0-1,0 0 0,0 0 0,11-9 0,-6 3 64,0-1 0,-1-1 0,16-20-1,29-45 7,-27 36-93,-25 33-20,131-170-32,-122 161 56,76-95 184,-73 86-174,0 0 0,22-48-1,-21 29-1,-2 0 0,-2-1 0,13-75 0,-26 108-105,0-24 0,-1 23 57,0 13 20,0 0-1,0 1 1,0-1 0,0 0 0,0 0 0,0 0 0,0 0 0,0 1 0,0-1 0,0 0-1,-1 0 1,1 1 0,0-1 0,0 0 0,-1 0 0,1 1 0,0-1 0,-1 0 0,1 1-1,-1-1 1,1 0 0,-1 1 0,1-1 0,-1 1 0,0-1 0,1 1 0,-1-1 0,0 1-1,1-1 1,-1 1 0,0 0 0,0-1 0,1 1 0,-1 0 0,0 0 0,0-1 0,1 1-1,-1 0 1,0 0 0,0 0 0,0 0 0,1 0 0,-1 0 0,0 0 0,0 0 0,0 1-1,1-1 1,-1 0 0,0 0 0,0 1 0,1-1 0,-1 0 0,0 1 0,1-1-1,-1 0 1,0 1 0,1-1 0,-1 1 0,1 0 0,-1-1 0,0 1 0,1-1 0,-1 1-1,1 0 1,0-1 0,-1 1 0,1 0 0,0 0 0,-1 0 0,-24 42-167,-28 107-120,13-31 241,13-44 87,4 1 0,-18 104 1,1 33 106,37-200 170,-6 22 1,14-54 1203,0-4-1505,2-1 0,11-28 0,-12 42-59,4-12-22,1 1 0,25-37 0,-34 56 41,-1 0 1,1 0-1,0 0 1,0 1-1,0-1 1,0 1-1,0-1 1,0 1-1,0-1 1,0 1 0,5-2-1,-6 3 17,1 0 0,-1-1 0,0 1 0,1 0 0,-1 0-1,0 0 1,1 0 0,-1 0 0,0 1 0,0-1 0,1 0 0,-1 1 0,0-1 0,1 0 0,-1 1-1,0 0 1,0-1 0,0 1 0,0 0 0,1-1 0,-1 1 0,0 0 0,1 2 0,4 3-17,-1 0 1,0 1-1,-1-1 0,1 1 1,-1 0-1,4 10 1,16 50-189,-2-5 56,-22-62 159,5 12 55,0-1 1,1 0 0,0-1 0,9 13-1,-13-21-30,-1 0 0,1 0 0,0 0 0,0 0 0,0 0 0,0 0 0,0-1 0,1 1-1,-1-1 1,1 1 0,-1-1 0,1 0 0,-1 0 0,1 0 0,-1 0 0,1-1 0,0 1 0,-1-1 0,1 1-1,0-1 1,0 0 0,-1 0 0,1 0 0,4-1 0,-1-1-13,-1 0 0,1-1 0,-1 1 0,0-1 0,0 0 0,0 0 0,0-1 0,-1 1 0,1-1 0,-1 0 1,0 0-1,0-1 0,3-4 0,8-12 85,20-33 0,-32 47-76,96-166 198,-91 157-307,11-30 0,-18 46 86,-1 0 1,0-1 0,0 1-1,1 0 1,-1-1 0,0 1 0,0-1-1,0 1 1,0 0 0,1-1-1,-1 1 1,0-1 0,0 1-1,0-1 1,0 1 0,0-1-1,0 1 1,0 0 0,0-1 0,0 1-1,-1-1 1,1 1 0,0-1-1,0 1 1,0 0 0,0-1-1,-1 1 1,1 0 0,0-1-1,0 1 1,-1-1 0,1 1 0,0 0-1,0-1 1,-1 1 0,0 0-11,0 0 1,0 0 0,1 0 0,-1 0-1,0 0 1,0 0 0,1 0 0,-1 1-1,0-1 1,0 0 0,1 0 0,-1 1-1,0-1 1,1 1 0,-1-1 0,1 0-1,-1 1 1,0-1 0,0 2 0,-5 4-17,-1 1 1,1 0 0,1 1 0,-1 0 0,1-1 0,-4 11-1,-21 53 43,19-42-47,-8 17-91,5-15 100,1 1 1,2 1 0,1 0-1,-6 39 1,16-69 42,-1 0 0,1 0 1,0 1-1,0-1 0,1 6 0,-1-9-12,0 1-1,0-1 0,0 1 1,1-1-1,-1 1 1,0-1-1,0 1 0,1-1 1,-1 1-1,0-1 1,1 0-1,-1 1 0,0-1 1,1 1-1,-1-1 1,1 0-1,-1 0 0,0 1 1,1-1-1,-1 0 1,1 0-1,-1 1 0,1-1 1,-1 0-1,1 0 1,-1 0-1,1 0 0,-1 0 1,1 0-1,-1 0 1,1 0-1,0 0 0,-1 0 1,1 0-1,-1 0 1,1 0-1,-1 0 0,1 0 1,-1 0-1,1-1 1,0 1-1,2-2 16,0 1 1,-1-1-1,1 1 0,0-1 1,-1 0-1,1 0 0,-1 0 1,0 0-1,0 0 1,0-1-1,0 1 0,0-1 1,0 1-1,1-4 0,5-8 112,8-21-1,-15 32-118,33-79 96,35-136 0,-67 213-137,-1 1 0,0-1 0,-1 0 0,1 0 0,-1 0 0,0 1 0,0-1 1,-2-8-1,2 13 16,0 0 1,0 0 0,0 0 0,0-1-1,0 1 1,0 0 0,0 0 0,0-1-1,0 1 1,0 0 0,-1 0 0,1 0-1,0-1 1,0 1 0,0 0 0,0 0-1,0 0 1,-1 0 0,1-1 0,0 1-1,0 0 1,0 0 0,-1 0 0,1 0-1,0 0 1,0 0 0,0-1 0,-1 1-1,1 0 1,0 0 0,0 0 0,-1 0-1,1 0 1,0 0 0,0 0 0,-1 0-1,1 0 1,-9 7-130,-5 13-34,6-2 130,2 0 1,0 0 0,1 0 0,1 1 0,0 0-1,2 0 1,0 0 0,1 0 0,1 0 0,3 25-1,-2-34 59,1 0-1,0 0 1,1 0-1,0-1 0,1 1 1,5 10-1,-8-18 11,1 1 0,-1-1 0,1 1 0,0-1 0,0 0-1,0 1 1,0-1 0,0 0 0,1 0 0,-1-1 0,3 3 0,-3-3-3,0-1 0,0 1 1,0 0-1,-1-1 1,1 0-1,0 1 1,0-1-1,0 0 0,0 0 1,0 0-1,0 0 1,0 0-1,0 0 1,0 0-1,0-1 0,0 1 1,0-1-1,2-1 1,10-4 35,0-2 0,-1 1 0,0-2 0,-1 1 0,0-2 0,0 0 0,-1 0 0,0-1 0,12-16 1,9-16-100,34-58 1,-63 98 36,9-22 6,-10 21-37,-1 1 0,1-1 0,0 0 0,0 1 1,0-1-1,0 1 0,1 0 0,-1 0 1,1 0-1,5-5 0,-8 8 28,1 0 1,-1 0-1,1 0 0,-1 0 0,0 0 1,1-1-1,-1 1 0,1 0 0,-1 0 1,0 0-1,1 0 0,-1 0 0,1 0 1,-1 1-1,1-1 0,-1 0 0,0 0 1,1 0-1,-1 0 0,1 0 0,-1 1 1,0-1-1,1 0 0,-1 0 1,0 1-1,1-1 0,-1 0 0,1 1 1,12 14-195,-9-8 149,-1 0-1,1 0 0,2 8 0,0 6-36,2 25 0,-2-9 16,1-1 71,-5-21 13,0-1 0,1 0 1,1 0-1,0 0 1,1-1-1,1 0 0,9 18 1,-15-30 1,1 0 0,-1 0 0,1 0 0,0 0 0,-1 0 0,1 0-1,0 0 1,0 0 0,0 0 0,0-1 0,-1 1 0,1 0 0,0-1 0,0 1 0,0 0 0,1-1 0,-1 1 0,0-1 0,0 0 0,0 1 0,0-1 0,0 0 0,0 0 0,1 1 0,0-1 0,0-1 12,-1 1-1,1-1 1,0 0 0,-1 0-1,1 1 1,-1-1 0,1 0-1,-1 0 1,0 0 0,0-1 0,1 1-1,-1 0 1,0 0 0,0-1-1,1-1 1,5-8 91,0-1 0,-1 0 0,7-20 0,-10 24-153,13-31 59,-2 3-273,32-58-1,-46 94 247,0 0 0,0 0 0,0 0 0,0 0 0,0 0 0,0 0-1,0 0 1,0 0 0,0 0 0,0 0 0,0 0 0,0-1 0,0 1 0,0 0-1,0 0 1,1 0 0,-1 0 0,0 0 0,0 0 0,0 0 0,0 0 0,0 0-1,0 0 1,0 0 0,0 0 0,0 0 0,0 0 0,0 0 0,0 0 0,0 0-1,0 0 1,1 0 0,-1 0 0,0 0 0,0 0 0,0 0 0,0 0 0,0 0-1,0 1 1,0-1 0,0 0 0,0 0 0,0 0 0,0 0 0,0 0 0,0 0-1,0 0 1,0 0 0,0 0 0,0 0 0,0 0 0,0 0 0,0 0-1,0 0 1,0 0 0,1 0 0,-1 0 0,0 1 0,0-1 0,0 0 0,0 0-1,0 0 1,0 0 0,0 0 0,0 0 0,0 0 0,-1 0 0,4 10-93,-1 15-6,-2 264-256,-6-155 309,-2 59 253,8-183-231,-1 9 100,2 0-1,0 0 1,1 0-1,6 26 1,-7-42 628,-3-8-395,-4-29-209,9-39 159,-2 35-237,3 0 0,0 0-1,3 0 1,13-43 0,57-149 17,-52 162-6,-11 31-143,2 1-1,1 0 1,38-55 0,-46 77 27,0 2 1,22-22 0,-28 31 66,0 0 0,0 0 0,0 1 0,0-1 1,1 1-1,-1 0 0,1-1 0,0 2 0,0-1 0,0 0 1,-1 1-1,2 0 0,-1 0 0,0 0 0,0 0 0,7 0 1,-9 2 7,0-1 0,0 1 0,1 0 1,-1 0-1,0 0 0,0 0 0,0 0 1,0 0-1,0 0 0,0 1 0,-1-1 1,1 1-1,0-1 0,-1 1 0,1 0 1,-1 0-1,1 0 0,-1 0 0,0 0 1,0 0-1,0 0 0,1 2 0,3 8-2,-1 0 0,5 21-1,-8-29 24,3 13-16,-2 1 0,0-1 1,-1 1-1,0-1 0,-2 1 0,0 0 0,-1-1 0,-4 18 0,4-25 72,-1-1 1,0 0-1,0 0 0,0 0 1,-1 0-1,-1 0 1,1-1-1,-1 0 0,-12 15 1,15-20-47,0-1 0,-1 0 0,1 0 1,0 0-1,-1 0 0,1 0 0,-1-1 1,0 1-1,1-1 0,-1 1 0,0-1 0,0 0 1,0 0-1,0 0 0,0-1 0,0 1 1,0-1-1,0 0 0,0 1 0,0-1 1,0-1-1,0 1 0,0 0 0,-1-1 0,1 0 1,0 1-1,1-1 0,-1 0 0,0-1 1,0 1-1,0 0 0,1-1 0,-1 0 1,0 1-1,-2-3 0,2 1-27,-1 0-1,0 0 1,1 0 0,0-1 0,0 1 0,0-1-1,0 0 1,0 0 0,1 0 0,0 0-1,0 0 1,0 0 0,0-1 0,0 1-1,1 0 1,0-1 0,0 0 0,0 1-1,1-1 1,-1 0 0,1 1 0,0-1-1,1 0 1,-1 1 0,1-1 0,0 0 0,1-4-1,-1 7-84,0-1 0,1 1 0,-1 0 0,0 0 0,1 0 0,-1 0 0,1 0 0,0 0 0,0 0 0,-1 0 0,1 1 0,0-1 0,1 1 0,-1-1 0,0 1 0,0 0 0,1 0 0,-1 0 0,3-1 0,-1 1-470,0 0 0,0 1-1,1-1 1,-1 1-1,0 0 1,0 0-1,1 0 1,-1 0 0,0 1-1,7 1 1,13 6-1315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4:20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10 428 2720,'-1'2'304,"0"0"0,0 0 0,0 0 0,0-1 0,0 1 0,0 0 0,0 0 0,1 0 0,-1 0 0,1 0 0,0 1 0,0-1 0,-1 0 0,1 0 0,1 3 0,-1-2 1034,9-1 86,-6-2-1228,0-1-1,1 1 1,-1-1 0,0 0-1,0 0 1,0 0-1,1 0 1,-1 0-1,0-1 1,-1 1-1,1-1 1,0 0-1,4-4 1,3-2 65,-1-1 0,10-13-1,-7 8-94,158-204 924,-134 168-815,2-11 406,-9 14-274,-22 31-681,-10 26-188,-1 18 429,2 0 0,0 0 0,2 0 0,1 1 0,1-1 0,2 0 0,0-1 0,2 1 0,1-1 0,11 27 0,-15-47 50,0-1-1,0 1 1,1-1 0,-1 0-1,1 0 1,1 0 0,7 8-1,-10-12 23,0-1 0,-1 1 0,1 0 0,0-1 0,0 0 1,0 1-1,0-1 0,0 0 0,0 0 0,1 0 0,-1 0 0,0-1 0,1 1 0,-1 0 0,0-1 0,1 0 0,-1 1 0,0-1 0,1 0 0,-1 0 0,1-1 0,-1 1 1,0 0-1,1-1 0,-1 0 0,0 1 0,3-2 0,0-1 23,1-1-1,0 1 1,-1-1 0,0 0 0,0-1 0,0 1-1,-1-1 1,1 0 0,4-7 0,2-5 98,16-30 0,40-106 9,-41 90-2,-17 44-230,-7 16 91,-1 0 1,1 0-1,-1 0 1,0 0 0,0 0-1,0 0 1,0-1-1,-1 1 1,1 0 0,-1-4-1,-10-13-135,9 19 103,1 1 0,-1-1 0,0 0 0,1 0 0,-1 0-1,0 1 1,0-1 0,1 0 0,-1 1 0,0-1 0,0 0 0,0 1-1,0-1 1,0 1 0,0 0 0,0-1 0,0 1 0,0 0-1,0-1 1,0 1 0,0 0 0,0 0 0,-2 0 0,1 1-13,0-1 1,0 1-1,0-1 1,0 1-1,0 0 1,0 0-1,0 0 1,1 0-1,-1 0 1,0 0-1,-2 3 1,-1 1-55,1 0 0,0 0 0,-1 0 0,2 1 0,-1 0 0,-5 11 0,2 5-33,1 0 0,0 1 0,-3 44 0,8-61 114,-2 20-1,1 0 0,1-1-1,1 1 1,5 32-1,-5-54 25,1 0 0,0 0-1,0-1 1,0 1 0,1 0-1,-1-1 1,1 0 0,0 1 0,4 5-1,-5-8-11,-1-1 0,1 1 0,0 0 0,0 0 0,0 0 0,0 0 0,0-1 0,0 1 0,1-1 0,-1 1 0,0-1 0,0 1 0,0-1 0,1 1 0,-1-1 0,0 0-1,0 0 1,1 0 0,-1 0 0,0 0 0,0 0 0,1 0 0,-1 0 0,0 0 0,0 0 0,1-1 0,-1 1 0,0-1 0,0 1 0,0-1 0,0 1 0,2-2 0,11-7 258,0 0 0,25-23 0,-15 11-98,16-15-142,56-65-1,-52 52 19,-22 25-15,41-41 204,-62 65-254,-1-1 0,1 1 0,-1 0 0,0-1 0,1 1 0,-1 0 0,1 0 0,-1-1 0,1 1 0,0 0-1,-1 0 1,1 0 0,-1-1 0,1 1 0,-1 0 0,1 0 0,-1 0 0,1 0 0,0 0 0,-1 0 0,1 0 0,-1 1 0,1-1 0,-1 0 0,1 0 0,0 0 0,-1 0 0,1 1 0,-1-1 0,1 0 0,-1 1 0,1-1 0,-1 0 0,0 1 0,1-1 0,-1 0 0,1 1 0,-1-1 0,0 1 0,1-1 0,-1 1 0,0-1 0,0 1 0,1-1 0,-1 2 0,2 1-22,0 1 0,-1 0 0,1 0 0,-1 0-1,2 7 1,2 31 53,-1 45 0,-2-50 22,-2-27-22,1 61 106,-2-64-57,0-1 0,0 1 0,0 0 0,-1 0 0,0-1 0,0 1 0,0-1 0,-4 7 0,5-12-45,0 0-1,0 1 1,1-1 0,-1 0-1,0 0 1,0 0-1,0 0 1,0 0 0,0 0-1,-1 0 1,1 0-1,0-1 1,0 1 0,-1 0-1,1-1 1,0 1 0,-1 0-1,1-1 1,0 0-1,-1 1 1,1-1 0,-1 0-1,1 0 1,-1 0 0,1 0-1,-1 0 1,1 0-1,0 0 1,-1 0 0,1-1-1,-1 1 1,1-1-1,-3 0 1,-4-3 14,0 0-1,0 0 1,0-1-1,-10-9 1,1 3-88,-31-29-267,50 41 289,0 0 0,0-1 0,0 1 0,0-1 0,0 0 0,0 0 0,0 1-1,2-2 1,5 2-11,6 0 39,0 0-1,0 0 0,0-2 0,0 0 0,-1-1 0,1 0 0,0-1 0,-1-1 1,1 0-1,-1-1 0,0 0 0,-1-1 0,1-1 0,17-12 0,-4 3 29,-2-2-1,32-27 0,-50 38-120,-5 5 51,0 0-1,1 0 0,-1 0 0,0 0 1,0 0-1,5-1 0,-7 3 41,0 0 0,0 0-1,0 0 1,0-1 0,0 1 0,0 0-1,0 0 1,0 0 0,1 0 0,-1 0-1,0 0 1,0 0 0,0 0 0,0 0-1,0 0 1,0 0 0,0 0 0,1 0-1,-1 0 1,0 0 0,0 0 0,0 0-1,0 0 1,0 0 0,0 1 0,0-1 0,0 0-1,1 0 1,-1 0 0,0 0 0,0 0-1,0 0 1,0 0 0,0 0 0,0 0-1,0 0 1,0 0 0,0 0 0,0 1-1,0-1 1,0 0 0,0 0 0,0 0-1,0 0 1,0 0 0,1 0 0,-1 0-1,0 1 1,0 8 44,-4 10-39,4-19-9,-8 29-35,2 0-1,1 0 0,-1 44 1,6-71 47,-1 0 1,1 0 0,1 0-1,-1 0 1,0 0-1,0 0 1,1 0 0,-1 0-1,1 0 1,-1 0-1,1 0 1,0 0 0,0 0-1,0 0 1,0-1-1,0 1 1,1 0 0,-1-1-1,0 1 1,1-1-1,-1 1 1,1-1 0,-1 0-1,1 0 1,0 1-1,-1-1 1,1 0 0,0-1-1,4 3 1,-2-3 22,1 1 0,0 0 0,0-1 1,0 0-1,-1 0 0,1-1 0,0 1 1,0-1-1,0 0 0,-1 0 0,7-3 0,-5 1 21,0 0 1,0 0-1,0-1 0,-1 0 0,1 0 0,-1 0 0,0-1 0,5-5 0,1-2-14,-1-1 0,0-1 0,0 1 0,-1-2 0,6-14 0,-10 18-22,0 0-1,-1 0 1,-1 0 0,0-1 0,0 1-1,-1-1 1,1-23 0,-3 29-20,0 0 0,-1 0 0,0 0 0,0 0 0,0 0 0,-3-6 0,3 10-7,1 0-1,-1 0 1,0 1 0,0-1 0,0 0 0,0 1-1,0-1 1,0 0 0,0 1 0,-1-1 0,1 1-1,0 0 1,-1-1 0,1 1 0,-1 0 0,0 0-1,1 0 1,-1 0 0,0 0 0,0 0 0,-3 0-1,-1 0-11,1 0 0,0 1 0,-1 0 0,1 0 0,-1 0 0,1 0-1,-1 1 1,1 0 0,0 0 0,0 1 0,-1-1 0,1 1 0,0 1 0,0-1-1,1 0 1,-1 1 0,0 0 0,1 0 0,-5 4 0,3-2 33,1 0 156,11-4-79,63-18-170,-24 5 84,155-21-130,-192 32 120,0 0-1,0 1 1,0 0-1,0 0 1,0 1-1,13 2 1,-18-2 1,-1 0 1,0 0 0,1-1-1,-1 2 1,0-1 0,1 0-1,-1 0 1,0 1 0,0-1-1,0 1 1,0-1 0,-1 1-1,1 0 1,0 0 0,-1 0 0,1 0-1,-1 0 1,1 0 0,-1 0-1,0 0 1,0 1 0,0-1-1,0 0 1,-1 1 0,1 2-1,1 14 75,0 1 0,-2-1 0,-1 1-1,0-1 1,-1 0 0,-6 22-1,5-22 243,3-15 80,1-5-127,6-9-16,9-18-185,-15 25-21,6-10 19,37-64 5,-38 67-143,1 0 1,0 0 0,1 1 0,18-16 0,-24 23 41,0 0 0,1 0 0,0 0 0,-1 1 0,1-1 0,3 0 0,-6 2 29,1-1 0,0 1-1,-1 0 1,1 0 0,0 0 0,-1-1-1,1 1 1,0 0 0,-1 0 0,1 0-1,0 0 1,-1 0 0,1 1 0,0-1-1,-1 0 1,1 0 0,-1 0 0,1 0-1,0 1 1,-1-1 0,1 0 0,-1 1-1,1-1 1,0 0 0,-1 1 0,1-1-1,-1 1 1,1-1 0,-1 1 0,0-1 0,1 1-1,0 0 1,0 3 1,0-1 1,0 1-1,0-1 1,-1 1-1,1-1 1,-1 6-1,1-2 13,4 108-87,-5-105 114,1 0 1,0-1-1,4 14 0,-4-19 1,-1 0 0,2 0-1,-1-1 1,0 1 0,1-1 0,0 1 0,0-1-1,0 1 1,0-1 0,0 0 0,4 4 0,-4-6-18,-1-1 1,1 1-1,-1 0 0,1 0 1,-1-1-1,1 1 1,-1-1-1,1 1 1,-1-1-1,1 0 1,0 1-1,-1-1 0,1 0 1,2-1-1,26-2 96,-27 2-103,17-4-13,0-2 1,0 0-1,-1 0 0,27-17 1,-13 8-39,12-8 84,-2-2 0,-1-2-1,43-36 1,-75 56-50,-3 3 19,-1 0 0,1-1-1,-1 0 1,0 0-1,0 0 1,6-10 0,-68 93-289,9-13 351,5-11-59,26-33-65,-29 44 0,43-61 49,0 0 0,1 1 0,-1-1 1,1 1-1,0 0 0,0-1 0,0 1 1,-1 5-1,2-8 1,0 0 1,0 1-1,1-1 1,-1 0-1,0 0 0,0 0 1,0 1-1,1-1 0,-1 0 1,1 0-1,-1 0 1,1 0-1,-1 0 0,1 0 1,0 0-1,-1 0 1,1 0-1,0 0 0,0 0 1,0 0-1,0-1 1,0 1-1,0 0 0,0-1 1,0 1-1,0 0 0,0-1 1,0 1-1,0-1 1,2 1-1,2 0 16,-1 0-1,1 0 1,-1-1-1,1 1 1,0-1-1,-1 0 1,1-1-1,0 1 1,-1-1-1,1 0 1,0 0 0,-1 0-1,0 0 1,1-1-1,-1 0 1,0 0-1,0 0 1,1-1-1,-2 1 1,1-1-1,6-5 1,1-2 9,-1 0 0,0-1-1,0 0 1,-1-1 0,13-21 0,-6 2 35,-1 0 1,-2-1 0,10-36-1,-7 20-185,-15 48 112,-1-1 0,0 0 0,1 1 0,-1-1 0,0 0 0,0 0 0,0 1 0,0-1 0,0 0 0,0 0 0,0 0 0,0 1 0,0-1 0,0-1 0,-3 4-99,0 7 40,-22 105-246,22-95 315,1 1 1,1-1 0,1 1-1,2 20 1,-2-37 27,0-1 1,1 1 0,-1 0 0,1 0 0,0 0 0,0-1-1,0 1 1,0 0 0,0-1 0,1 1 0,2 4-1,-3-7-20,-1 1-1,1-1 1,-1 1-1,1-1 1,0 0-1,-1 1 1,1-1-1,-1 0 1,1 1-1,0-1 1,-1 0-1,1 0 1,0 0-1,-1 0 1,1 1-1,0-1 1,-1 0-1,1 0 1,0 0-1,-1 0 1,2-1-1,-1 1-6,1-1 0,0 1 0,0-1 0,-1 0 0,1 0 0,-1 0 0,1 0 0,-1 0 0,1 0 0,-1 0 0,2-2 0,43-44 229,80-74-60,-111 109-176,42-34-49,-50 40 16,1 1-1,0 0 1,0 1 0,1 0 0,12-5 0,-20 9 31,1 0 0,-1-1 0,0 1 0,0 0 0,0-1 0,1 1 0,-1 0 0,0 0 0,0 0 0,0 0 0,1 0 0,-1 1 0,0-1 0,0 0 0,0 1-1,1-1 1,-1 0 0,0 1 0,0-1 0,0 1 0,0 0 0,2 0 0,-2 1 3,0-1 1,0 1-1,0-1 0,0 1 0,0 0 1,0 0-1,0-1 0,0 1 1,-1 0-1,1 0 0,-1 0 0,1 3 1,0 5-13,0 0 1,-1 0 0,0 0 0,-3 12-1,3-22 18,-3 21 51,-1-1 1,-1 1-1,-15 37 0,17-51-4,2 0-1,-1 0 1,1 0-1,0 0 1,0 8-1,1-14-38,-1-1 0,1 0 0,0 0 0,0 0 0,0 1 0,0-1 0,0 0 0,0 0 0,0 0 0,0 1 0,0-1 0,0 0 0,0 0 0,0 1 0,0-1 0,0 0 0,0 0 0,0 0 0,0 1 0,0-1 0,1 0 0,-1 0 0,0 0 0,0 1 0,0-1 0,0 0 0,0 0 0,0 0 0,1 0 0,-1 1 0,0-1 0,0 0 0,0 0 0,0 0 0,1 0 0,-1 0 0,0 0 0,0 1 0,0-1 0,1 0 0,-1 0 0,0 0 0,0 0 0,1 0 0,-1 0 0,0 0 0,0 0 0,0 0 0,1 0 0,-1 0 0,0 0 0,0 0 0,0 0 0,1 0 0,-1 0 0,0-1 0,0 1 0,1 0 0,-1 0 0,12-10 174,-10 8-112,95-99-20,-44 43-59,-42 46 10,-8 9-32,0-1-1,0 1 1,0-1-1,1 1 0,-1 0 1,1 0-1,0 1 1,-1-1-1,1 1 1,1-1-1,-1 1 1,5-1-1,-8 2 26,0 1 1,0 0-1,0 0 1,-1 0-1,1 0 1,0 1-1,0-1 0,0 0 1,-1 0-1,1 0 1,0 1-1,0-1 1,-1 0-1,1 1 1,0-1-1,-1 1 0,1-1 1,0 0-1,-1 1 1,1 0-1,-1-1 1,1 1-1,-1-1 0,1 1 1,-1 0-1,1-1 1,-1 1-1,0 0 1,1-1-1,-1 1 1,0 0-1,1 0 0,-1-1 1,0 1-1,0 0 1,0 0-1,0 0 1,0 0-1,1 7-25,0-1 1,-1 1-1,0 9 0,-1-7-16,0 27-110,0-23 201,0-1 0,1 1 0,1 0-1,0-1 1,1 1 0,5 19 0,-7-31-31,1-1 0,-1 0 0,1 0 0,-1 0 0,1 1 0,-1-1 0,1 0 0,0 0 0,-1 0 0,1 0 0,0 0 0,0 0 0,0 0 0,0 0 0,0-1 0,0 1 0,0 0 0,0 0 0,0-1 0,1 1 0,-1-1 0,0 1 0,0-1 0,0 1 0,1-1 0,-1 0 0,0 0 0,0 1 0,1-1 0,-1 0 0,0 0 0,1-1 0,-1 1 0,0 0 0,0 0 0,1 0 0,-1-1 0,0 1 0,0-1 0,1 1 1,-1-1-1,0 1 0,0-1 0,1-1 0,28-15 113,36-28-1,-6 3-82,216-137-36,-215 136 102,-52 36-70,-7 6-194,-4 5-31,-1 3 90,-16 41-8,2 1-1,-22 102 0,38-145 135,0 0-1,1 1 0,-1-1 1,1 0-1,0 0 0,0 0 0,1 0 1,2 10-1,-2-14-17,-1 0-1,1 0 1,0 0 0,0 0-1,0 0 1,1-1 0,-1 1-1,0 0 1,1 0 0,-1-1-1,1 1 1,-1-1 0,1 1-1,0-1 1,0 0 0,-1 0-1,1 0 1,0 0 0,0 0-1,0 0 1,0 0 0,0-1-1,1 1 1,-1-1 0,0 1-1,3-1 1,11 1 1,0-1 0,0 0 0,0-2-1,0 0 1,0 0 0,19-7 0,18-2 14,-44 9-17,0 0 0,0-1 0,0 0 1,-1 0-1,14-8 0,39-28-15,-26 15 83,-2 2-16,-1-1 1,-1-1-1,-1-2 0,-2-1 1,36-42-1,-45 41-95,-18 27 33,0-1 0,0 0 1,0 1-1,0-1 1,-1 0-1,1 1 1,-1-1-1,1 0 1,-1 1-1,0-1 1,0 0-1,0 0 1,0 0-1,0-2 1,0 3-12,-1 0 1,1 0-1,-1 0 1,1 0 0,-1 0-1,0 0 1,1 0-1,-1 1 1,0-1-1,0 0 1,1 0 0,-1 1-1,0-1 1,0 0-1,0 1 1,0-1-1,0 1 1,0-1 0,0 1-1,0 0 1,0-1-1,0 1 1,0 0 0,0 0-1,0 0 1,-1 0-1,1 0 1,0 0-1,-2 0 1,-3 0-9,-1 1 1,0 0-1,-8 2 1,14-3 21,-13 4-29,0 0-1,0 2 1,0-1-1,1 2 1,0 0-1,0 0 0,1 1 1,0 1-1,0 0 1,1 0-1,0 1 1,0 1-1,1 0 1,1 0-1,0 1 1,-13 22-1,21-32 36,-1 1 1,1 0-1,0 0 1,0 0-1,0 0 1,0 0-1,0 0 1,1 0-1,-1 1 1,1-1-1,0 0 1,0 0-1,0 0 1,1 0-1,-1 1 0,1-1 1,0 4-1,1-3 17,0-1-1,0 1 1,0-1-1,0 1 0,0-1 1,1 0-1,0 0 0,-1 0 1,1 0-1,0 0 1,7 4-1,3 1 39,2 0 1,-1-1-1,1 0 1,0-2-1,23 7 0,-12-5 144,1-1 0,49 5 0,-60-10-153,0 0 1,-1-2-1,1 0 1,0-1-1,-1 0 1,22-7-1,-31 7-685,0 0 0,0-1 0,0 1 0,0-1 0,6-5 0,5-1-1704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4:24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132 903 5216,'0'-1'100,"0"1"0,0 0 1,0-1-1,0 1 0,0 0 1,0 0-1,0-1 0,0 1 1,0 0-1,0-1 0,1 1 1,-1 0-1,0 0 0,0-1 1,0 1-1,0 0 0,1 0 1,-1 0-1,0-1 0,0 1 1,1 0-1,-1 0 0,0 0 1,0 0-1,1-1 0,-1 1 1,0 0-1,1 0 0,-1 0 1,0 0-1,0 0 0,1 0 0,-1 0 1,0 0-1,1 0 0,-1 0 1,10-4 1104,7-11-531,-1 0 0,-1-1 0,-1-1 1,21-32-1,4-4-130,144-193 725,-159 207-999,-2-1 0,28-75 1,-28 53-143,-2 0 0,16-94-1,-34 149-171,-3 9-84,-2 16-14,-5 21 103,-23 66 1,-24 35-40,-88 163-168,131-280 242,-78 146 35,-93 206 199,146-269-98,-26 60 840,63-165-911,0 0-1,-1 0 1,1 0 0,0 0 0,-1 0-1,1 0 1,-1 0 0,0 0 0,1 0 0,-1 0-1,0-1 1,1 1 0,-1 0 0,0 0 0,0-1-1,0 1 1,-1 1 0,2-3-44,-1 1-1,1 0 1,-1-1 0,1 1 0,0-1 0,-1 1-1,1-1 1,0 1 0,0-1 0,-1 1-1,1-1 1,0 1 0,0-1 0,-1 1 0,1-1-1,0 1 1,0-1 0,0 1 0,0-1-1,0 1 1,0-1 0,0 1 0,0-1 0,0-9 33,0 0 0,1-13 1,3 0-27,1 0 0,1 1 1,1-1-1,0 1 1,13-23-1,-13 30-46,1 1 0,0 1-1,1-1 1,1 2 0,0-1 0,1 1 0,0 1 0,17-15-1,12-1-55,1 1-1,53-24 1,12-7 276,-89 47-202,0-1 0,-1 0 1,0-1-1,-1 0 0,0-1 0,21-26 0,122-191 175,-149 216-155,0-1 94,11-21 1,-18 31-96,0-1 0,0 1 0,0-1 0,-1 0 0,0 0 0,0 0 0,0-9 0,-1 14-15,0 0 0,0 0 0,0 0 0,0 0 0,0 0 0,0 0 0,0 0 0,0 0 0,-1 0 0,1 0 0,0 0 0,-1 0 0,1 0 0,-1 0 0,1 0 0,-1 0 0,0 1 0,1-1 0,-1 0 0,0 0 0,1 1 0,-1-1 0,-1 0 0,0 0-6,1 0 0,-1 1 0,0-1 0,1 1-1,-1 0 1,0-1 0,1 1 0,-1 0 0,0 0-1,1 0 1,-1 0 0,-3 1 0,0 0-20,0 0 0,0 1 0,0-1 0,0 1 0,0 0 0,1 0 0,-8 5 0,5-1-5,0 1 0,1 0 0,0-1 0,0 2 0,1-1 0,0 1 0,0 0 0,1 0 0,0 0 0,0 0 0,1 1 0,-4 13-1,2-2 26,1 0-1,1 1 0,0 0 1,1 27-1,3-40 44,-1 0 0,1-1 0,0 1 1,4 12-1,-4-16 15,0-1 0,0 0 0,1 1 0,-1-1 1,1 0-1,0 0 0,0 0 0,0 0 0,0 0 1,0 0-1,1-1 0,3 4 0,-4-5-23,0 0 0,0 0 0,0 0 0,1 0-1,-1-1 1,0 1 0,1 0 0,-1-1 0,1 0 0,-1 1 0,1-1 0,-1 0-1,1 0 1,-1-1 0,1 1 0,2-1 0,7-2 13,-1 0 0,12-5-1,-16 6-17,51-21 155,65-34-1,50-40-151,-94 52-70,-30 16-49,-23 12 21,51-22 0,-53 31 59,-19 8 33,-1-2-1,0 1 1,1 0 0,-1-1-1,5-2 1,-7 2 130,-3 2-30,-9 5 43,-16 10-83,3 0-77,1 2-1,0 1 1,2 1-1,0 0 1,-25 32-1,-15 31-243,50-67 257,2 0 0,0 0 0,0 0 1,-4 18-1,10-29 18,1 1 1,0-1 0,1 0 0,-1 1 0,1-1-1,0 1 1,0-1 0,1 7 0,-1-10-18,0 0 0,0 0 0,0 0 0,0 0 0,1 0 0,-1 0 0,1 0 0,-1 0 0,0 0 0,1 0 0,0 0 0,-1 0 0,1 0 0,-1-1 0,1 1 0,0 0 0,0 0 0,0-1 0,-1 1 0,1 0 0,0-1 0,0 1 0,0-1 1,0 1-1,0-1 0,0 1 0,0-1 0,0 0 0,0 0 0,0 1 0,0-1 0,0 0 0,0 0 0,1 0 0,-1 0 0,0 0 0,0 0 0,0 0 0,0-1 0,1 1 0,3-2 21,0 0 0,-1 1 0,1-2 0,-1 1 0,1 0 0,-1-1 0,0 0 0,0 0 0,0 0 0,0 0 0,-1-1 0,1 1 0,-1-1 0,3-5 1,6-8-18,-1 0 0,9-20 1,-18 31-4,86-169 136,-71 142-827,-20 40 621,1 1 0,1 0 1,-1 0-1,1 0 1,0 9-1,-2 19 8,-1-14-17,1 0 1,1 24-1,2-38 70,0 1 1,1 0-1,0-1 1,1 1-1,-1-1 0,2 1 1,-1-1-1,6 12 1,-7-19 20,-1 0 0,1 0 0,-1 0 0,1 0 0,0 0 0,0 0 0,0 0 0,0 0 0,-1 0 0,1 0 0,0-1 0,0 1 0,1 0 1,-1 0-1,0-1 0,0 1 0,0-1 0,0 1 0,1-1 0,0 1 0,1-1-6,-1 0 1,0 0-1,1 0 0,-1 0 0,1 0 1,-1-1-1,1 1 0,-1-1 0,0 1 1,3-2-1,5-3 0,1 0 1,-2 0-1,17-12 0,-19 12 16,55-37-11,-2-3 1,-3-3 0,58-60-1,-95 85 4,-1-1-1,-2 0 1,0-1-1,-2-1 1,15-32-1,47-142 208,-48 118-363,6-12-38,-84 246-826,23-76 931,2 1-1,-12 81 1,24-79 15,-2 123 0,14-194 103,2 31 78,-2-37-103,1 0 1,-1 1 0,1-1 0,0 0-1,-1 0 1,1 0 0,0 0-1,0 0 1,0 0 0,1 0 0,-1 0-1,0 0 1,1-1 0,2 3-1,-4-3-22,1-1 1,0 1-1,-1-1 0,1 0 0,0 1 0,-1-1 0,1 0 0,0 1 0,0-1 0,0 0 1,-1 0-1,1 1 0,0-1 0,0 0 0,0 0 0,0 0 0,-1 0 0,1 0 0,0-1 1,0 1-1,0 0 0,-1 0 0,1 0 0,0-1 0,0 1 0,0 0 0,-1-1 0,1 1 1,0-1-1,0 0 0,4-2 53,-1-1 1,1 0-1,6-9 0,-10 12-62,60-82 154,-1 1-210,-25 42-63,1 2 0,77-62 0,-113 100 107,0 0 0,0 0 0,0 0 0,0 0-1,0 0 1,0 0 0,0 0 0,0 0 0,0 0-1,0 0 1,0 0 0,0 0 0,0 0 0,0 0-1,0 0 1,0 1 0,0-1 0,0 0 0,0 0-1,0 0 1,0 0 0,0 0 0,0 0 0,1 0-1,-1 0 1,0 0 0,0 0 0,0 0 0,0 0 0,0 0-1,0 0 1,0 0 0,0 0 0,0 0 0,0 0-1,0 0 1,0 0 0,0 0 0,0 0 0,0 0-1,0 0 1,0 0 0,1 0 0,-1 0 0,0 0-1,0 0 1,0 0 0,0 0 0,0 0 0,0 0-1,0 0 1,0 0 0,0 0 0,0 0 0,0 0-1,0 0 1,0 0 0,0 0 0,0 0 0,0 0 0,0 0-1,0 0 1,0 0 0,1 0 0,-1 0 0,-3 9-172,-9 20 79,6-16 49,-9 25 39,1 1 1,2 0 0,-8 41-1,18-67 25,-4 30 44,6-40-25,0 0 0,0 0-1,0 0 1,0 0 0,1 0 0,0 0 0,-1 0 0,1 0 0,0-1 0,0 1-1,2 3 1,-2-5-18,-1 0-1,1-1 1,0 1 0,-1-1-1,1 1 1,0-1-1,0 0 1,-1 1 0,1-1-1,0 0 1,0 1-1,0-1 1,-1 0-1,1 0 1,0 0 0,0 0-1,0 0 1,0 0-1,-1 0 1,1 0 0,0 0-1,0 0 1,0 0-1,0 0 1,-1-1-1,1 1 1,0 0 0,1-1-1,2-1 30,1 0 0,0 0 0,-1 0 1,5-4-1,7-7 29,-1-1 1,0 0-1,15-20 1,-15 16-11,1 1-23,107-124 78,-121 139-113,22-26 25,-22 26-69,1 0 0,-1 0 1,0 0-1,0 0 0,1 1 0,-1-1 0,1 1 1,-1-1-1,4 0 0,-5 2 28,-1 0 1,0 0 0,0-1-1,0 1 1,0 0-1,0 0 1,0 0-1,1 0 1,-1 0-1,0 0 1,0 0-1,0 0 1,0 0-1,0 0 1,1 0-1,-1 0 1,0 0-1,0 0 1,0 0-1,0 0 1,0 0-1,0 0 1,1 0 0,-1 0-1,0 0 1,0 0-1,0 1 1,0-1-1,0 0 1,0 0-1,1 0 1,-1 0-1,0 0 1,0 0-1,0 0 1,0 0-1,0 0 1,0 1-1,0-1 1,0 0-1,0 0 1,0 0-1,0 0 1,0 0 0,1 0-1,-1 1 1,0-1-1,0 0 1,0 0-1,0 0 1,0 0-1,0 1 1,-3 6-6,3-6-23,-7 19 2,2-1-1,0 1 0,-2 25 0,0-4 14,3-20 44,1 0 0,1 0 1,1 0-1,1 0 0,2 24 1,-1-44 5,-1 1 1,0 0 0,1-1-1,-1 1 1,1 0 0,0-1-1,-1 1 1,1-1 0,2 3-1,-3-4-15,0 1 0,1-1 0,-1 1 0,0-1 0,1 0 0,-1 1 0,1-1 0,-1 0 0,1 1 0,-1-1 1,1 0-1,-1 0 0,1 1 0,-1-1 0,1 0 0,-1 0 0,1 0 0,-1 0 0,1 0 0,-1 0 0,1 0 0,0 0 0,-1 0 0,1 0 0,-1 0 0,1 0 0,-1 0 0,1 0 0,-1 0 0,1-1 0,-1 1 0,1 0 0,-1 0 0,1-1 0,0 0 0,5-4 52,0 0 0,0-1 0,-1 0 0,0 0 0,0 0-1,-1-1 1,1 1 0,-2-1 0,6-10 0,0-1-20,12-20-18,2 1 1,1 0 0,2 2-1,56-59 1,-71 85 3,21-15 0,0 1-415,-31 23 374,-1-1 0,0 1 0,0-1 0,1 1 0,-1 0 0,0 0 0,1-1 0,-1 1 0,1 0 0,-1-1 0,0 1 0,1 0 0,-1 0 0,1 0 0,-1 0 0,1 0 0,-1-1 0,1 1 0,-1 0 0,1 0 0,-1 0 0,1 0 0,-1 0 0,0 0 0,1 0 0,0 1 0,7 11-219,-6-8 223,0 2-3,0 0-1,-1 1 0,0-1 1,0 1-1,-1 0 0,1-1 1,-1 1-1,-2 12 1,1 6-44,1-23 50,-1 24-37,2 0 1,7 39 0,-7-58 49,0 0 0,1 0 0,0 0 0,1-1 0,-1 1 0,1 0 0,1-1 0,-1 0 0,1 0 0,0 0 0,0 0 1,1-1-1,0 0 0,7 7 0,-9-10 17,1 0 0,-1 0 1,1 0-1,0 0 0,-1-1 1,1 1-1,0-1 0,0 0 0,0 0 1,0 0-1,0-1 0,0 0 1,0 1-1,0-1 0,0-1 1,0 1-1,0-1 0,0 1 1,0-1-1,0 0 0,0-1 1,0 1-1,6-4 0,2-1 39,0-1-1,0 0 1,-1 0-1,0-2 1,17-14-1,-11 5-20,0 0 0,-1 0 0,-1-2 0,0 0 0,-2-1-1,-1 0 1,0-1 0,9-24 0,-20 43-71,0-1 1,0 0-1,0 0 0,0 0 1,0 0-1,-1 1 0,0-1 1,1 0-1,-2-6 0,1 10 18,0-1-1,0 1 1,0-1-1,0 1 1,0-1-1,-1 1 1,1-1-1,0 1 1,0-1-1,0 1 1,-1 0-1,1-1 1,0 1-1,0-1 1,-1 1-1,1 0 1,-1-1-1,1 1 1,0 0-1,-1-1 1,1 1 0,0 0-1,-1 0 1,1-1-1,-1 1 1,1 0-1,-1 0 1,1 0-1,-1 0 1,1-1-1,-1 1 1,1 0-1,-1 0 1,1 0-1,-1 0 1,1 0-1,-1 0 1,1 0-1,-1 0 1,1 1-1,0-1 1,-1 0-1,1 0 1,-1 0-1,1 0 1,-1 1-1,-3 1-37,1-1-1,0 1 1,0 0 0,1-1-1,-5 4 1,3 0 12,-1-1 0,1 1 0,0 0 0,0 1 0,1-1 0,-1 1 0,1-1 0,-2 8 0,-3 7-40,-6 22 1,9-24 89,1 2 1,0-1-1,2 0 0,0 1 1,1-1-1,1 1 1,1-1-1,0 1 1,6 21-1,-6-36 27,0 0 0,1 0-1,0 0 1,0-1-1,0 1 1,0-1 0,1 1-1,-1-1 1,7 8-1,-7-11-20,-1 1 0,1-1 0,-1 0 0,1 0 0,0 0 0,-1 1 0,1-1 0,0-1 0,0 1 0,-1 0 0,1 0 0,0-1 0,0 1 0,0-1 0,0 1 0,0-1 0,0 0-1,0 0 1,0 0 0,0 0 0,0 0 0,0-1 0,0 1 0,0 0 0,0-1 0,0 0 0,2 0 0,5-3 26,-1 0-1,0-1 1,0 0 0,-1 0 0,10-8-1,33-36 70,-31 30-107,181-172 13,-177 171 46,33-21 1,-16 12-190,-39 28 109,1 0 1,-1 1 0,0-1-1,0 0 1,0 1-1,0-1 1,1 1 0,-1-1-1,0 1 1,3-1 0,-2 4-117,-7 5 61,-44 66-89,25-35 114,-30 50 125,39-60-25,-2-1 0,-1 0 0,-1-2 1,-28 31-1,43-54-29,1 0 0,-1 0 1,0 0-1,0 0 0,0-1 1,0 0-1,0 0 1,0 0-1,0 0 0,-1-1 1,-8 3-1,0-3-60,-1 1 1,-22-2-1,22 0-80,294-15 543,-227 11-394,71-10 4,-64 6 231,-11 1-4311,-46 7 3180,0-1-958,-6 0-459,-8-2-1784,-15-7-1152,-3-2 1681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4:24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5 128 5728,'-4'0'2592,"24"5"-2240,9-10 2272,10 5-1504,28-7 1312,9 4-1408,38-8 511,4 0-895,20-8-224,-12 7-256,0-10 96,-15 11-160,15-8-2016,-17 7 1057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4:03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565 378 2400,'1'-1'123,"-1"1"-104,0 0 1,0-1-1,0 1 1,0 0-1,0 0 1,0 0-1,0 0 1,0 0-1,0-1 1,0 1-1,0 0 1,0 0-1,0 0 1,1 0-1,-1 0 1,0-1-1,0 1 1,0 0-1,0 0 1,0 0-1,0 0 1,0 0-1,0 0 1,0 0-1,1-1 1,-1 1-1,0 0 1,0 0-1,0 0 1,0 0-1,0 0 1,0 0-1,1 0 1,-1 0-1,0 0 1,0 0-1,0 0 1,0 0-1,1 0 1,-1 0-1,3 2 2995,-3-3-2793,0 0 1,0 0-1,0 0 1,0 0-1,-1 0 1,1 1-1,0-1 1,0 0-1,-1 0 1,1 0-1,-1 0 1,1 0-1,-1 0 1,1 1-1,-1-1 1,0 0-1,1 0 1,-1 1-1,0-1 1,0 0-1,1 1 1,-1-1-1,-1 0 1,-1 0 19,0-1 1,-1 1 0,1 0-1,0 0 1,0 1-1,0-1 1,-5 0 0,-2 1-33,0 0 0,-1 0 0,-15 3 0,5 2-27,0 1 1,1 1-1,-34 16 1,23-9-28,8-3-61,1 0 1,0 1-1,0 1 0,1 2 0,-21 18 0,28-21-64,0 2 0,1 0 0,1 0 0,0 1 0,1 1 0,1 0 0,-12 24 1,10-13-13,1 1 1,1 0 0,1 1 0,2 0 0,1 0 0,1 1 0,2-1 0,0 32 0,3-56 13,0-1 1,0 1-1,1-1 0,0 1 0,0-1 1,0 1-1,0-1 0,1 0 0,-1 1 1,1-1-1,0 0 0,4 5 0,-4-6-4,0-1 0,0 1-1,1-1 1,-1 0 0,1 1-1,-1-1 1,1 0 0,0-1-1,0 1 1,0 0 0,0-1-1,0 0 1,0 1 0,1-1-1,-1-1 1,0 1 0,4 0-1,4 0 57,-1-1 0,0 0-1,0 0 1,0-1-1,0-1 1,0 0-1,-1 0 1,1-1-1,0 0 1,12-6-1,-5 1 2,0-1 0,0-1 0,-1 0 0,22-19 0,-24 16-46,0-1 0,-1 0 0,0-1 0,-1-1-1,16-26 1,41-93 100,-39 72-143,-19 43 16,-2-1-1,0 0 0,-2-1 0,0 0 0,-1 0 1,-1 0-1,-1-1 0,-2 0 0,1-28 0,-3 43-65,-1-20 139,1 26-75,0 1 0,0 0-1,0 0 1,-1-1-1,1 1 1,0 0-1,-1 0 1,1 0-1,-1 0 1,1 0-1,-1 0 1,0-1-1,0 1 1,1 1-1,-1-1 1,0 0 0,-1-1-1,1 1-15,1 1 0,-1 0 0,0 0 0,1 0 0,-1 0 0,1-1 0,-1 1-1,1 0 1,-1 0 0,0 0 0,1 0 0,-1 0 0,1 1 0,-1-1 0,0 0 0,1 0 0,-1 0 0,1 0 0,-1 1-1,1-1 1,-1 0 0,1 0 0,-1 1 0,1-1 0,-1 1 0,1-1 0,-1 0 0,1 1 0,0-1 0,-1 1 0,0 0 0,-12 17-1,11-13 48,-6 5-32,-9 14 51,-16 31 1,28-46-54,1-1 1,1 1 0,0 0 0,0 0 0,0 1-1,1-1 1,-1 18 0,2 1 16,3 0 0,0-1 0,1 1 0,2-1 0,1 0 0,1 0 0,13 32 0,-10-35 17,22 39 0,-26-52 29,1-1 0,1 1 0,-1-1 0,2-1 0,13 13-1,-20-20-35,0 0-1,1 0 0,-1 0 1,1-1-1,-1 1 0,1-1 1,0 1-1,-1-1 0,1 0 1,0 0-1,0-1 0,0 1 1,0 0-1,0-1 0,0 0 1,0 0-1,0 0 0,3 0 1,-2-1-3,-1 0 1,1 0 0,-1 0 0,1 0-1,-1-1 1,0 0 0,0 1-1,0-1 1,0 0 0,0-1 0,0 1-1,0 0 1,-1-1 0,4-3 0,24-30 138,37-39-276,-59 67 77,0 1 1,1 0 0,0 1 0,0 0 0,1 0-1,0 1 1,14-5 0,-2 2 27,0 1 0,33-5-1,-49 10-9,-6 2 16,0 0 0,0 0 0,0 0 0,0 0 0,1 0 0,-1 0 0,0 0 0,0 0 0,0-1 0,0 1 1,1 0-1,-1 0 0,0 0 0,0 0 0,0 0 0,0 0 0,1 0 0,-1 0 0,0 0 0,0 0 0,0 0 0,0 0 0,1 1 0,-1-1 0,0 0 0,0 0 0,0 0 0,0 0 0,0 0 0,1 0 1,-1 0-1,0 0 0,0 0 0,0 1 0,1 0 80,-6-1-84,0 0 0,1 1-1,-1 0 1,1 0 0,-1 0 0,1 1-1,-1 0 1,1 0 0,0 0 0,-8 5-1,-3 3-2,-21 20 0,14-12 62,7-6-67,1 1 0,1 0 0,0 1 1,1 1-1,0 0 0,-18 32 0,30-46 3,-1 0 0,0 0-1,1 0 1,-1 0 0,1 0 0,0 1 0,-1-1 0,1 0-1,0 0 1,0 0 0,0 1 0,0-1 0,0 0-1,0 0 1,0 1 0,0-1 0,0 0 0,1 0-1,-1 1 1,1-1 0,0 2 0,0-2-3,0 1 1,1 0-1,-1 0 0,0-1 1,1 1-1,0-1 0,-1 1 1,1-1-1,0 0 1,0 0-1,2 2 0,3 0 21,0 0 0,0-1 0,0 0 0,0 0 0,0 0-1,12 0 1,-2-1 58,1-1 0,0-1-1,-1 0 1,1-1 0,-1-1-1,0-1 1,21-7 0,-28 8-73,0-1 0,-1-1 0,1 1 0,-1-2 0,0 1 0,0-1 0,-1 0 0,0-1 0,0 0 0,0-1 0,-1 1 0,0-1 0,9-14 0,9-22 131,36-90 0,7-55 98,-56 155-166,-2 4-92,-2-2 1,0 1 0,3-47-1,-10 70 7,0 2-6,0 0 0,-1 1 0,1-1 0,-2 0 0,1 1 0,0-1-1,-3-7 1,3 13 31,0 0-1,0 0 0,0-1 0,0 1 0,0 0 0,0 0 0,0-1 1,0 1-1,-1 0 0,1 0 0,0 0 0,0-1 0,0 1 1,0 0-1,-1 0 0,1 0 0,0 0 0,0-1 0,0 1 1,-1 0-1,1 0 0,0 0 0,0 0 0,-1 0 0,1 0 1,0 0-1,0 0 0,-1-1 0,1 1 0,0 0 0,0 0 0,-1 0 1,1 0-1,0 0 0,-1 1 0,1-1 0,0 0 0,0 0 1,-1 0-1,1 0 0,0 0 0,0 0 0,0 0 0,-1 0 1,1 0-1,0 1 0,0-1 0,-1 0 0,1 0 0,-10 11-160,-20 63-262,18-44 405,1 0 0,2 0 1,1 1-1,1 0 0,-5 56 0,10-46-45,1 0 0,2 0 0,2 0 0,8 41 0,-9-72 105,-1-1-1,1 1 1,1 0 0,0-1 0,0 0 0,1 0 0,0 0-1,9 13 1,-12-21-35,-1 0 0,1 0-1,0 0 1,0 0 0,0 0-1,0 0 1,0-1 0,0 1-1,0 0 1,0-1-1,0 1 1,0-1 0,0 1-1,0-1 1,1 0 0,-1 1-1,0-1 1,0 0 0,0 0-1,1 0 1,-1 0 0,0 0-1,0 0 1,0 0 0,1 0-1,-1 0 1,0-1 0,0 1-1,0-1 1,0 1-1,0 0 1,0-1 0,1 0-1,-1 1 1,0-1 0,0 0-1,-1 1 1,1-1 0,0 0-1,1-1 1,3-3 45,1-1 0,-1 1-1,0-1 1,-1 0 0,6-10 0,65-111 271,-68 115-356,-1 0 0,6-15 0,-7 13 33,-3 10 26,2-6-248,-2 9 99,-2 6 82,-1 24-139,-8 41-1,-1 15 195,10-74-42,0 1-1,0 0 0,1-1 0,1 1 1,3 13-1,-5-23 48,1 1 1,-1-1-1,1 0 1,0 0-1,0 0 0,0 0 1,0 0-1,0-1 0,0 1 1,0 0-1,1 0 1,-1-1-1,1 1 0,-1-1 1,1 1-1,0-1 0,0 0 1,-1 1-1,1-1 1,0 0-1,0 0 0,0 0 1,3 0-1,-2 0 7,0-1 0,0 0 0,0 0 0,0 0 1,0 0-1,0 0 0,0-1 0,0 1 0,-1-1 0,1 0 0,0 0 0,0 0 0,0 0 0,-1-1 0,1 1 0,-1-1 1,3-1-1,4-4-10,-2 0 0,1 0 1,-1 0-1,0-1 0,-1-1 0,6-8 1,3-3-14,3-7-8,26-51-1,-9 16-197,-36 73 130,1 1 1,1 13-1,-1 1-21,0-9 66,1-1 0,1 0 0,0 0 0,1 0 0,0 0 0,2 0-1,0-1 1,9 22 0,-13-35 49,0 0 1,0 0-1,0 0 0,1-1 0,-1 1 0,1 0 0,-1 0 0,1-1 0,-1 1 0,1-1 1,0 1-1,0-1 0,0 0 0,0 0 0,2 2 0,-3-3 0,1 1-1,-1-1 1,1 0 0,-1 1-1,0-1 1,1 0-1,-1 0 1,1 0-1,-1 0 1,0 0 0,1 0-1,-1-1 1,1 1-1,-1 0 1,0-1 0,1 1-1,-1-1 1,0 1-1,1-1 1,-1 0 0,0 0-1,0 1 1,2-3-1,4-4-18,0 0 1,-1 0-1,0-1 0,0 0 0,-1 0 0,8-14 0,22-61 2,-23 55 50,-7 16-11,16-36-40,-19 43-43,1 1 0,-1 0 0,1 1 0,0-1-1,0 0 1,0 1 0,0 0 0,1 0 0,4-4 0,-7 7 32,0-1-1,0 1 1,0 0-1,1-1 0,-1 1 1,0 0-1,1 0 1,-1 0-1,0-1 1,0 2-1,1-1 0,-1 0 1,0 0-1,0 0 1,1 0-1,-1 1 1,0-1-1,0 1 0,1-1 1,-1 1-1,0-1 1,0 1-1,0 0 1,0-1-1,1 2 0,6 4 19,-1 0-1,10 11 0,-5-5 25,34 31-95,-43-40 18,9 9 205,-7-12 48,-5-8 77,-1 5-274,1 0-1,-1 0 0,0 0 1,0 0-1,0 0 1,0 1-1,-1-1 0,1 0 1,-1 1-1,1-1 1,-3-1-1,2 2-25,1 1-1,-1 0 1,1 0 0,-1 0-1,0 0 1,1 0 0,-1 0 0,0 0-1,0 1 1,0-1 0,1 0-1,-1 1 1,0 0 0,0-1-1,0 1 1,0 0 0,0 0 0,0 0-1,-3 1 1,2 0 13,0-1-1,0 1 1,0 0 0,1 0-1,-1 1 1,1-1 0,-1 0 0,1 1-1,-1 0 1,1-1 0,0 1-1,-1 0 1,1 0 0,-3 4-1,-3 5-124,-14 22-1,19-27 106,-5 7-15,0 0 0,2 0 0,-1 0 0,2 1 0,0 0 0,0 1 0,2-1-1,0 1 1,-3 27 0,6-39 41,0 0 0,1-1 0,-1 0 1,0 1-1,1-1 0,0 1 0,-1-1 0,1 1 0,0-1 0,0 0 0,0 0 0,1 1 0,-1-1 0,1 0 0,-1 0 0,1 0 0,3 3 0,-4-4 6,0-1 1,0 1-1,0 0 0,1-1 0,-1 1 0,0 0 1,1-1-1,-1 0 0,0 1 0,1-1 0,-1 0 1,1 0-1,-1 0 0,0 1 0,1-1 0,-1-1 1,1 1-1,-1 0 0,0 0 0,1-1 0,-1 1 1,1 0-1,-1-1 0,0 1 0,0-1 0,1 0 0,-1 1 1,0-1-1,0 0 0,0 0 0,0 0 0,2-2 1,2-2 10,-1 0 0,0-1 0,0 0 0,0 0-1,-1 0 1,5-11 0,-2 4 9,7-13-8,-2 0 0,13-45 0,-21 57-39,0 0 0,0 0 1,-1 0-1,-1-1 0,0 1 1,-3-28-1,2 41 3,0 0 0,0 0 0,0 0 0,0 0 1,-1 0-1,1-1 0,0 1 0,-1 0 0,1 0 0,-1 0 0,1 0 0,-2-1 1,2 2 4,0 0 0,0 0 0,-1 0 0,1 0 1,0-1-1,0 1 0,0 0 0,-1 0 0,1 0 1,0 0-1,0 0 0,-1 0 0,1 0 1,0 0-1,0 0 0,0 0 0,-1 1 0,1-1 1,0 0-1,0 0 0,0 0 0,-1 0 1,1 0-1,0 0 0,0 0 0,0 1 0,-1-1 1,1 0-1,0 0 0,0 0 0,0 0 1,0 0-1,0 1 0,0-1 0,-1 0 0,1 0 1,-14 29-203,7-8 168,1 0 1,1 1-1,1 0 0,1 0 0,0 24 1,3-45 35,-1 6-3,1 0-1,0 0 0,1 0 1,0 1-1,0-1 0,0 0 1,1 0-1,0-1 0,0 1 1,1 0-1,5 9 0,-6-12 26,1 1-1,0-1 1,0 0-1,0 0 1,1-1-1,-1 1 1,1 0-1,0-1 1,0 0-1,0 0 1,0 0-1,1-1 1,-1 1-1,1-1 1,-1 0-1,9 2 1,-7-3 2,-1 0 1,1 0-1,-1 0 1,1-1-1,0 0 1,-1 0-1,1-1 1,0 1-1,-1-1 1,1 0-1,9-4 0,-7 2-6,0-1-1,0 0 0,0 0 0,0-1 1,-1 0-1,13-11 0,-5 2-7,-1-1 0,-1-1 1,0 0-1,-1-1 0,16-28 0,4-20 8,-2 0-1,-4-2 1,30-116 0,-38 108-90,-4-1 0,5-81 1,-17 136-70,-3 16 24,-1 5 25,-2 9-10,-7 27-5,-11 75 0,14-63-12,-1 17 7,3-1-1,4 80 1,14 24 389,-9-135-180,-1-20-110,5 25 1,-6-35 43,0 0 1,0 0-1,0 0 1,0 0-1,0 0 1,1-1-1,-1 1 1,1 0-1,0-1 1,0 1-1,0-1 1,0 0-1,4 4 1,-6-6-24,1 1 0,0-1 0,-1 0 0,1 1 0,-1-1 0,1 0 0,0 1 0,0-1 0,-1 0 1,1 0-1,0 0 0,-1 0 0,1 0 0,0 0 0,-1 0 0,1 0 0,0 0 0,0 0 0,-1 0 0,1 0 0,0 0 1,-1-1-1,1 1 0,0 0 0,-1 0 0,1-1 0,1 0 0,10-14 33,-9 11-21,25-39 144,33-69 0,-12 21-126,-12 29 25,-7 14-28,41-93-1,-47 76-127,-3-2 0,21-119 0,-41 178 104,0-1-1,-1 1 1,0-1-1,0 0 1,0 1 0,-4-16-1,4 23-10,-1 1 1,1-1-1,0 1 0,0-1 0,0 1 0,0-1 0,0 1 0,-1-1 1,1 0-1,0 1 0,0-1 0,-1 1 0,1 0 0,0-1 1,-1 1-1,1-1 0,-1 1 0,1-1 0,-1 1 0,1 0 0,0-1 1,-1 1-1,1 0 0,-1 0 0,1-1 0,-1 1 0,-1 0 0,1 0-15,0 0-1,0 0 0,0 1 1,0-1-1,0 0 0,0 1 1,1-1-1,-1 1 0,0-1 1,0 1-1,0 0 0,0-1 1,0 1-1,1 0 0,-1-1 1,0 1-1,0 1 0,-14 19-82,1 1-1,0 0 1,2 0 0,-13 33-1,3-5 225,0-4-191,2 1-1,3 0 0,-13 56 0,23-70 88,1 0-1,2 1 0,1-1 0,2 1 1,5 57-1,-1-64-52,12 49-1,-12-65 92,0 0 0,1-1-1,0 0 1,1 0-1,0 0 1,1 0-1,10 13 1,-15-22-39,0 1-1,0-1 1,1 0 0,-1 1 0,0-1-1,1 0 1,-1 0 0,1 0 0,-1 0-1,1 0 1,0 0 0,0 0 0,-1 0 0,1-1-1,0 1 1,0-1 0,0 0 0,3 1-1,-3-1 11,0 0-1,1-1 1,-1 1-1,1-1 1,-1 0-1,0 1 1,0-1-1,1 0 1,-1 0-1,0-1 1,0 1-1,3-3 1,5-4 54,-1-1 0,-1 0 0,1-1 0,10-16-1,-10 13-113,64-98-109,5-5 127,-44 63-306,-33 53 319,-1 0-1,0-1 0,0 1 0,0 0 0,0-1 1,0 1-1,0 0 0,0 0 0,1 0 1,-1-1-1,0 1 0,0 0 0,0 0 0,1 0 1,-1-1-1,0 1 0,0 0 0,1 0 1,-1 0-1,0 0 0,0 0 0,1-1 0,-1 1 1,0 0-1,0 0 0,1 0 0,-1 0 1,0 0-1,0 0 0,1 0 0,-1 0 0,0 0 1,1 0-1,-1 0 0,0 0 0,0 0 1,1 0-1,-1 1 0,0-1 0,0 0 1,1 0-1,-1 0 0,0 0 0,0 0 0,1 1 1,-1-1-1,0 0 0,0 0 0,0 0 1,1 0-1,-1 1 0,0-1 0,0 0 0,0 0 1,0 1-1,1-1 0,-1 0 0,0 0 1,0 1-1,0-1 0,0 0 0,0 1 0,0-1 1,4 22-4,-4-19-53,8 101-21,-6-67 183,1 1 0,1 0-1,17 61 1,-15-89 197,-6-10-289,1 0-1,-1 0 0,1 0 1,-1-1-1,0 1 1,1 0-1,-1 0 0,1 0 1,-1 0-1,0 0 0,1 0 1,-1-1-1,1 1 1,-1 0-1,0 0 0,1-1 1,-1 1-1,0 0 1,0 0-1,1-1 0,-1 1 1,0 0-1,1-1 0,-1 1 1,0 0-1,0-1 1,0 1-1,1-1 0,-1 1 1,0 0-1,0-1 1,0 1-1,0-1 0,7-17 101,0-1 0,6-36-1,-1 7-72,-11 42-35,27-86 64,-22 75-166,1 0 0,1 1 0,13-21 0,-20 35 87,0 0-1,0 0 1,0 1 0,1-1 0,-1 1 0,1-1 0,-1 1 0,3-2 0,-4 3 6,0 0 1,1 0 0,-1 0-1,0-1 1,0 1 0,1 0-1,-1 0 1,0 0 0,1 0-1,-1 0 1,0 0 0,1 0-1,-1 0 1,0 0-1,1 0 1,-1 0 0,0 0-1,1 0 1,-1 0 0,0 0-1,1 1 1,-1-1 0,1 0-1,-1 1-2,1-1-1,0 1 1,-1 0-1,1-1 1,-1 1-1,1 0 1,-1 0-1,1-1 1,-1 1-1,1 0 1,-1 0-1,0 0 1,1 1-1,2 11-17,0 1-1,-1 0 1,-1 0 0,0 0-1,-2 14 1,1 6 108,1-26-89,2 197-147,-5-158 183,-1 1 0,-14 60 0,10-71 11,-10 43 109,14-72-75,1 0 0,-1-1-1,0 1 1,-1-1 0,1 0-1,-1 0 1,-7 9 0,10-15-56,1 0-1,-1 0 1,0-1-1,0 1 1,0 0-1,0 0 1,1-1-1,-1 1 1,0 0 0,0-1-1,0 1 1,-1-1-1,1 1 1,0-1-1,0 0 1,0 1 0,0-1-1,0 0 1,0 0-1,-1 0 1,1 1-1,-2-2 1,2 1-4,-1-1 1,0 1-1,0-1 0,1 0 0,-1 1 0,0-1 1,1 0-1,-1 0 0,1 0 0,-1-1 1,1 1-1,-3-3 0,-1-2-30,0-1 0,0 1-1,1-1 1,0-1 0,-6-12-1,8 15 14,0 0-1,0-1 1,1 1-1,0-1 1,0 1-1,0-1 1,0-7-1,1 9-18,0 1-1,1 0 1,-1-1 0,1 1-1,0 0 1,0-1-1,0 1 1,0 0-1,0 0 1,1 0 0,-1 0-1,1 0 1,0 0-1,0 1 1,2-4 0,6-3-2,0 0 0,0 0 1,1 1-1,15-10 0,53-24-49,-67 36 66,70-35-136,57-28-394,-100 47-3407,51-38-1,-83 55 3040,3-3-1025,-10 8 1738,1 0 0,-1 0 0,0-1 0,0 1 0,0 0 0,0-1 0,1 1-1,-1 0 1,0-1 0,0 1 0,0 0 0,0-1 0,0 1 0,0 0 0,0-1 0,0 1 0,0-1 0,0 1 0,0 0 0,0-1 0,0 1 0,0 0 0,0-1 0,0 1 0,0 0 0,-1-1 0,1 1-1,0-1 1,-5-3-3419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4:0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46 134 3232,'-2'-3'567,"0"1"0,0-1 0,-1 1 0,1 0 0,-1 0 0,0 0 1,1 0-1,-1 0 0,0 0 0,0 1 0,0 0 0,0-1 0,0 1 0,-5-1 0,10 5 506,6 0-999,7-1 307,0-1-1,1-1 1,-1 0 0,30-5-1,61-18 507,-102 22-872,179-51 587,-173 49-574,92-27 163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4:0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 4064,'-5'-4'821,"-10"-3"5003,20 15-5109,0 1-342,1 0 0,0-1 1,1 0-1,14 15 0,5 6-37,-13-13-89,0 1 0,-1 0-1,-1 1 1,0 0 0,-2 1-1,0 0 1,8 26 0,-4 10 120,-2 1 0,-2 0 0,-3 1 0,-3-1 1,-2 1-1,-8 79 0,4-106-212,-2 0-1,0 0 1,-2 0 0,-17 44-1,21-67 1,3-6-177,0 0 0,0 0 0,0 0 1,-1-1-1,1 1 0,0 0 0,-1 0 0,1 0 1,-1-1-1,1 1 0,0 0 0,-1 0 0,0-1 1,1 1-1,-1 0 0,1-1 0,-1 1 0,0-1 1,0 1-1,1-1 0,-2 1 0,2-2-425,0 0 0,-1 0 0,1 0 0,0 0 0,0 0 0,0 0 0,0 0 0,0 0 0,0 0 0,0-3-1,3-8-2244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4:07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23 3488,'0'-1'251,"0"-1"0,0 1 0,0-1 1,0 0-1,1 1 0,-1-1 0,1 1 0,-1-1 1,1 1-1,-1-1 0,1 1 0,1-2 0,-2 3-226,0 0-1,0 0 1,0 0-1,0 0 1,0 0-1,0-1 0,0 1 1,0 0-1,0 0 1,0 0-1,0 0 1,1 0-1,-1 0 0,0 0 1,0 0-1,0 0 1,0 0-1,0 0 1,0 0-1,0 0 0,0 0 1,0 0-1,0 0 1,0 0-1,0 0 1,0 0-1,1 0 0,-1 0 1,0 0-1,0 0 1,0 0-1,0 0 1,0 0-1,0 0 0,0 0 1,0 0-1,0 0 1,0 0-1,0 0 1,0 0-1,0 0 0,1 0 1,-1 0-1,0 0 1,0 0-1,0 0 1,0 0-1,0 1 0,0-1 1,0 0-1,0 0 1,0 0-1,0 0 1,0 0-1,0 0 0,0 0 1,0 0-1,0 0 1,0 0-1,0 0 1,0 0-1,0 0 0,0 1 1,-1 12 831,-2 7-113,-1 0 0,-1-1 0,-1 1 0,0-1 0,-12 22 1,-4 6 357,-28 88 1,-2 53-216,43-156-749,0 4-22,1 1 0,2 0 1,-3 65-1,8-88-38,2 0-1,0 0 1,0 0 0,2 0 0,0 0 0,0 0-1,1-1 1,1 0 0,0 0 0,1 0 0,0 0-1,1-1 1,9 14 0,-14-24-83,0 1 0,1-1 0,-1 1 0,0-1 0,1 0 0,0 0 0,-1 0 0,1 0 0,4 2 0,-6-4-170,0 1 1,0-1-1,0 0 0,0 0 0,0 1 0,0-1 1,0 0-1,0 0 0,0 0 0,0 0 0,0 0 1,0 0-1,0 0 0,0 0 0,0-1 1,0 1-1,0 0 0,0 0 0,0-1 0,0 1 1,-1-1-1,1 1 0,0-1 0,0 1 0,0-1 1,0 0-1,-1 1 0,1-1 0,0 0 0,0 0 1,-1 1-1,1-3 0,7-7-2213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6:58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35 7456,'-48'-23'3392,"48"26"-2944,8-6 832,5 3-800,29-4 928,6 4-800,25-5-160,3 5-288,4-3-64,-3 6-32,-4-3-64,-7 0 32,-8 0-128,-8 0 64,-23 0-3840,-9 9 2112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4:07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52 4736,'0'1'138,"-1"0"-1,1-1 1,0 1 0,0 0 0,0 0-1,0 0 1,0-1 0,0 1 0,0 0 0,0 0-1,0 0 1,0 0 0,0-1 0,0 1-1,0 0 1,1 0 0,-1-1 0,0 1-1,1 0 1,-1 0 0,0-1 0,1 1 0,-1 0-1,1-1 1,-1 1 0,1 0 0,0-1-1,-1 1 1,1-1 0,-1 1 0,1-1 0,1 1-1,0 1 111,0-1-1,0 0 1,0 1-1,0-1 1,0 0-1,0 0 1,1 0-1,-1 0 1,0-1-1,5 2 1,12-2 712,0 0 0,0-1 0,28-6 0,58-18 161,-68 16-856,-2 0-136,11-3 33,0 2-1,53-5 1,-96 15-194,0 0 0,1 0 1,-1 0-1,1 0 0,-1 1 1,6 0-1,-8 0-159,0-1-1,0 1 1,0-1-1,0 1 1,0-1 0,0 1-1,0 0 1,0-1-1,0 1 1,0 0 0,-1 0-1,1 0 1,0-1 0,-1 1-1,1 0 1,0 0-1,-1 0 1,1 0 0,-1 0-1,0 0 1,1 0-1,0 2 1,3 15-2310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4:51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2656,'1'-7'1138,"0"0"0,0 0-1,4-14 1,-3 12 4620,-3 193-3375,4 421 124,-15-21-763,12-546-1904,0-14-3754,0-16 1797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4:5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2400,'2'-5'396,"-2"3"-213,0 1-1,0-1 0,1 1 0,-1 0 0,1-1 1,-1 1-1,1 0 0,-1-1 0,1 1 1,0 0-1,-1 0 0,1 0 0,0 0 0,0 0 1,2-2-1,-3 3-7,1-1-1,0 1 1,-1 0 0,1-1-1,-1 1 1,1-1 0,-1 1 0,1-1-1,-1 1 1,1-1 0,-1 0 0,1 1-1,-1-1 1,0 0 0,1 1 0,-1-1-1,0 0 1,1 1 0,-1-1 0,0 0-1,1-2 1712,2 12-172,1 12-845,0 0 0,-2 0 0,1 30-1,-8 67-247,1-51-141,-7 152 403,-3 51-156,14-239-650,-1 161 257,4-81-120,10 182-972,-13-277-1367,0-12 572,0-14-4171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4:52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24 139 1984,'-13'-3'12921,"8"-2"-12946,6-1 581,0-1 0,1 1 0,0 0 0,0 0 0,1 0 1,5-11-1,-4 11-469,-2 4-50,0-1 0,0 1 0,0-1 0,-1 0 1,1 0-1,-1 0 0,0 0 0,1-4 0,0 4-4,-1-1-1,0 1 1,1-1-1,0 1 1,0 0-1,2-3 1,-3 4-32,0 1-1,0 0 1,0 0 0,0 0-1,0 0 1,0 0-1,0 0 1,0 1 0,0-1-1,0 0 1,0 0 0,1 1-1,-1-1 1,0 1 0,1-1-1,-1 1 1,0-1-1,2 1 1,-2 1 1,0 0 0,0-1-1,0 1 1,-1 0 0,1 0 0,0 0-1,-1 0 1,1 0 0,-1 0-1,1 0 1,-1 0 0,0 1 0,1-1-1,-1 0 1,0 1 0,1 0 29,2 9 29,-1-1 0,0 1-1,0-1 1,-1 1 0,-1 0 0,0-1 0,0 1 0,-1 0 0,-4 18 0,0-5 113,-1-1 0,-1-1-1,-14 30 1,15-41-43,0 0-1,-11 14 1,-8 13 431,25-37-535,0-1 0,0 0 1,0 0-1,0 0 0,0 0 1,0 1-1,-1-1 1,1 0-1,0 0 0,0 0 1,0 1-1,0-1 0,0 0 1,0 0-1,0 0 1,0 1-1,0-1 0,0 0 1,0 0-1,0 0 0,0 1 1,0-1-1,0 0 0,0 0 1,0 0-1,0 1 1,0-1-1,1 0 0,-1 0 1,0 0-1,0 1 0,0-1 1,0 0-1,0 0 0,9 0 474,16-9-214,-17 6-218,33-11 5,5 0-2276,-15 8-3208,-14 6 2787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5:00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456 198 2560,'3'-1'7114,"-7"21"-4570,4 3 596,0-1-2605,-1-17-328,0 2-5,0 0 0,0 1-1,1 0 1,1 11 0,0-10 3,0 0 0,-1 0-1,0-1 1,0 1 0,-1 0 0,-2 11 0,-2 1 163,-11 25 0,14-40-270,-7 18 365,8-23-422,1 0-1,-1 0 1,1 0 0,-1 0-1,0 0 1,0 0 0,0-1-1,1 1 1,-1 0 0,0 0-1,0-1 1,0 1 0,0 0-1,0-1 1,0 1 0,0-1-1,-1 1 1,0 0 0,-6 1 73,6-2-87,1 1 0,-1-1 0,0 1 0,0-1 0,0 1 0,0-1 0,0 0-1,0 0 1,0 0 0,0 0 0,-3-1 0,-21-5 44,11 4 27,1-1 0,-1-1 0,1 0 0,0-1 0,0-1 0,-16-9 0,-13-12 53,1-2 1,-72-64-1,111 91-166,1-1 0,0 1 1,0 0-1,0 0 1,1-1-1,-1 1 0,0-1 1,1 1-1,0-1 1,-1 0-1,1 0 0,0 1 1,0-1-1,1 0 1,-1-4-1,1 5 15,0 0 1,0 0-1,1-1 1,-1 1-1,1 0 1,0 0-1,0 0 1,0 0-1,0 0 0,0 0 1,0 0-1,0 1 1,0-1-1,1 0 1,-1 0-1,1 1 0,-1-1 1,1 1-1,0 0 1,0-1-1,2 0 1,13-10 58,1 2 1,37-17-1,43-9 129,-37 15 198,-13 6-93,0 2 0,1 2 1,75-6-1,-106 14-284,0 0 0,-1 0 0,1-2 1,-1 0-1,0-2 0,32-15 0,-22 7-228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5:56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40 2720,'2'-17'1129,"-2"16"-1023,0 1 0,0-1 0,0 0 1,0 0-1,0 1 0,1-1 0,-1 1 1,0-1-1,1 0 0,-1 1 0,0-1 0,1 0 1,-1 1-1,1-1 0,-1 1 0,1-1 0,-1 1 1,1-1-1,0 0 0,5-4 1424,0 1-216,-6 4-1300,0 0-1,0 0 0,1 0 0,-1 1 0,0-1 0,0 0 0,0 0 0,0 0 1,0 1-1,0-1 0,0 0 0,0 0 0,1 1 0,-1-1 0,0 0 0,0 0 1,0 0-1,0 1 0,0-1 0,0 0 0,0 0 0,0 1 0,-1-1 0,1 0 1,0 0-1,0 1 0,0-1 0,0 0 0,0 0 0,0 0 0,0 1 0,0-1 1,-1 0-1,-49 164 2360,5 32-229,-27 280 0,69-418-1979,3-35 499,-7 40 0,6-56 366,2-11-522,5-16-271,-3 10-119,13-45-54,31-72-1,-37 105-87,1 0 0,0 1 0,2 1-1,1 0 1,0 1 0,18-18 0,-15 19-7,-12 11-19,0 1 0,1 0 1,0 0-1,0 1 0,0 0 0,1 0 0,-1 0 0,9-3 0,-14 7 51,0 1 1,0-1 0,0 1-1,-1 0 1,1-1-1,0 1 1,0 0 0,0-1-1,0 1 1,-1 0-1,1 0 1,0 0-1,0 0 1,0 0 0,0 0-1,0 0 1,0 0-1,-1 1 1,1-1 0,0 0-1,0 0 1,0 1-1,0-1 1,-1 0 0,1 1-1,0-1 1,0 1-1,-1-1 1,1 1 0,0-1-1,-1 1 1,1 0-1,0-1 1,-1 1 0,1 0-1,-1 0 1,1-1-1,-1 1 1,0 0 0,1 0-1,-1 0 1,0-1-1,1 1 1,-1 0-1,0 1 1,1 5 47,-1 0 1,1 0-1,-2 0 0,-1 13 1,1-7-82,-5 44 115,-1 31 103,6-77-164,2 1 1,-1 0 0,2 0 0,-1-1-1,5 16 1,-4-23 8,-1 0 0,1 0 1,0 0-1,0 0 0,0 0 0,0 0 0,1 0 0,-1-1 0,6 6 1,-7-7-7,1-1 0,0 1 1,1 0-1,-1-1 0,0 0 1,0 1-1,1-1 0,-1 0 1,1 0-1,-1-1 1,1 1-1,-1 0 0,1-1 1,-1 1-1,1-1 0,0 0 1,3 0-1,0-1 14,0 0-1,0 0 1,0-1-1,-1 0 1,1 0-1,0 0 1,-1-1 0,0 1-1,0-2 1,10-6-1,0-2 16,0-1 1,15-17-1,222-224 90,-238 238-49,-9 8-78,-5 8-19,0 0 1,0 0 0,0 0 0,0 0 0,0 0 0,0 0 0,0 0 0,0 0-1,0-1 1,0 1 0,0 0 0,0 0 0,0 0 0,0 0 0,0 0 0,0 0-1,0 0 1,0 0 0,0-1 0,0 1 0,0 0 0,0 0 0,0 0 0,0 0-1,0 0 1,0 0 0,0 0 0,0 0 0,0 0 0,0 0 0,-1-1 0,1 1-1,0 0 1,0 0 0,0 0 0,0 0 0,0 0 0,0 0 0,0 0 0,0 0-1,0 0 1,0 0 0,-1 0 0,1 0 0,0 0 0,0 0 0,0 0 0,0 0-1,0 0 1,0 0 0,0 0 0,-3 1-18,1 0 0,0 0 0,0 0 0,0 0-1,0 0 1,0 1 0,1-1 0,-1 1 0,0-1 0,1 1 0,-1 0 0,-2 3-1,0 0-3,-11 13 24,2 0 0,0 1 0,1 0 0,1 0 0,1 2 0,0-1 1,2 1-1,1 0 0,0 1 0,1 0 0,2 0 0,0 0 0,1 1 0,1 23 0,2-42 28,0-1 1,1 1-1,-1-1 1,1 1-1,0-1 0,0 1 1,0-1-1,1 0 1,-1 1-1,4 4 0,-5-7-13,1-1-1,-1 1 0,1 0 0,-1-1 0,1 1 1,0 0-1,-1-1 0,1 1 0,0-1 0,-1 1 0,1-1 1,0 0-1,0 1 0,-1-1 0,1 0 0,0 1 1,0-1-1,0 0 0,1 0 0,-1 0 2,0 0-1,0 0 0,0-1 1,0 1-1,0 0 0,0-1 1,0 1-1,0-1 1,0 1-1,0-1 0,0 0 1,0 1-1,-1-1 0,1 0 1,0 0-1,0 1 1,-1-1-1,1 0 0,0-1 1,5-7 71,0 0 0,-1-1 0,0 1 0,6-18 1,12-47-4,-12 34-73,28-62-310,-32 87 122,-7 15 170,0 0 0,0 0 1,0 0-1,0-1 0,0 1 1,0 0-1,0 0 0,0 0 1,0 0-1,0 0 0,0 0 0,0 0 1,0 0-1,0-1 0,0 1 1,0 0-1,0 0 0,0 0 1,0 0-1,0 0 0,0 0 1,0 0-1,1 0 0,-1 0 1,0 0-1,0-1 0,0 1 1,0 0-1,0 0 0,0 0 1,0 0-1,0 0 0,0 0 1,1 0-1,-1 0 0,0 0 0,0 0 1,0 0-1,0 0 0,0 0 1,0 0-1,0 0 0,1 0 1,-1 0-1,0 0 0,0 0 1,0 0-1,0 0 0,0 0 1,0 0-1,4 8-85,1 21 113,-3-18-106,1 0 98,19 81 71,-18-78-60,0-1 0,2 0 0,-1-1 0,15 23 0,-18-32 8,0 0-1,0 0 1,0-1 0,1 1-1,-1-1 1,0 0 0,1 1-1,0-1 1,0 0 0,4 2-1,-5-3-12,-1-1-1,1 1 1,0-1-1,0 1 1,0-1-1,-1 0 0,1 0 1,0 1-1,0-1 1,0 0-1,0-1 1,0 1-1,-1 0 1,1-1-1,0 1 1,0-1-1,0 1 1,-1-1-1,1 0 1,2-1-1,3-2 17,-1-1 1,0 1-1,0-1 0,0 0 0,0-1 1,-1 0-1,0 0 0,5-8 1,4-8 46,13-27 1,1-2-39,73-103-88,-97 145-63,3-2-149,-6 12 254,-1-1-1,1 0 0,-1 0 1,1 0-1,-1 1 1,1-1-1,-1 0 0,1 1 1,-1-1-1,0 0 1,1 1-1,-1-1 1,1 0-1,-1 1 0,0-1 1,1 1-1,-1-1 1,0 1-1,0-1 0,1 1 1,-1-1-1,0 1 1,0-1-1,0 1 0,1-1 1,-1 1-1,0 0 1,4 11-22,0-1 1,-1 1 0,-1 0-1,0 0 1,1 14 0,0 64-10,-3-62 91,-2 0 0,-8 47-1,9-72-19,0 0-1,0 1 1,0-1-1,-1 0 1,1 0-1,-5 6 1,5-8-33,1 0 1,-1 0 0,0 0 0,1-1 0,-1 1 0,0 0-1,0 0 1,0 0 0,1-1 0,-1 1 0,0-1-1,0 1 1,0 0 0,0-1 0,0 0 0,0 1-1,-1-1 1,1 0 0,0 1 0,0-1 0,0 0 0,0 0-1,0 0 1,0 0 0,0 0 0,-2 0 0,-1-1 33,3 1-18,-1-1 0,1 1 0,-1 0 1,1-1-1,-1 1 0,1-1 1,-1 0-1,1 0 0,-1 1 0,1-1 1,0 0-1,0 0 0,-3-2 1,4 2-22,-3-1 10,-13-8 3,4 1-152,13 12-109,2 2 230,0-1 1,0 1 0,0-1-1,1 0 1,-1 0-1,1 0 1,0-1-1,6 5 1,-6-6 20,0 0 0,0-1 0,0 1 0,0-1 0,0 0 0,1-1 0,-1 1 0,0-1 0,0 1 0,1-1 0,-1 0 0,0-1 0,1 1 0,-1-1 0,0 0 0,0 0 0,0 0 0,0-1 0,0 1 0,4-3 0,5-4 14,-1 0 1,0-1 0,0 0-1,15-16 1,-1 1 129,-25 24-303,11-13 264,-9 1-5241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6:01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14 934 2816,'-11'22'1423,"8"-9"-244,3-13-1102,0 0 0,0 1-1,0-1 1,0 0 0,0 0 0,0 1 0,1-1 0,-1 0-1,0 0 1,0 0 0,0 1 0,0-1 0,0 0 0,0 0-1,1 0 1,-1 1 0,0-1 0,0 0 0,0 0 0,1 0 0,-1 0-1,0 1 1,0-1 0,0 0 0,1 0 0,-1 0 0,0 0-1,0 0 1,1 0 0,-1 0 0,0 0 0,0 0 0,1 0 0,-1 0-1,0 0 1,1 0 0,3-1 213,0 0 0,0 0 0,0-1 1,-1 1-1,1-1 0,0 0 0,-1 0 0,1-1 0,5-4 0,42-35 681,-1-2 0,45-52-1,-69 64-828,-1 0 1,-2-2-1,-1-1 0,-2 0 0,18-43 1,66-196 559,-94 243-631,3-5 98,-2-1 0,9-52 0,-14 36 22,-5 53-198,-1 0 0,0 0 0,0-1 0,0 1 0,0 0 0,0 0 0,0 0 0,0 0 0,0 0 0,0 0 0,0 0-1,0 0 1,0 0 0,0-1 0,0 1 0,0 0 0,0 0 0,0 0 0,0 0 0,-1 0 0,1 0 0,0 0 0,0 0-1,0 0 1,0-1 0,0 1 0,0 0 0,0 0 0,0 0 0,0 0 0,0 0 0,0 0 0,0 0 0,0 0-1,0 0 1,-1 0 0,1 0 0,0 0 0,0 0 0,0 0 0,0 0 0,0 0 0,0 0 0,0 0 0,0 0 0,0 0-1,-1 0 1,-3 3-170,-4 7 81,-12 28 40,3 1-1,1 0 1,1 1-1,-15 75 1,-35 200 157,62-300-1,0 1-1,2 0 1,0-1 0,0 1 0,1 0-1,1 0 1,1-1 0,0 1-1,9 28 1,-11-42-52,1 0 0,0 0 0,-1 0-1,1-1 1,0 1 0,0 0 0,0 0 0,0 0-1,1-1 1,-1 1 0,0-1 0,1 1 0,-1-1-1,1 1 1,-1-1 0,1 0 0,0 0 0,2 2 0,-2-3 8,1 1 0,-1-1 1,0 1-1,0-1 0,0 0 0,0 0 1,0 0-1,0 0 0,1 0 1,-1-1-1,0 1 0,0-1 1,0 1-1,4-2 0,4-3 59,0-1 0,0 0 0,-1 0 0,0 0 0,12-12 0,17-19-20,13-12-239,-45 45 120,0-1 1,0 1 0,0 0 0,1 0 0,-1 1-1,1 0 1,8-2 0,-11 3 1,1 2 1,0-1-1,0 0 0,0 1 1,1 0-1,-1 0 0,0 0 1,0 1-1,0 0 0,9 2 1,4 3 128,28 14-1,-7-3-161,-34-15 57,5 2 91,0 0 0,1-1 0,-1 0 0,1-1 0,17 2 0,-27-4-82,-1 1 0,1-1 0,0 0 0,-1 0 0,1 0 0,0 0 0,-1 0 0,1 0 0,0 0 0,-1 0 0,1 0 0,-1-1 0,1 1 0,0 0 0,-1 0 0,1-1 0,-1 1 0,1 0 0,0 0 0,-1-1 0,1 1 0,-1-1 1,1 1-1,-1 0 0,0-1 0,1 1 0,-1-1 0,1 1 0,-1-1 0,0 0 0,1 1 0,-1-1 0,0 1 0,0-1 0,1 1 0,-1-1 0,0 0 0,0 1 0,0-1 0,0 0 0,0 1 0,0-1 0,0-1 0,0 0 1,-1 1-1,0-1 1,1 1-1,-1-1 1,0 0-1,0 1 1,0-1 0,0 1-1,0 0 1,0-1-1,-1 1 1,1 0-1,0 0 1,-1-1 0,1 1-1,-1 0 1,-1 0-1,-11-8-17,7 5 2,-1-1-1,0 1 1,0 0-1,-1 0 1,1 1-1,-11-3 1,8 5-26,1 0 0,-1 1 0,0 0 0,1 1 0,-1 0 0,0 1 0,1 0 0,-1 0 0,1 1-1,0 1 1,0-1 0,-12 8 0,16-8 19,0 0-1,0 1 0,0 0 0,0 1 1,0-1-1,1 1 0,0 0 1,0 1-1,0-1 0,1 1 0,-1 0 1,1 0-1,1 0 0,-1 1 1,1-1-1,0 1 0,1 0 0,-3 11 1,4-13 17,0 0 0,1-1 0,0 1 0,0 0 0,0-1 0,1 1-1,-1-1 1,1 1 0,0 0 0,1-1 0,-1 0 0,3 6 0,-3-8 10,0 0 0,0 0 1,0 0-1,0-1 0,0 1 0,0 0 0,1-1 0,-1 1 0,1-1 0,-1 1 0,1-1 0,-1 0 0,1 0 0,0 0 1,0 0-1,0 0 0,-1 0 0,1 0 0,0-1 0,0 1 0,0 0 0,0-1 0,0 0 0,0 1 0,0-1 0,0 0 1,0 0-1,4-1 0,1 0 39,1-1 0,0-1 0,-1 1 0,0-1 0,0-1 1,13-6-1,39-31 261,-48 32-261,2 0-56,0-1-1,-1-1 0,0 0 1,-1 0-1,0-1 1,17-25-1,-28 37 4,1-1 0,-1 1 0,0-1 0,1 0 0,-1 0 0,0 1 0,1-1-1,-1 0 1,0 0 0,0 1 0,0-1 0,1 0 0,-1 0 0,0 0 0,0 0 0,-1-1 0,1 2-10,0 0 0,0 0 0,-1 0 0,1 0 0,0 0 0,0 0 0,-1 0 0,1-1 0,0 1 0,-1 0 0,1 0 0,0 0 0,-1 0 0,1 0 0,0 1 1,0-1-1,-1 0 0,1 0 0,0 0 0,-1 0 0,1 0 0,0 0 0,0 0 0,-1 0 0,1 1 0,0-1 0,0 0 0,-1 0 0,1 0 0,0 1 1,0-1-1,0 0 0,-1 0 0,1 1 0,0-1 0,0 0 0,0 0 0,0 1 0,-4 2-10,1 1 0,1-1 0,-1 0 1,0 1-1,1 0 0,0 0 0,0 0 0,0 0 0,0 0 0,1 0 1,-1 0-1,1 0 0,0 1 0,0-1 0,1 1 0,-1-1 0,1 0 1,0 1-1,0-1 0,1 5 0,1-2 25,-1-1 1,1 1 0,0-1-1,1 0 1,-1 0-1,1 0 1,0 0-1,1 0 1,0-1-1,0 1 1,0-1-1,9 9 1,-9-10 16,-1-1 0,0 0 1,1-1-1,0 1 1,0-1-1,-1 1 0,2-1 1,-1 0-1,0 0 1,0-1-1,0 1 0,1-1 1,-1 0-1,1 0 0,-1-1 1,1 1-1,-1-1 1,1 0-1,-1 0 0,1-1 1,-1 1-1,1-1 0,-1 0 1,1 0-1,-1-1 1,0 1-1,9-5 0,21-11 110,-1-3 0,39-28-1,-22 14-160,88-61 21,-125 87 5,1-1-4,-2 1 0,17-16 0,-29 24-3,0 0 1,0 0-1,0-1 0,1 1 0,-1 0 0,0 0 0,0 0 0,0 0 0,0 0 0,0-1 0,0 1 0,0 0 0,0 0 0,0 0 1,0 0-1,1 0 0,-1 0 0,0 0 0,0-1 0,0 1 0,0 0 0,0 0 0,0 0 0,1 0 0,-1 0 0,0 0 0,0 0 0,0 0 1,0 0-1,0 0 0,1 0 0,-1 0 0,0 0 0,0 0 0,4 14 104,2 5-213,-7-15 103,1 0 0,-1 0 0,1 0 0,-1 0 1,0-1-1,-1 1 0,1 0 0,-1 0 0,-3 5 0,-23 32-76,3-6 217,24-33-120,0 0 0,0-1 0,0 1 0,0 0 0,1 0 0,-1 0 0,1 0 0,-1 0 0,1 0 0,-1 0 0,1 0 0,0 0 0,0 1 0,0-1 0,0 0 0,1 0 0,-1 0 0,1 0 0,0 3 0,0-3-6,0 0 0,0-1 0,0 1 0,1-1 0,-1 1 0,0-1 1,1 0-1,-1 1 0,1-1 0,-1 0 0,1 0 0,-1 0 0,1 0 0,0 0 1,-1-1-1,1 1 0,0 0 0,0-1 0,0 0 0,0 1 0,-1-1 1,4 0-1,9 1 31,-1-1 0,1 0 0,-1-1 0,1-1 1,-1 0-1,14-5 0,78-27 224,-95 30-241,9-4-3,0 0 1,-1-2-1,0 0 0,0-1 1,16-14-1,10-18-12,-5 6 144,-83 86-682,35-40 522,1 0 0,0 1-1,0 0 1,1 1 0,0-1 0,0 1 0,2 1 0,-7 16 0,9-20 25,0 0 0,1 0-1,0 0 1,1 0 0,0 0 0,0 1 0,0-1-1,1 0 1,1 1 0,-1-1 0,1 0 0,1 1 0,3 12-1,-3-17-11,0 0 0,-1 0 0,2 0 0,-1 0 0,0 0 0,1-1 0,0 1 0,3 3 0,-5-6 16,-1 0 0,1-1-1,0 1 1,0 0-1,0-1 1,-1 1-1,1-1 1,0 1 0,0-1-1,0 1 1,0-1-1,0 0 1,0 1 0,0-1-1,0 0 1,0 0-1,0 0 1,0 0-1,0 0 1,0 0 0,0 0-1,0 0 1,0 0-1,0 0 1,0 0-1,0-1 1,0 1 0,0 0-1,0-1 1,0 1-1,0-1 1,0 1-1,0-1 1,-1 1 0,1-1-1,0 0 1,0 1-1,0-1 1,-1 0-1,1 0 1,0-1 0,5-6 86,0-1 0,0 0 1,-1 0-1,7-20 1,12-41-128,-19 49-50,0 0 0,2-25 1,0-6 145,-6 37-219,-1 13 13,0 6-101,-1 10 106,-1 0 1,-5 24-1,-2 8 93,-4 110-54,9-87 106,-26 137 1,25-186 73,-1-1 0,-14 34-1,18-47-20,-1-1 0,0 0-1,0 0 1,0 0 0,-1 0-1,1-1 1,-1 0 0,0 1-1,-1-1 1,1-1 0,-1 1-1,1-1 1,-11 6 0,12-8-48,0 0 0,-1 0 0,1-1 0,-1 1 0,1-1 0,-1 0 0,1 1 0,-1-2 0,1 1 0,-1 0 0,1-1 1,-1 0-1,1 1 0,-1-1 0,1-1 0,0 1 0,-1 0 0,1-1 0,0 0 0,0 0 0,0 0 0,-3-2 0,4 2-16,-1 0 0,1 0 0,0 1 0,0-1-1,0-1 1,0 1 0,1 0 0,-1 0 0,1-1-1,-1 1 1,1-1 0,0 1 0,0-1 0,0 1-1,0-1 1,0 0 0,0 0 0,1 1 0,0-1-1,-1 0 1,1 0 0,0 0 0,0 1 0,1-1-1,-1 0 1,0 0 0,1 1 0,1-6 0,1 3-30,0-1 0,1 1 0,-1 0 0,1-1 0,0 2 0,0-1 1,1 0-1,-1 1 0,10-7 0,7-4-85,25-13 1,-23 15 26,32-19 141,-1-3 0,-2-3 1,-2-1-1,-2-3 0,68-75 0,-106 106-92,9-10 67,-2 0 1,0-1 0,24-42-1,-40 61-23,1-1 0,-1 1 0,0-1 0,0 1 0,0-1 0,-1 0 0,1 1 0,-1-1 0,0 0 0,0 0 0,0 1 0,-1-8 0,1 10-11,-1 0 1,1 0 0,0 0-1,-1 0 1,1 0 0,-1 0-1,1 0 1,-1 0 0,0 0-1,1 0 1,-1 0 0,0 0-1,0 0 1,0 0 0,0 1-1,0-1 1,-1-1 0,1 2-12,-1-1 0,1 1 1,-1-1-1,1 1 0,-1 0 1,1 0-1,-1-1 1,0 1-1,1 0 0,-1 0 1,1 1-1,-1-1 0,1 0 1,-1 0-1,0 1 0,-1 0 1,-3 2-23,-1-1 1,1 1 0,0 0 0,0 1 0,0-1-1,1 1 1,-1 0 0,1 1 0,-5 5 0,7-8 38,1 1 0,-1 0 1,1 0-1,-1 1 1,1-1-1,0 0 1,0 1-1,1-1 0,-1 1 1,1-1-1,0 1 1,0 0-1,0 0 0,0 0 1,0-1-1,1 1 1,0 6-1,1-3 44,0 0 0,1 0 0,0 0 0,0-1 0,0 1 0,1 0 0,0-1 0,0 0-1,1 1 1,0-1 0,0-1 0,0 1 0,1-1 0,0 1 0,0-1 0,0-1 0,1 1 0,8 5 0,-9-7 20,1 1 0,0-1 1,0 0-1,0-1 0,0 1 0,0-1 1,0 0-1,1-1 0,-1 0 0,1 0 1,0 0-1,-1-1 0,1 1 0,-1-2 0,1 1 1,0-1-1,-1 0 0,1 0 0,-1-1 1,7-2-1,9-7-652,-1 0 0,0-2-1,28-21 1,-23 15-3827,-5 4 1215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6:06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10 307 2144,'-9'8'11621,"9"-8"-11566,0 0 0,0 0 0,0 0-1,0 0 1,0 0 0,0-1 0,0 1 0,0 0 0,0 0 0,0 0 0,0 0 0,0 0 0,0 0-1,0-1 1,0 1 0,0 0 0,0 0 0,0 0 0,0 0 0,0 0 0,0 0 0,0 0-1,0 0 1,0-1 0,0 1 0,0 0 0,0 0 0,0 0 0,0 0 0,0 0 0,1 0-1,-1 0 1,0 0 0,0 0 0,0 0 0,0-1 0,0 1 0,0 0 0,0 0 0,1 0 0,8-6 575,0 0 1,0-1-1,0 0 1,14-17 0,10-8-195,85-55 485,-69 53-29,-26 21-620,-23 13-270,0 0-1,1 0 1,-1 0-1,0 0 1,0 0-1,1 0 1,-1 0-1,0 0 1,1 0-1,-1 0 1,0 0-1,1 0 1,-1 0-1,0 0 1,1 0-1,-1 0 1,0 1-1,0-1 1,1 0-1,-1 0 1,0 0-1,0 0 1,1 1 0,-1-1-1,0 0 1,0 0-1,0 1 1,0-1-1,1 0 1,-1 0-1,0 1 1,0-1-1,0 0 1,0 1-1,0-1 1,1 1-1,6 13 12,-6-12-13,10 21 62,1 0 0,17 23 0,-22-36 21,0-1 1,1 0-1,0 0 1,1-1-1,0 0 1,0 0-1,11 6 1,-16-12-21,-1 0 0,1 0 0,-1 0 1,1-1-1,0 1 0,0-1 0,0 0 1,0-1-1,0 1 0,0 0 0,0-1 1,0 0-1,0 0 0,5-1 0,-2 0-2,-1-1 0,0 0 0,1 0 0,-1 0 0,0-1 1,0 1-1,0-2 0,5-3 0,6-6 1,0-1 0,0 0 0,-2-2 0,17-20 0,-28 32-42,0-1 0,-1 0 0,0 1 0,0-2 0,3-6 0,-5 10-15,0 0 1,0-1-1,-1 1 0,1-1 0,-1 1 0,1-1 0,-1 0 0,0 1 0,0-1 0,0 1 0,0-1 0,0 1 1,-1-4-1,1 6-22,0-1 1,-1 1 0,1-1 0,0 1 0,0-1 0,0 1 0,-1-1 0,1 1-1,0-1 1,-1 1 0,1 0 0,0-1 0,-1 1 0,1 0 0,-1-1-1,1 1 1,-1 0 0,1-1 0,-1 1 0,1 0 0,-1 0 0,1-1 0,-1 1-1,0 0 1,-15 2-190,11 0 129,0 0-1,1 0 0,-1 1 1,-5 3-1,6-3 65,1 1-1,-1-1 0,0 1 0,1 0 0,0 0 1,-1 0-1,2 1 0,-1-1 0,0 1 1,1-1-1,0 1 0,0 0 0,1 0 0,-1 0 1,1 0-1,0 0 0,0 0 0,1 0 1,-1 1-1,1-1 0,1 10 0,0-6 58,1 1-1,0-1 1,0 0-1,1 1 1,0-1-1,0 0 1,1-1-1,0 1 1,1-1-1,0 0 0,6 9 1,-9-15-6,0 1 0,0-1 0,0 0 0,1 0 0,-1 0 0,0 0 0,1-1-1,-1 1 1,1-1 0,0 1 0,-1-1 0,1 0 0,0 0 0,0 0 0,0 0 0,0-1 0,0 1 0,0-1 0,-1 0 0,1 1 0,0-1 0,0-1 0,0 1-1,0 0 1,0-1 0,0 0 0,5-1 0,6-3 90,-1-1-1,0 0 0,-1-1 1,20-14-1,-6 4-82,228-129-205,-231 130 296,-19 13-154,0 0 1,0 0-1,1 0 0,0 0 1,-1 1-1,1 0 0,10-4 1,-14 6 17,0 0 1,0 0 0,0 0 0,0 1-1,0-1 1,0 0 0,0 0 0,0 0-1,0 1 1,0-1 0,0 0 0,-1 1-1,1-1 1,0 1 0,0-1 0,0 1-1,0-1 1,-1 1 0,1 0 0,0 0-1,-1-1 1,1 1 0,0 0 0,-1 0-1,1-1 1,-1 1 0,1 0 0,-1 0-1,1 0 1,-1 0 0,0 0 0,0 0-1,1 0 1,-1 2 0,1 3 36,1 0 1,-2 0-1,1 0 0,-1 7 1,-1 3 5,0 0 1,-2 0-1,0-1 0,0 1 1,-2-1-1,0 0 0,-10 21 1,12-30-20,0 0 1,0 0 0,-1-1 0,1 1 0,-1-1 0,0 0 0,-7 6 0,8-9-15,1 0 1,-1 0-1,0 0 0,1 0 0,-1 0 0,0-1 1,0 1-1,0-1 0,0 0 0,0 0 1,-1 0-1,1-1 0,0 1 0,0-1 0,-1 1 1,-4-1-1,-2-2-25,0 0 0,0 0 1,0-1-1,0 0 0,1 0 0,-1-2 1,1 1-1,0-1 0,0 0 0,1-1 1,-1 0-1,1 0 0,0 0 0,1-1 1,0-1-1,-8-9 0,1 3 42,62 15-859,-9 2 786,107 6 32,-124-10 58,1 0 0,-1-1 0,0-1 0,34-10 0,3-5 84,59-27 0,-111 41 188,-12 4-487,-14 6-166,16-3 340,-1-1 1,0 1 0,1-1-1,-1 1 1,1 0 0,0 0-1,0 1 1,0-1-1,0 1 1,-3 5 0,5-7-8,0-1 1,0 1-1,0 0 1,0 0 0,0-1-1,1 1 1,-1 0 0,1 0-1,-1 0 1,1 0-1,0 0 1,-1 0 0,1 0-1,0 0 1,0 0 0,1 0-1,-1 0 1,0 0-1,1 0 1,-1 0 0,1 0-1,-1 0 1,1-1 0,0 1-1,1 2 1,0-2 8,-1 0-1,1 0 1,0 0-1,0 0 1,0 0 0,0-1-1,0 1 1,1-1 0,-1 1-1,0-1 1,1 0 0,-1 0-1,1 0 1,-1 0 0,5 0-1,-3 0 43,1 0 0,-1-1 0,1 0 0,0 0 0,-1-1 0,1 1 0,-1-1 0,7-2 0,-1 0 22,-1 0 1,1-1 0,-1 0 0,-1-1 0,1 0 0,0-1 0,13-11 0,-19 15-44,0-1 1,-1 0-1,1 0 0,0 0 1,-1 0-1,0 0 1,0 0-1,0 0 0,0-1 1,0 1-1,1-7 1,-2 8-24,-1 1 0,0-1 0,0 1 0,0-1 1,0 1-1,0-1 0,0 0 0,-1 1 0,1-1 1,-1 1-1,1-1 0,-1 1 0,1 0 0,-1-1 1,0 1-1,1-1 0,-1 1 0,0 0 0,0 0 1,0-1-1,0 1 0,0 0 0,0 0 0,-1 0 1,1 0-1,0 0 0,0 0 0,-1 1 0,1-1 1,-3-1-1,-6-2-78,-1 0 1,0 1-1,0 0 0,1 1 1,-2 0-1,1 0 0,0 1 1,-21 1-1,14-1-57,18 1 132,0 0-1,0-1 1,0 1 0,1 0 0,-1 0 0,0 0-1,0 0 1,0 0 0,0 0 0,0 0-1,0 0 1,0-1 0,0 1 0,0 0 0,0 0-1,0 0 1,0 0 0,1 0 0,-1-1-1,0 1 1,0 0 0,0 0 0,0 0-1,0 0 1,0 0 0,0-1 0,0 1 0,0 0-1,-1 0 1,1 0 0,0 0 0,0 0-1,0-1 1,0 1 0,0 0 0,0 0-1,0 0 1,0 0 0,0 0 0,0 0 0,0 0-1,0-1 1,-1 1 0,1 0 0,0 0-1,0 0 1,0 0 0,0 0 0,0 0 0,0 0-1,-1 0 1,1 0 0,13-5 50,0 2 1,0-1-1,1 2 0,-1 0 1,22 0-1,1-2-75,27-4 0,-16 1-29,57 0 0,-95 7 100,-1 0 0,1 1 1,0 0-1,-1 0 0,1 1 0,-1 0 0,11 5 1,-17-7-26,0 1 1,-1 0 0,1 0 0,0 0-1,0 0 1,-1 1 0,1-1-1,0 0 1,-1 1 0,1-1 0,-1 1-1,0-1 1,1 1 0,-1-1-1,0 1 1,0 0 0,0 0 0,0 0-1,-1 0 1,1 0 0,0 0-1,-1 0 1,1 0 0,-1 0 0,0 0-1,0 0 1,0 0 0,0 0-1,0 0 1,0 0 0,0 0 0,0 0-1,-1 0 1,1 0 0,-1 0-1,-1 2 1,-9 16 201,3-9-18,9-11-196,-1 0 0,0 0 0,0 0 0,0 0 0,0 0 0,0 0 0,0 0 0,0 0 0,0 0 0,0 1 0,0-1 0,0 0 0,0 0 0,0 0 0,0 0 0,0 0 0,0 0 0,1 0 0,-1 0 0,0 0 0,0 0 0,0 0 0,0 0 0,0 0 0,0 0 0,0 0 0,0 0 0,0 0 0,0 0 0,0 1 0,0-1 0,0 0 0,0 0 0,0 0 0,0 0 0,0 0 0,0 0 0,0 0 0,0 0 0,0 0-1,0 0 1,10-17 135,-8 14-154,6-7-47,1 1 0,1 0 0,-1 0 0,1 1 0,13-8 0,-23 16 54,1-1 0,0 0 0,-1 1 0,1 0-1,0-1 1,0 1 0,0-1 0,-1 1-1,1 0 1,0-1 0,0 1 0,0 0 0,0 0-1,0 0 1,-1 0 0,1 0 0,0 0-1,0 0 1,0 0 0,0 0 0,0 0 0,0 0-1,-1 1 1,1-1 0,0 0 0,0 1 0,0-1-1,-1 0 1,1 1 0,0-1 0,0 1-1,-1-1 1,1 1 0,0 0 0,-1-1 0,1 1-1,-1 0 1,1-1 0,0 1 0,-1 0-1,0 0 1,1-1 0,-1 1 0,1 0 0,-1 0-1,0 0 1,0 0 0,0-1 0,1 2-1,0 7 27,0-1-1,0 0 1,-1 0-1,-1 12 1,1-8-17,0-10 6,0 1-1,0-1 1,1 1 0,-1-1 0,1 0 0,-1 1-1,1-1 1,0 0 0,-1 0 0,1 1-1,1-1 1,-1 0 0,3 3 0,-4-3-2,1-1-1,0-1 1,0 1 0,1 0 0,-1 0 0,0 0 0,0 0-1,0-1 1,1 1 0,-1-1 0,0 1 0,0-1 0,1 1-1,-1-1 1,0 0 0,1 1 0,-1-1 0,1 0 0,-1 0-1,0 0 1,1 0 0,-1 0 0,1-1 0,1 1-1,110-27 106,150-55 0,-253 79-114,0-1 0,-1-1 0,1 0 0,-1 0 0,0-1 0,-1 0 0,1-1 0,-1 1 0,0-2-1,8-9 1,-16 15-226,-4 3 128,-6 4-34,-11 9 59,0 1-1,1 0 1,2 2-1,-29 31 0,45-46 77,0 1-1,1-1 1,0 0-1,-1 1 1,1-1-1,0 1 1,0-1-1,1 1 0,-1-1 1,0 1-1,1 0 1,-1-1-1,1 1 1,0 0-1,0-1 0,1 5 1,-1-5 12,0-1-1,1 1 1,-1-1-1,1 1 1,-1-1 0,1 1-1,-1-1 1,1 1 0,0-1-1,0 1 1,0-1-1,0 0 1,0 1 0,0-1-1,0 0 1,0 0 0,1 0-1,-1 0 1,0 0-1,1 0 1,-1 0 0,1 0-1,-1-1 1,1 1 0,-1-1-1,1 1 1,2 0-1,-1-1-3,-1 0-1,0 0 0,0 0 0,0 0 0,0-1 0,0 1 0,0-1 0,0 1 0,0-1 0,0 0 0,-1 0 0,1 0 0,0 0 0,0 0 1,-1 0-1,1 0 0,2-3 0,24-25 8,-17 15-91,15-27 0,-25 43 47,-1 0 0,1 0 1,0 0-1,0 0 0,0 0 0,0-1 0,0 1 0,0 0 0,0-1 0,0 1 1,2 1-1,-1-1 52,-1 0 0,0-1 1,1 1-1,-1-1 0,1 1 0,0-1 1,-1 0-1,1 1 0,0-1 1,0 0-1,0 0 0,0 0 0,0-1 1,0 1-1,0 0 0,4 0 0,1-2 37,0 0-1,-1-1 1,1 1-1,-1-1 1,1 0-1,-1-1 1,0 0-1,1 0 1,-1 0-1,6-6 1,20-8-43,42-15-122,94-28 0,-164 59 104,0 0 0,0 0 0,0 0 0,0 1 0,0-1 0,1 1 0,-1 0 0,0 0 0,0 1 0,0-1 0,1 1-1,3 1 1,-7-1 7,1-1-1,-1 1 0,1 0 0,-1-1 0,1 1 0,-1 0 0,0 0 0,1 0 1,-1 0-1,0 1 0,0-1 0,0 0 0,0 0 0,0 1 0,0-1 0,0 0 1,-1 1-1,1-1 0,0 1 0,-1-1 0,1 1 0,-1-1 0,1 1 0,-1 0 1,0-1-1,0 1 0,0-1 0,0 1 0,0 0 0,0-1 0,0 3 0,-1 1 11,-1 1-1,1-1 1,-1 0-1,1 0 1,-2 0-1,1 0 1,0-1-1,-1 1 0,0 0 1,0-1-1,0 0 1,-8 8-1,10-11-16,0-1 0,1 0 0,0 1 0,0-1 0,-1 0-1,1 0 1,0 1 0,0-1 0,-1 0 0,1 0-1,0 1 1,0-1 0,-1 0 0,1 0 0,0 1 0,0-1-1,0 0 1,0 1 0,0-1 0,0 0 0,0 1-1,-1-1 1,1 0 0,0 1 0,0-1 0,0 0-1,0 1 1,9-4 143,15-12-43,-23 14-118,108-82-399,-68 49 188,-38 32 203,0 0 0,0 0 1,0 1-1,0-1 0,0 0 0,4 0 1,-7 1 20,1 1 1,-1 0-1,1 0 1,-1 0-1,1 0 1,0-1-1,-1 1 1,1 0-1,-1 0 1,1 0-1,-1 0 1,1 0-1,-1 0 1,1 0 0,0 1-1,-1-1 1,1 0-1,-1 0 1,1 0-1,-1 0 1,1 1-1,-1-1 1,1 0-1,-1 1 1,1-1-1,-1 0 1,0 1-1,1-1 1,-1 0-1,1 1 1,-1-1-1,0 1 1,1-1 0,-1 1-1,0-1 1,0 1-1,1-1 1,-1 1-1,0-1 1,0 1-1,0-1 1,0 1-1,1 0 1,1 41 192,-2-36-169,0 0 0,0 0 0,0 0 0,1 0-1,0-1 1,0 1 0,0 0 0,1-1 0,0 1 0,4 8 0,-5-13-17,0 0 1,0-1-1,0 1 0,0-1 1,0 1-1,1-1 1,-1 0-1,0 1 1,0-1-1,0 0 0,0 0 1,1 0-1,-1 0 1,0 0-1,0 0 0,1 0 1,-1 0-1,0 0 1,0-1-1,2 1 1,1-1 2,9-1 5,-1-1-1,0-1 0,1 0 0,-1 0 0,13-8 0,10-3-79,95-33-79,100-41 148,-203 79-109,-27 10 104,0 0 0,0-1 0,1 1 0,-1 0 0,0 0 0,0 0 0,0 0 0,0 0 0,0 0 0,1 0 0,-1 0 1,0 0-1,0 0 0,0 0 0,0 0 0,0 0 0,1 1 0,-1-1 0,0 0 0,0 0 0,0 0 0,0 0 0,0 0 0,0 0 0,0 0 0,1 0 0,-1 0 0,0 0 0,0 0 0,0 1 0,0-1 0,0 0 0,0 0 0,0 0 0,0 0 0,0 0 0,0 0 0,0 1 0,0-1 0,1 0 0,-1 0 1,0 0-1,0 0 0,0 0 0,0 1 0,0-1 0,0 0 0,0 0 0,0 0 0,0 0 0,-1 0 0,1 1 0,0-1 0,0 0 0,0 0 0,0 0 0,0 0 0,0 0 0,-2 11-62,-5 7 45,-15 27-1,14-32 59,1 1 0,0 0 0,2 0 0,-5 16 0,9-28-32,1 1 0,-1-1-1,1 0 1,0 0 0,0 1-1,0-1 1,0 0 0,0 1-1,0-1 1,1 0 0,-1 0-1,1 1 1,0-1 0,-1 0-1,1 0 1,0 0 0,0 0 0,0 0-1,1 0 1,-1 0 0,0 0-1,1-1 1,-1 1 0,1 0-1,0-1 1,0 1 0,-1-1-1,5 3 1,-2-2 20,0 0 1,1 0-1,-1 0 0,1-1 0,-1 1 1,1-1-1,0 0 0,0 0 1,-1-1-1,1 0 0,0 1 1,8-2-1,1-1-15,0-1-1,0 0 1,0-1 0,0 0-1,-1-1 1,0-1 0,0 0-1,0 0 1,-1-2 0,15-9-1,-11 4-27,3 1 27,-2-1 0,1-1-1,-2 0 1,27-31 0,-41 42-22,0-1-1,0 1 0,0-1 0,-1 0 0,1 0 0,-1 0 1,2-5-1,-3 8 5,0 0 1,0 0-1,1 0 0,-1 0 1,0 0-1,0 0 1,0 0-1,0 0 0,0 0 1,0 0-1,0 0 0,-1 0 1,1 0-1,0 0 1,0 0-1,-1 0 0,1 0 1,0 0-1,-1 0 1,1 0-1,-1 0 0,0 1 1,1-1-1,-1 0 1,0 0-1,1 1 0,-1-1 1,0 0-1,0 1 1,1-1-1,-1 1 0,0-1 1,0 1-1,0-1 1,0 1-1,-2-1 0,0 1 8,-1-1 0,0 1 0,0 0 0,1 0-1,-1 0 1,0 1 0,0 0 0,1-1-1,-1 1 1,1 0 0,-1 1 0,1-1 0,-1 1-1,1-1 1,0 1 0,-1 0 0,1 0-1,0 1 1,0-1 0,-2 4 0,-4 2 28,1 1 1,0 1 0,0-1-1,-11 21 1,17-26 21,0 0 0,0 0 0,1 1 0,-1-1 0,1 0 0,0 1 0,0-1 0,0 1 1,0 7-1,1-10-16,0 0 0,0 0 0,0 0 0,1 1 0,-1-1 0,1 0 0,-1 0 1,1 0-1,0 0 0,-1 0 0,1 0 0,0 0 0,1 0 0,-1 0 0,0 0 1,0-1-1,1 1 0,-1 0 0,1-1 0,-1 1 0,1-1 0,3 2 0,4 2 61,1-1 1,0 0-1,0 0 0,0-1 0,1-1 0,-1 1 0,1-2 0,15 1 0,86-3 71,-111 1-164,109-10-585,-92 7-513,-1 0 0,18-7-1,-28 8 345,-1-1-1,0 0 0,0 0 1,5-4-1,-8 6 261,-1-1 0,0 1 0,0-1 0,0 0 0,0 0 0,0 0 1,0 0-1,-1 0 0,1 0 0,-1-1 0,1 1 0,-1-1 0,1-2 0,-1 0-970,0 0-1,0-1 1,-1 1 0,0-8-1,0-24-3507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6:49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9 670 3712,'0'0'110,"-1"0"-1,1 0 1,-1 1 0,1-1-1,-1 1 1,0-1 0,1 0-1,0 1 1,-1-1 0,1 1-1,-1-1 1,1 1 0,-1 0-1,1-1 1,0 1-1,0-1 1,-1 1 0,1-1-1,0 1 1,0 0 0,0-1-1,-1 1 1,1 0 0,0-1-1,0 1 1,0 0 0,0-1-1,0 1 1,0 0 0,0-1-1,2 2 1041,15 1 3703,-11-5-4634,-1 0-1,0-1 0,0 1 0,0-1 1,0 0-1,0-1 0,-1 1 1,1-1-1,-1 0 0,0 0 0,0 0 1,0-1-1,5-8 0,0-1 10,0-1 0,-1 1 0,8-24 0,-7 20 294,-7 15-470,0 0 0,-1 1-1,1-1 1,-1 0-1,0 0 1,0 0 0,0 0-1,0-5 1,-4 12-490,-14 75 870,-3-3-93,-18 138 0,-9 134 39,46-339-314,0-6-36,1 0-1,0 1 0,-1-1 1,1 0-1,0 1 0,0-1 1,2 6-1,-1 1 1623,-2-21-703,6-77-605,5-26-142,-7 84-160,21-141-88,6 14-102,37-172-202,-62 312 245,12-29-1,-15 42 76,0 0 0,0-1-1,1 1 1,-1 0 0,1 1 0,0-1-1,0 0 1,0 1 0,1-1 0,-1 1-1,1 0 1,4-2 0,-7 4 16,1 0 1,0 1-1,0-1 1,0 1 0,0 0-1,0 0 1,0 0-1,0-1 1,0 2 0,0-1-1,-1 0 1,1 0-1,0 1 1,0-1 0,0 1-1,0-1 1,0 1-1,-1 0 1,1 0-1,0 0 1,-1 0 0,1 0-1,0 0 1,-1 0-1,0 0 1,3 3 0,3 3 33,0 0 1,0 1 0,9 13-1,-9-10-1,-1 0-1,0 0 1,0 1-1,5 17 1,10 51 124,-19-75-135,0 5-17,0 0 1,-1 0 0,0 0 0,0 0 0,-1 0 0,0 1-1,-3 14 1,2-19 52,-1 0 0,1 0 0,-1-1 0,0 1 0,0-1 0,-1 1 0,0-1 0,0 0 0,0 0 0,-1 0 0,1 0 0,-1-1 0,-8 7 0,10-8-16,-1 0-1,0-1 0,0 0 1,0 1-1,0-1 0,0 0 1,-1-1-1,1 1 0,0 0 1,-1-1-1,1 0 0,-1 0 1,0 0-1,1 0 0,-1-1 1,0 1-1,0-1 0,1 0 1,-1 0-1,0 0 0,0-1 1,1 1-1,-1-1 0,0 0 1,1 0-1,-1 0 0,-3-3 1,-6 0-88,1-2 1,1 0 0,-17-10-1,28 15-12,21 12-278,12-2 286,-9-2 104,1-1 0,44 5 0,43-8 220,-92-4-151,0-1 1,-1-1-1,33-8 1,-45 8-91,0 1 1,0-1 0,-1 0 0,1 0-1,-1-1 1,1 0 0,-1 0 0,-1-1 0,1 1-1,0-1 1,-1-1 0,0 1 0,0-1-1,3-6 1,-2 4-10,-1-1 0,-1 0 0,0-1 0,0 1 0,-1-1 0,0 1 0,-1-1 0,0 0 0,2-18 0,-4 18-10,1 1 0,-1 0 0,-1-1-1,0 1 1,0 0 0,-1 0 0,0 0 0,0 0-1,-1 0 1,-1 0 0,-5-11 0,9 19-16,-1 0 1,1 0 0,-1 1 0,1-1-1,-1 0 1,1 1 0,-1-1 0,1 0-1,-1 1 1,1-1 0,-1 1 0,0-1-1,1 1 1,-1-1 0,0 1 0,0-1-1,1 1 1,-1 0 0,0-1 0,0 1-1,0 0 1,1 0 0,-1 0 0,0-1-1,0 1 1,0 0 0,0 0 0,-1 0-1,1 1 10,0-1-1,0 1 0,0-1 0,-1 1 1,1-1-1,0 1 0,0-1 0,0 1 1,0 0-1,0 0 0,0 0 0,1-1 1,-1 1-1,0 0 0,0 0 0,0 0 0,1 0 1,-2 2-1,-3 6-22,1-1 0,0-1 1,0 1-1,0 0 1,1 0-1,0 0 1,1 0-1,0 0 1,0 1-1,0 10 1,2-7 57,1-1 1,0 0-1,1 0 0,1 0 0,-1 0 1,2 0-1,8 19 0,-10-24 16,1-1-1,-1-1 1,1 1 0,0 0 0,0 0-1,1-1 1,0 0 0,-1 0-1,2 0 1,-1 0 0,0-1-1,1 1 1,-1-1 0,1 0 0,0 0-1,0-1 1,9 4 0,-10-6 17,0 1 1,1-1 0,-1 0-1,0 0 1,0 0-1,1 0 1,-1-1 0,0 0-1,0 0 1,0 0 0,0 0-1,0-1 1,0 1 0,0-1-1,4-3 1,7-4-12,-1 0-1,16-15 1,-28 22-40,52-45-66,-29 24 39,31-21 0,-47 37-31,1 1 1,0 0 0,0 1-1,1 1 1,-1-1 0,1 2-1,14-4 1,-22 6 31,1 1-1,-1-1 1,0 1-1,1 0 1,-1 0 0,0 0-1,1 1 1,-1-1 0,0 1-1,0 0 1,1 0-1,-1 0 1,4 2 0,1 1-9,0 1 0,0 0 0,8 8 1,7 4 83,-21-16 129,-7-1-126,0-1 0,1 1 1,-1-1-1,0-1 1,1 1-1,-1-1 0,-4-1 1,3 0-109,0 1 0,0 0 0,-13-3 1,9 4 24,-1 0 0,1 0 0,-1 1 0,1 1 1,-1-1-1,1 2 0,-1-1 0,1 2 0,0-1 0,0 1 1,0 1-1,0 0 0,0 0 0,1 1 0,0 0 1,0 1-1,0 0 0,1 0 0,-1 1 0,2 0 0,-13 13 1,15-14 23,0 0 1,1 1 0,-1-1 0,1 1-1,-5 11 1,8-16 11,0 0-1,1 0 1,-1 0-1,1 0 1,-1 1-1,1-1 1,-1 0-1,1 0 1,0 0-1,0 1 1,0-1-1,1 0 1,-1 0 0,0 1-1,1-1 1,-1 0-1,1 0 1,0 0-1,0 0 1,0 0-1,0 0 1,0 0-1,2 2 1,-3-3 3,1-1 0,0 1 1,-1 0-1,1-1 0,0 1 0,0-1 1,0 1-1,0-1 0,0 1 1,-1-1-1,1 0 0,0 0 0,0 1 1,0-1-1,0 0 0,0 0 0,0 0 1,0 0-1,0 0 0,0 0 0,0 0 1,1 0-1,24-7 273,-17 4-220,8-5-42,1 1-1,-1-2 1,-1 0-1,0-2 1,29-22 0,-6-4 10,-11 10-34,-28 27-13,0 0 0,0 0 1,0 0-1,0 0 0,0 0 0,0 0 0,0 0 0,0 0 0,0 0 0,0 1 0,0-1 0,0 0 0,0 0 1,0 0-1,0 0 0,0 0 0,0 0 0,0 0 0,0 0 0,0 0 0,0 0 0,0 1 0,0-1 1,0 0-1,0 0 0,0 0 0,0 0 0,0 0 0,0 0 0,1 0 0,-1 0 0,0 0 0,0 0 0,0 0 1,0 0-1,0 0 0,0 0 0,0 0 0,0 0 0,0 0 0,0 0 0,0 0 0,1 1 0,-1-1 0,0 0 1,0 0-1,0 0 0,0 0 0,0 0 0,0-1 0,0 1 0,0 0 0,0 0 0,0 0 0,1 0 1,-1 0-1,0 0 0,0 0 0,-4 16-149,-1 11 105,5-24 69,0 0 1,0 0-1,0 0 0,0 0 0,1 0 0,0 0 0,-1 0 1,1 0-1,0 0 0,0-1 0,1 1 0,-1 0 0,1-1 1,-1 1-1,1 0 0,0-1 0,0 0 0,0 1 0,0-1 1,0 0-1,0 0 0,1 0 0,-1-1 0,1 1 0,0 0 1,-1-1-1,1 0 0,0 0 0,0 0 0,-1 0 0,6 1 1,-1-1 60,1-1 0,0 1 1,15-3-1,-4 1-23,-15 2-50,-1-1-1,1 0 1,-1-1 0,1 1-1,-1 0 1,1-1 0,-1 0-1,1 0 1,3-1 0,19-4 49,-20 4-49,1-2 1,-1 1-1,-1-1 1,1 0-1,0 0 1,-1 0 0,0-1-1,0 0 1,0 0-1,-1 0 1,0 0-1,7-13 1,3-11 63,-1-1 0,-1 0 0,-2-1 0,10-52 1,0 0-37,34-134-139,-53 187 122,-1 21-184,0 9 162,0 0 0,0 0 0,0-1 1,0 1-1,0 0 0,0 0 0,0 0 1,0 0-1,0-1 0,0 1 0,0 0 1,0 0-1,0 0 0,0 0 0,0 0 1,0-1-1,0 1 0,0 0 0,0 0 1,0 0-1,0 0 0,0 0 0,0-1 1,0 1-1,-1 0 0,1 0 0,0 0 1,0 0-1,0 0 0,0 0 1,0 0-1,0-1 0,-1 1 0,1 0 1,0 0-1,-5 4-113,-4 8 45,0 13-90,1-1 0,-6 32 0,-6 55 349,16-86-91,-4 27-37,-31 161-64,15-89 152,23-118-177,0-6 63,1 1 0,0 0 1,0-1-1,-1 1 1,1-1-1,0 1 0,0 0 1,0-1-1,0 1 0,0-1 1,0 1-1,0 0 0,0-1 1,0 1-1,0 0 1,1-1-1,-1 1 0,0 0 1,1 0 422,0-7-208,33-50-373,14-22 95,-37 62-19,-7 10 27,0-1 0,1 1 0,0 0 0,1 1 0,-1-1 0,1 1 0,0 0 0,0 0 0,1 1 0,-1 0 0,1 0 0,9-4 0,-15 8 18,0-1 0,0 1 0,0-1 0,1 1 0,-1 0 0,0-1 0,0 1 0,1 0 0,-1 0 0,0 0 1,1 0-1,-1 0 0,0 0 0,0 0 0,1 1 0,-1-1 0,0 0 0,0 1 0,1-1 0,-1 1 0,0-1 0,0 1 1,0 0-1,0-1 0,0 1 0,0 0 0,0 0 0,0 0 0,0-1 0,0 1 0,0 0 0,-1 0 0,1 1 0,0-1 1,-1 0-1,1 0 0,0 0 0,-1 0 0,0 0 0,1 1 0,-1-1 0,0 0 0,1 0 0,-1 1 0,0-1 1,0 0-1,0 1 0,0-1 0,0 0 0,-1 0 0,1 1 0,0-1 0,-1 2 0,-2 3 22,0-1 1,-1 1-1,0-1 0,0 0 0,0 0 0,0 0 0,-1-1 0,0 1 0,-9 6 1,-4 3-40,17-13 22,0 0-1,0-1 1,1 1-1,-1 0 1,0 0-1,0 0 1,0 0-1,1 0 1,-1 0-1,0 0 1,1 1-1,-1-1 1,1 0-1,-1 0 1,1 0-1,0 1 1,-1-1-1,1 0 1,0 0-1,0 1 1,0-1-1,0 0 1,0 2-1,1 0 15,0-1 0,0 0-1,0 0 1,0 0 0,0 0-1,0 0 1,0 0 0,1 0-1,-1 0 1,1-1 0,0 1-1,1 1 1,8 6 45,-1-2 1,1 0-1,20 10 0,-27-15-74,7 4 154,1-1-1,-1 0 0,1-1 0,25 5 1,-30-8-367,0 0 0,-1 0 1,1-1-1,0 0 0,0 0 0,0-1 1,0 0-1,-1 0 0,1 0 1,11-5-1,-16 6-358,0-1 0,0 0 0,0 0 0,-1 0 1,1 0-1,0 0 0,0 0 0,-1-1 0,1 1 0,-1 0 0,1-1 0,1-3 1,3-2-2949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6:53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2400,'0'-1'235,"0"0"0,0 0 0,0 0 0,0 0 1,0 0-1,0 0 0,0 0 0,1 0 0,-1 0 0,0 0 0,1 1 0,-1-1 0,1 0 1,-1 0-1,1 0 0,-1 0 0,1 1 0,0-1 0,6 3 5883,-4 1-5865,0 0 1,0 0 0,0 1-1,-1-1 1,4 8-1,4 20 317,-2 1-1,-1 0 1,4 49 0,-4-26-316,23 128 445,-24-160-417,-5-19-84,1 0-1,-1 0 0,-1 1 1,2 7-1,-2-11 27,-1-14 208,-19-86-133,-13-117-328,29 183-22,2 10 99,1-1 0,1 1 0,0-1 0,6-26 0,-6 38 26,0 11-71,0-1 0,0 1 0,0-1 0,0 1-1,0 0 1,0-1 0,0 1 0,0-1 0,1 1 0,-1 0 0,1-1 0,-1 1 0,1 0-1,0-2 1,17 11 163,-14-4-102,1 0 1,-1 0 0,0 0-1,0 1 1,0-1 0,-1 1 0,1 0-1,-1 0 1,0 0 0,4 10-1,2 9 113,8 27 0,-14-40-170,20 85 163,-8-27-106,-5-28-103,26 92 430,-23-111-148,-11-20-207,-1 0 0,1 1 1,-1-1-1,1 1 1,-1-1-1,0 1 0,1 3 1,-2-6-18,0 0 1,0 1-1,0-1 1,1 0-1,-1 1 0,0-1 1,0 0-1,0 0 1,0 1-1,1-1 1,-1 0-1,0 0 1,0 1-1,0-1 1,1 0-1,-1 0 1,0 1-1,0-1 1,1 0-1,-1 0 1,0 0-1,1 0 0,-1 1 1,0-1-1,1 0 1,-1 0-1,0 0 1,1 0-1,-1 0 1,0 0-1,1 0 1,-1 0-1,0 0 1,1 0-1,-1 0 1,0 0-1,0 0 1,1 0-1,-1 0 0,0 0 1,1-1-1,-1 1 1,0 0-1,1 0 1,-1 0-1,0 0 1,0-1-1,1 1 1,-1 0-1,0 0 1,0 0-1,1-1 1,-1 1-1,0 0 0,0-1 1,2 0 14,0-1-1,-1 1 1,0-1-1,1 0 1,-1 1-1,0-1 1,0 0 0,0 0-1,0 0 1,0 0-1,1-3 1,28-141 638,-4 12-427,28-49-746,-48 163 84,4-10-1512,0 16-2962,-5 11 1094,2 5 1237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6:58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6 104 6048,'-5'0'2752,"73"13"-2400,-10-9 2368,10-1-1568,62-10 512,-4-1-992,40-12 32,-8 3-416,21-6 31,-17 7-191,5-4-831,-24 8 351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6:56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50 471 4992,'7'6'4945,"-3"-2"-4254,-1 0 0,1 0 1,1 0-1,-1-1 0,0 0 0,1 0 0,9 5 0,-10-7-524,-1 0 0,1-1 1,0 1-1,0-1 0,-1 0 0,1 0 0,0 0 0,0 0 0,0-1 0,-1 0 1,1 0-1,0 0 0,-1 0 0,1 0 0,-1-1 0,1 1 0,-1-1 0,0 0 1,0 0-1,1 0 0,-1-1 0,-1 1 0,1-1 0,0 0 0,-1 1 0,1-1 1,-1 0-1,4-7 0,-2 3-137,-1 1 0,0-1 0,0 0 0,-1-1 0,0 1 0,0 0-1,0-1 1,-1 1 0,0-1 0,0 1 0,-1-1 0,0 1 0,-1-1 0,-1-7 0,1 7 10,-1 0 0,0 0 0,0 0 0,-1 0 1,-7-13-1,8 18-36,1 1 1,-1 0-1,1-1 1,-1 1 0,0 0-1,0 0 1,0 0 0,0 1-1,0-1 1,0 0-1,0 1 1,0-1 0,-1 1-1,1 0 1,-1 0-1,1 0 1,-1 0 0,0 0-1,1 0 1,-1 1-1,0-1 1,-5 1 0,3 0 39,0 0 1,0 1 0,0 0-1,0 0 1,0 0 0,1 0 0,-1 1-1,0 0 1,0 0 0,1 0-1,0 1 1,-6 3 0,4-2 75,0 1 1,1 0-1,-1 1 1,1-1 0,0 1-1,1 0 1,-8 12-1,8-11 35,0 1 0,0 0-1,1 0 1,0 0 0,0 0 0,1 0-1,0 1 1,1-1 0,-1 1 0,2-1-1,-1 1 1,1 0 0,1-1-1,-1 1 1,3 9 0,-1-12-62,0-1 1,1 1-1,-1 0 1,1-1-1,1 1 1,-1-1-1,1 0 1,0 0-1,0 0 1,0-1-1,1 1 1,-1-1-1,1 0 1,8 5-1,6 2 167,0 0-1,35 14 1,-46-23-199,-1 1 1,1-1-1,0-1 0,10 2 0,9 1-132,-22-3 100,-1-1 1,0 0 0,0 0-1,0 0 1,0 0 0,0-1-1,1 1 1,-1-1 0,8-3-1,6 0-96,-14 2 77,0 1 1,0 0-1,0-1 0,0 0 0,0 0 0,-1 0 0,1 0 1,-1 0-1,0-1 0,1 0 0,-1 0 0,0 1 1,-1-2-1,1 1 0,0 0 0,-1-1 0,3-5 1,1-1-66,0-2 0,-1 1 0,-1 0 0,6-24 0,-2 12 22,-6 19 12,-1-1 0,1 1 0,-1-1 0,0 0-1,0 0 1,1-7 0,-6 16-149,-1 19 153,0-1 1,2 1-1,0 23 1,0-5 23,2-33 37,0-1 1,1 1-1,-1-1 1,2 1-1,-1 0 0,1-1 1,0 1-1,4 12 1,-5-20-35,0 0 0,0 1 0,0-1 0,1 0 0,-1 1 1,0-1-1,0 0 0,0 1 0,0-1 0,0 0 0,1 1 0,-1-1 1,0 0-1,0 1 0,1-1 0,-1 0 0,0 0 0,0 0 0,1 1 1,-1-1-1,0 0 0,1 0 0,-1 0 0,0 1 0,0-1 0,1 0 0,-1 0 1,1 0-1,-1 0 0,0 0 0,1 0 0,-1 0 0,0 0 0,1 0 1,-1 0-1,0 0 0,1 0 0,-1 0 0,0 0 0,1 0 0,-1 0 0,0-1 1,1 1-1,-1 0 0,0 0 0,1 0 0,-1 0 0,0-1 0,0 1 1,1 0-1,-1 0 0,0-1 0,0 1 0,1 0 0,14-21 295,-11 15-309,7-14 5,-1 0 0,-1 0 0,12-41-1,-15 43-19,-3 9-70,-3 9-9,-2 17-72,5 57 137,-1-64 23,-1 0 1,1 0-1,1 0 1,0 0-1,5 12 0,-7-20 26,0-1-1,-1 1 0,1 0 0,0-1 0,0 1 0,0-1 0,0 0 0,0 1 0,0-1 0,0 0 0,1 0 1,-1 1-1,0-1 0,1 0 0,-1 0 0,0-1 0,1 1 0,0 0 0,-1 0 0,1-1 0,-1 1 0,1-1 0,0 1 1,-1-1-1,1 0 0,0 1 0,0-1 0,-1 0 0,1 0 0,0-1 0,-1 1 0,1 0 0,0 0 0,1-1 0,5-2-13,0 0-1,0-1 0,-1 1 0,1-1 0,-1-1 0,0 1 0,0-1 0,-1-1 0,1 1 0,-1-1 0,-1 0 0,8-10 0,2-3 12,-2-1-1,-1 0 1,11-23-1,22-62-12,-19 41-117,2-8-24,20-78-1,-43 133 131,-1 0-1,-1-1 0,0 0 1,0-21-1,-3 39 10,0 0 0,0 0 0,0 0 0,0 0 1,0 0-1,0 0 0,0 0 0,0 0 0,0 0 0,0 0 0,0 0 0,-1 1 1,1-1-1,0 0 0,0 0 0,0 0 0,0 0 0,0 0 0,0 0 1,0 0-1,0 0 0,0 0 0,0 0 0,0 0 0,0 0 0,0 0 1,0 0-1,0 0 0,0 0 0,0 0 0,0 0 0,-1 0 0,1 0 1,0 0-1,0 0 0,0 0 0,0 0 0,0 0 0,0 0 0,0 0 1,0 0-1,0 0 0,0 0 0,0 0 0,0 0 0,0 0 0,0 0 1,0 0-1,0 0 0,0 0 0,-1 0 0,1 0 0,0 0 0,0 0 1,0 0-1,0-1 0,0 1 0,0 0 0,0 0 0,0 0 0,0 0 1,0 0-1,0 0 0,0 0 0,0 0 0,-6 8-185,-8 14-58,7-6 252,0 0 1,2 0-1,-1 1 0,2 0 1,0 0-1,1 1 0,-1 21 1,0 16 34,2 0 1,2 1 0,3-1-1,11 59 1,-9-85 128,16 48-1,-21-76-158,0 0 0,0-1 0,1 1 0,-1 0 0,0 0 0,1 0-1,-1 0 1,1-1 0,0 1 0,-1 0 0,1-1 0,-1 1-1,1 0 1,0-1 0,-1 1 0,1-1 0,0 1 0,0-1-1,0 1 1,-1-1 0,1 1 0,0-1 0,1 1 0,0-1-7,0 0 0,-1 0 0,1 0 0,-1-1 0,1 1 0,-1 0 0,1 0 0,-1-1 0,1 1 0,-1-1 0,1 0 0,2-1-1,2-2 19,0 0 0,0 0 0,0-1 0,8-9 0,-6 5-46,0-1-1,-2 0 1,1-1-1,9-20 1,2-3-185,-13 24 209,0-1 0,0 1 0,-1-1 0,0 0 0,3-19-1,-7 28 0,1-1 0,-1 1-1,0-1 1,1 0-1,-1 1 1,1 0 0,0-1-1,0 1 1,0-1-1,0 1 1,0 0 0,2-4-1,2 55-10,-1 15 48,-4-46 22,0 0 1,2 0 0,0 0 0,1 0-1,8 22 1,-10-36-36,0-1 0,1 1 1,0-1-1,0 0 0,0 0 0,0 0 0,4 4 0,-5-5-14,0-1 1,1 0-1,-1 0 0,1 0 1,-1 0-1,0 0 0,1 0 1,-1 0-1,1 0 0,0-1 1,-1 1-1,1-1 0,0 1 1,-1-1-1,1 0 0,0 1 1,0-1-1,2 0 0,7-2 46,0 0 0,0 0 0,-1-1 0,0-1 0,1 0 0,9-5-1,59-36-50,-66 38-49,47-35-266,-37 24 342,28-14 1,-35 20-2,-8 6-70,-12 12-118,-22 20 274,20-20-130,-1 0-1,1 0 1,-7 10 0,0 1-81,7-10 102,0 0 0,1 0 0,0 1-1,0 0 1,-5 14 0,9-21 0,1 1 1,-1 0-1,1 0 1,-1 0-1,1 0 1,0 0 0,0 0-1,0 0 1,0 0-1,0 0 1,0 0-1,0-1 1,1 1-1,-1 0 1,1 0-1,0 0 1,-1 0-1,1 0 1,0-1-1,0 1 1,0 0 0,0-1-1,0 1 1,1-1-1,-1 1 1,0-1-1,1 0 1,-1 1-1,1-1 1,-1 0-1,1 0 1,2 1-1,2 1 18,-1 0 0,2-1 0,-1 1 0,0-1 0,0-1 0,0 1 0,1-1 0,-1 0 0,1-1 0,-1 0 0,1 0 0,-1 0 0,1 0 0,-1-1 0,1 0 0,-1-1 0,0 0 0,0 0 0,1 0 0,-1 0 0,-1-1 0,9-5 0,-9 4-44,-1 1 0,0-1 0,0 0 0,0-1 0,-1 1 0,1-1 0,-1 1 0,0-1 0,0 0 0,-1 0 0,0-1 0,0 1 0,0 0 0,0-1 0,-1 1 0,0-1 0,0 0 0,0 1 0,-1-11 0,0 11-3,0-1-1,-1 1 1,0-1 0,0 1 0,0-1 0,0 1 0,-1-1 0,0 1 0,-3-6 0,3 8 9,1 0 0,-1 0 0,0 0 0,-1 0 0,1 0 0,0 1 0,-1-1 0,0 1 0,1 0 0,-1 0 0,0 0 0,0 0 0,0 0 0,0 0 0,-4 0 0,-10-10-180,42 10 107,6 3 240,-24-1-118,-1 0-1,0 0 1,1 1-1,-1 0 0,1 0 1,-1 0-1,0 1 1,0 0-1,1 0 1,-1 0-1,-1 1 1,10 5-1,-11-5 19,1 1 0,-1 0 0,0 0 0,0 0 0,0 0 0,-1 0 0,0 1 0,0 0 1,4 5-1,-4-2 23,0 0 0,-1-1 0,0 1 0,0 0 0,1 15 0,0 16 50,-3-38 21,13-19-53,12-18 3,-18 24-96,1 1 0,0 1-1,0-1 1,1 1-1,0 0 1,14-10-1,-22 19 18,0 0 0,0 0 0,0 1-1,0-1 1,0 0 0,0 1 0,0-1-1,1 1 1,-1-1 0,0 1-1,0-1 1,1 1 0,-1 0 0,0 0-1,0-1 1,1 1 0,-1 0 0,0 0-1,1 0 1,-1 1 0,0-1 0,0 0-1,1 0 1,-1 1 0,0-1-1,0 1 1,1-1 0,1 2 0,0 1 22,1 1 0,-1-1 1,0 1-1,0-1 0,0 1 1,4 8-1,-7-11-36,8 11 16,-1-1 0,2 1 0,0-1 0,0-1 1,1 0-1,19 16 0,-17-17 37,1-1 1,0 0-1,1-1 1,-1 0-1,1-1 1,18 5-1,-24-9-445,1 0 0,-1 0 0,1-1 0,0 0 0,-1-1 0,1 0 0,0 0-1,-1-1 1,1 0 0,-1 0 0,1-1 0,11-4 0,-15 5-313,-1-1 1,-1 0-1,1 0 0,0 0 1,4-4-1,-6 5-31,0-1 1,0 0-1,0 0 0,-1 0 1,1 0-1,0 0 1,-1 0-1,1 0 0,-1-1 1,0 1-1,0 0 0,0-1 1,0 1-1,0-1 1,0-2-1,3-18-3195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6:57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60 7040,'-21'-7'3200,"17"3"-2752,1 1 2208,6 6-1536,1-6 1503,4 3-1503,14 0 1248,3 3-1344,29-3 1312,5 0-1344,22-3 192,-6 3-672,23-11-416,-11 3-64,23-7-384,-9 4 192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5:38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5 406 2304,'-5'8'5237,"18"-16"-2160,-11 5-2947,1 0-1,0 0 1,-1 0-1,0-1 0,1 1 1,-1 0-1,0-1 1,-1 0-1,1 0 0,-1 1 1,2-7-1,1-1 116,67-179 1675,-70 187-1893,10-25 168,-5 20-76,-6 8-116,1 0-1,-1 0 1,0 0-1,0 0 1,0-1-1,0 1 1,0 0-1,0 0 1,1 0-1,-1 0 1,0 1-1,0-1 1,0 0-1,0 0 1,0 0-1,0 0 1,1 0-1,-1 0 1,0 0-1,0 0 1,0 0-1,0 0 1,0 0-1,0 0 1,0 0-1,0 0 1,1 0 0,-1 1-1,0-1 1,0 0-1,0 0 1,0 0-1,0 0 1,0 0-1,0 0 1,0 0-1,0 1 1,0-1-1,0 0 1,0 0-1,0 0 1,0 0-1,0 0 1,0 0-1,0 1 1,0-1-1,0 0 1,0 0-1,0 0 1,0 0-1,0 0 1,0 0 0,0 1-1,0-1 1,4 38 172,-2 1 0,-6 74 0,-21 80 164,10-91-163,-25 285-27,41-313 2672,1-129-2550,14-85-1,-5 67-144,0-23-137,25-159 109,-26 200-182,3 0 0,31-81-1,-36 118 58,0 0 0,1 1 0,1-1 0,21-27 1,-24 37-2,0 0 0,0 0 0,1 1 0,0 0 0,0 0 0,1 1 0,0 0 0,0 0 0,0 1 0,18-7 0,-22 10 37,0 1 1,1 0-1,-1 0 1,1 0-1,-1 0 1,1 1-1,0 0 1,-1 0-1,1 1 1,-1-1-1,1 1 1,-1 0-1,1 1 1,-1-1-1,0 1 1,1 0-1,-1 1 1,0-1-1,0 1 1,-1 0-1,1 0 1,-1 1-1,1-1 1,-1 1-1,0 0 1,0 0-1,-1 0 1,1 1-1,-1-1 1,0 1-1,4 9 1,-1-1 29,-1 0 0,0 1 0,-1 0 0,-1 0 0,0 0 1,0 19-1,-1 89 193,-2-102-202,-2 0 1,0 0-1,-1 0 0,-1 0 0,-8 24 0,10-37 9,-1 1 0,-1-1 1,1 0-1,-1 1 0,-1-2 0,1 1 1,-1 0-1,0-1 0,-1 0 1,1 0-1,-1-1 0,0 1 0,-1-1 1,1-1-1,-1 1 0,-8 3 0,-4-1 46,1-1 0,-1-1 0,0-1 0,-31 4 0,41-7-83,-8 0-72,-26 0 1,20-2-64,22 1 116,0 0-1,0 0 1,1 0-1,-1 0 1,0 0-1,0 0 1,0 0 0,0 0-1,1 1 1,-1-1-1,0 0 1,0 0-1,1 1 1,-1-1 0,0 0-1,0 1 1,1-1-1,-1 1 1,0-1-1,1 1 1,-1-1 0,1 1-1,-1 0 1,1-1-1,-1 1 1,1 0-1,-1-1 1,1 1-1,-1 0 1,1-1 0,0 1-1,-1 0 1,1 0-1,0 0 1,0-1-1,0 1 1,0 0 0,0 0-1,0 0 1,0-1-1,0 1 1,0 0-1,0 0 1,0 0 0,0-1-1,0 1 1,1 0-1,-1 0 1,1 1-1,1 5-50,1 1-1,1 0 0,7 13 0,-7-14 43,42 83 95,13 24-21,-48-95-42,0 1 31,1 0-1,0-1 0,2 0 0,0-1 1,18 17-1,-29-32-18,0-1 0,0 0 0,0 0 0,0-1 1,0 1-1,0 0 0,1-1 0,-1 0 0,0 0 0,1 0 0,-1 0 0,1-1 0,-1 1 1,1-1-1,-1 0 0,1 0 0,-1 0 0,1-1 0,0 1 0,-1-1 0,1 0 0,-1 0 0,0 0 1,1 0-1,-1 0 0,6-4 0,-1 0 24,0 0 1,-1 0-1,0 0 0,0-1 0,0 0 1,0 0-1,-1 0 0,0-1 1,8-12-1,-4 2-25,-1-1 0,0 0 0,-1 0 0,10-35 0,-15 39 37,0 0-1,-1 0 0,-1 0 1,0 0-1,-1 0 0,-1 0 1,0 0-1,-3-15 0,3 25-54,0 0 1,-1 0-1,1 0 0,-1 0 0,0 0 0,0 0 0,0 0 0,-4-3 0,6 6-17,-1 0 0,0 0-1,1 1 1,-1-1 0,0 0-1,0 0 1,0 1-1,0-1 1,1 0 0,-1 1-1,0-1 1,0 1 0,0 0-1,0-1 1,0 1 0,0-1-1,-1 1 1,1 0 0,0 0-1,0 0 1,0 0-1,0 0 1,0 0 0,0 0-1,0 0 1,0 0 0,0 0-1,0 1 1,-1-1 0,1 0-1,0 1 1,0-1-1,0 1 1,-1 0 0,-2 3-19,0 0 0,0 0 0,1 1 0,-1-1 0,1 1 1,0-1-1,0 1 0,1 0 0,-1 0 0,-2 10 0,2 0 19,0 0 0,0 0 0,2 0 0,0 0 0,1 0 0,0 0 0,3 18 0,-1-14 25,1 0 0,1 0-1,1 0 1,0 0 0,1-1-1,1 1 1,15 25 0,-21-42 12,0 0 0,0 0 0,1 0 0,-1 0 0,0-1 0,1 1 1,-1 0-1,1-1 0,0 0 0,0 1 0,-1-1 0,1 0 0,0 0 0,3 2 0,-4-3 2,0 0-1,1 0 1,-1 0-1,0 0 0,1 0 1,-1 0-1,0 0 0,1 0 1,-1 0-1,0 0 0,1-1 1,-1 1-1,0-1 0,1 1 1,-1-1-1,0 1 0,0-1 1,0 0-1,0 1 1,1-1-1,-1 0 0,0 0 1,0 0-1,0 0 0,1-2 1,5-7 34,1 0 0,-1-1 1,-1 0-1,0-1 0,6-14 1,-5 10 1,12-28 20,16-32-261,-31 67 159,1 1 0,0 0-1,1 0 1,0 1 0,0 0 0,11-10 0,-14 14 9,0 1 0,0 0 0,1 0 0,-1 0 0,0 0 0,1 1 0,0-1 1,-1 1-1,1 0 0,0 0 0,0 0 0,-1 1 0,1-1 0,0 1 0,0 0 0,0 0 0,0 0 0,0 1 0,5 0 0,5 3-46,-1 0 1,0 1 0,25 13 0,-19-9 161,-10-4-98,-1-1 0,-1 2-1,1-1 1,-1 1 0,8 8 0,15 11 105,-30-25-99,0 0 1,0 1-1,0-1 1,1 0 0,-1 0-1,0 0 1,0 0-1,0 1 1,0-1 0,1 0-1,-1 0 1,0 0-1,0 0 1,1 0-1,-1 0 1,0 0 0,0 0-1,0 0 1,1 0-1,-1 0 1,0 0-1,0 0 1,1 0 0,-1 0-1,0 0 1,0 0-1,0 0 1,1 0 0,-1 0-1,0 0 1,0 0-1,1 0 1,-1 0-1,0 0 1,0-1 0,0 1-1,1 0 1,-1 0-1,0 0 1,0 0-1,0 0 1,0-1 0,1 1-1,-1 0 1,0 0-1,0 0 1,0-1 0,0 1-1,0 0 1,0 0-1,0-1 1,0 1-1,0 0 1,0 0 0,0 0-1,0-1 1,0 1-1,0 0 1,0 0-1,0-1 1,0 1 0,0 0-1,0 0 1,0-1-1,0 1 1,0 0 0,0 0-1,-3-20 200,2 17-162,0-2-47,0 1 0,0-1 0,-1 0 0,1 0-1,-1 1 1,0-1 0,-1 1 0,1-1 0,-1 1 0,0 0 0,0 0 0,0 0-1,0 0 1,-1 1 0,1-1 0,-1 1 0,0 0 0,0 0 0,-1 1 0,1-1-1,0 1 1,-1 0 0,1 0 0,-1 0 0,0 1 0,0-1 0,0 1 0,0 0-1,1 1 1,-1-1 0,0 1 0,0 0 0,0 0 0,0 1 0,0-1 0,0 1-1,-5 2 1,2-1-36,0 0 0,0 1-1,1 0 1,-1 1 0,1-1-1,0 2 1,0-1 0,0 1-1,1 0 1,0 0 0,0 0 0,0 1-1,1 0 1,-1 1 0,-5 8-1,3-1-24,-1 1-1,2 0 1,0 1-1,1-1 1,0 1-1,-3 21 1,7-28 53,0 0 1,1 0 0,0 0-1,1 0 1,0 0 0,0 0-1,1 0 1,0-1-1,3 12 1,-3-16 21,0 0-1,1 0 1,-1 0-1,1 0 1,0 0-1,0 0 1,0-1-1,0 1 1,1-1-1,-1 1 1,1-1-1,0 0 1,0 0-1,0 0 1,1-1 0,-1 1-1,1-1 1,-1 0-1,1 1 1,0-2-1,5 3 1,-4-2 13,0-1-1,0 1 1,1-1 0,-1 0 0,0-1 0,1 1-1,-1-1 1,1 0 0,-1 0 0,1-1 0,-1 0-1,0 0 1,6-1 0,-5-1 20,-1 1 1,0-1-1,0 1 1,0-1-1,0-1 1,0 1-1,-1-1 1,1 0-1,-1 0 1,0 0-1,-1 0 1,7-9-1,0-3 52,-1 0-1,0 0 1,-1-1-1,8-25 1,18-76-315,-29 99 63,-3 3-128,-2 13 11,0 11 147,0 11 89,1-1 0,1 0 0,1 1 0,1-1 0,0 0 0,1-1 0,1 1 0,16 31 0,-19-43 38,1 0-1,-1 0 0,1 0 0,1 0 1,-1 0-1,1-1 0,8 8 1,-11-12 10,0 1 1,0-1-1,1 0 1,-1 0-1,0 1 1,1-2-1,-1 1 1,0 0 0,1 0-1,-1-1 1,1 1-1,-1-1 1,1 0-1,-1 0 1,1 0 0,-1 0-1,1 0 1,-1 0-1,1-1 1,-1 1-1,1-1 1,-1 0 0,0 0-1,3-1 1,7-4 11,-1-1 1,0-1-1,0 0 0,-1 0 1,14-15-1,-5 5-65,6-3 55,0 1 0,1 1 0,1 1 0,1 1 0,43-18 0,50-20-9,-106 46 78,-24 10 34,3 1-89,-1 0 0,0 0 0,1 1 0,-9 5-1,-3 4-141,-1 1 0,2 2-1,0-1 1,-20 23 0,31-29 106,-1 0 0,1 0 0,1 1 0,0-1 0,0 1 0,1 0 1,0 0-1,0 1 0,1-1 0,0 1 0,1 0 0,-1 12 0,2-17 4,2-1 0,-1 1 0,0 0-1,1 0 1,0 0 0,0-1-1,1 1 1,-1 0 0,1-1 0,0 0-1,0 1 1,1-1 0,-1 0-1,1 0 1,0 0 0,0 0 0,0-1-1,0 1 1,7 5 0,-5-5 25,0 0 0,0-1 0,0 1 0,0-1 0,1 0 1,-1 0-1,1-1 0,0 0 0,0 0 0,0 0 0,0-1 1,0 0-1,0 0 0,12 1 0,-11-3 0,1 0 0,-1 0 0,1-1 0,-1 0 0,0 0 0,0 0 0,0-1 0,0 0 0,8-6 0,-5 3-1,-1-1 0,0 0 1,-1 0-1,0-1 0,11-13 0,0-3 12,-2-1 1,-1-1-1,20-45 0,1-13 40,-3-1 1,-3-1-1,20-101 0,-41 139-51,37-178-161,-40 193 15,-4 22 16,0-1 1,-1 0-1,0-13 0,-9 33-313,-1 9 399,2 0 1,0 0-1,1 1 0,-3 20 1,3-16-47,-47 237-55,42-207 126,2 1 0,2 0 1,3 0-1,2 1 0,3-1 0,13 88 0,-13-129 58,0-1 0,6 15 0,-8-24-26,1 1 0,0-1 0,0 0 0,0 1-1,1-1 1,-1 0 0,0 0 0,1 0 0,0 0 0,-1 0-1,1 0 1,0 0 0,0 0 0,0-1 0,0 1 0,0-1-1,3 2 1,-3-3-9,0 1 1,0-1-1,0 0 0,0 0 0,0 0 0,0 0 0,1-1 0,-1 1 0,0 0 0,0-1 0,0 0 0,0 1 1,0-1-1,-1 0 0,1 0 0,0 0 0,0 0 0,0 0 0,-1-1 0,1 1 0,2-2 0,6-7 8,0 1 0,9-14-1,-10 13-20,224-261 211,-227 264-239,7-8-295,-8 13 93,-3 10 13,-10 123-92,3-92 302,3 0 0,1-1 0,5 48 0,-3-79 13,0 0-1,1 0 1,-1 0 0,2-1 0,-1 1 0,1-1 0,6 12 0,-8-16 1,0 0 0,0 0 0,1-1 0,-1 1 0,0-1 1,1 1-1,-1-1 0,1 0 0,-1 0 0,1 1 0,0-1 0,-1 0 0,1 0 0,0 0 0,0-1 1,0 1-1,0 0 0,-1-1 0,1 1 0,0-1 0,0 0 0,0 0 0,0 0 0,0 0 1,0 0-1,0 0 0,0 0 0,0 0 0,0-1 0,0 1 0,3-2 0,3-1-5,-1-1 0,0 1 0,0-1 0,0-1 0,-1 1 0,1-1 0,-1-1 0,0 1 0,6-7 0,5-9 13,20-32 1,-13 18 15,57-93 61,-52 80-71,-15 30-15,-12 16-21,1-1-1,-1 1 1,0-1 0,0 0-1,-1 1 1,1-1-1,1-4 1,-3 4-112,-3 6 1,-4 5-7,1 4 29,0 0 0,1 0 1,0 1-1,1 0 0,1 0 0,-3 22 0,3-15 58,1 0 0,2 0 0,2 36 0,0-42 55,0 0 0,1-1 0,8 22 0,-10-30-12,1-1 1,0 1-1,0-1 1,0 0-1,1 0 1,-1 0-1,1-1 1,0 1-1,0 0 1,0-1-1,1 0 1,-1 0-1,1 0 1,4 3-1,-6-5 20,1 0-1,0 0 1,-1-1-1,1 1 1,0 0-1,0-1 1,0 0-1,-1 0 1,1 0-1,0 0 1,0 0 0,0 0-1,-1-1 1,1 1-1,0-1 1,-1 0-1,1 0 1,3-1-1,-1 0 24,1-1-1,-1 0 1,0 0-1,-1 0 1,1 0 0,0-1-1,6-7 1,-6 5-32,1 0 0,-2-1 0,1 0 0,-1 0 1,0-1-1,0 1 0,-1-1 0,0 0 0,0 1 1,-1-1-1,0-1 0,2-15 0,-4 17-25,1 1-1,-2-1 1,1 0 0,-1 1-1,0-1 1,0 1 0,0-1-1,-1 1 1,0 0 0,0-1-1,-1 1 1,0 0 0,0 1-1,0-1 1,-1 0 0,0 1-1,-5-6 1,2 4-12,0 1 0,0 0 0,-1 0-1,0 0 1,0 1 0,0 0 0,-15-6 0,-3 1-5,-36-9 0,62 19 18,-1 0-1,1 0 0,0 0 0,0 0 1,0 0-1,-1 0 0,1 0 1,0 0-1,0 0 0,0 0 1,-1-1-1,1 1 0,0 0 0,0 0 1,0 0-1,0 0 0,-1 0 1,1-1-1,0 1 0,0 0 0,0 0 1,0 0-1,0 0 0,0-1 1,0 1-1,0 0 0,-1 0 0,1 0 1,0-1-1,0 1 0,0 0 1,0 0-1,0 0 0,0-1 0,0 1 1,0 0-1,0 0 0,0 0 1,0-1-1,1 1 0,-1 0 1,0 0-1,0 0 0,0-1 0,0 1 1,0 0-1,0 0 0,0 0 1,0 0-1,1-1 0,-1 1 0,0 0 1,0 0-1,0 0 0,0 0 1,0 0-1,1-1 0,-1 1 0,0 0 1,0 0-1,1 0 0,12-10-4,-13 10 6,11-6 15,0 0 0,0 1 0,0 1 0,16-5 0,49-9-22,-65 16-9,13-3 18,23-6-116,1 2 1,90-4-1,-134 13 108,1 0 0,-1 0 0,0 1-1,1-1 1,-1 1 0,0 0 0,0 0 0,0 1 0,7 2 0,-10-3 10,1 0 0,-1 0 0,1 0 0,-1 1 0,1-1 0,-1 1 0,1-1 0,-1 1 0,0-1 0,0 1 0,0 0 0,0-1 0,0 1 0,0 0 1,-1 0-1,1 0 0,-1 0 0,1 0 0,-1 0 0,0 0 0,1-1 0,-1 1 0,0 4 0,-1 14 119,-1 0 0,0-1 0,-7 25 0,-20 58 38,6-24-66,21-65 249,2-13-338,0 0 1,0 0-1,0 0 0,0 1 0,0-1 1,0 0-1,0 0 0,0 0 1,1 0-1,-1 0 0,0 0 0,0 0 1,0 0-1,0 0 0,0 0 1,0 0-1,0 0 0,0 0 0,0 0 1,1 0-1,-1 0 0,0 0 1,0 0-1,0 0 0,0 0 1,0 0-1,0 0 0,0 0 0,0 0 1,0 0-1,0-1 0,1 1 1,-1 0-1,0 0 0,0 0 0,0 0 1,0 0-1,0 0 0,0 0 1,0 0-1,0 0 0,0 0 1,0 0-1,0 0 0,0-1 0,0 1 1,0 0-1,0 0 0,0 0 1,0 0-1,0 0 0,0 0 0,0 0 1,0 0-1,0-1 0,14-23 131,-8 15-265,2-5 70,3-4 73,16-21 0,-23 34-38,0 0-1,0 1 1,0 0-1,1 0 1,-1 0-1,1 1 1,0 0 0,0-1-1,7-2 1,-9 5 17,-1 1 0,1-1 0,0 0 1,-1 1-1,1 0 0,0-1 0,-1 1 0,1 0 1,0 0-1,0 1 0,-1-1 0,1 1 1,0-1-1,-1 1 0,1 0 0,-1 0 0,1 0 1,-1 0-1,1 0 0,-1 1 0,0-1 1,1 1-1,-1-1 0,3 4 0,5 5 69,0 0 0,-1 1-1,13 18 1,-6-7 99,46 49 49,-52-61-264,0 0 1,1-1-1,0 0 0,19 11 1,-23-18-2060,1 0-84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5:38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41 6400,'-34'-19'2880,"29"16"-2496,2 0 416,6 6-512,-3-6-32,10 3-160,-3-5-224,10 2 64,-4-5 160,4 8-32,-5 0-4448,1 3 2368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5:38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8 195 6976,'-7'-14'3168,"78"6"-2752,-34 0 1376,5 5-1056,38-15 1056,8-1-1056,31-7 64,-6 2-481,-4-5-63,-11 13-160,-2-3 224,-12 13-192,-4 2-4191,-9 4 2207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5:43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0 3488,'7'1'8635,"-6"-1"-8414,2 12 2244,-1 21-3442,-2-28 1795,4 271 1379,1-129-1610,3-78 1525,-40-58-2032,16-3-188,5-2 109,-1-1 0,0 0 1,-1 0-1,1-1 1,-1 0-1,1-2 0,-1 1 1,-16 0-1,14-3-160,10 0-166,6 0 254,0 0 215,16 0 432,14 0-449,-1-2 0,1 0-1,37-10 1,2 0-20,124-8-1,-173 19-54,-5 1 202,22-4 0,-31 2 259,-10 3-1237,-12 0-4200,6-1 3164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5:44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49 2720,'-37'-3'2083,"20"3"2997,16 0-4547,70-12 3179,-22 5-2738,183-18 963,-74 23-1429,-85 3-1085,-67 0-2260,1 2 768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5:44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3648,'4'-15'1474,"-4"13"-1033,0-1-1,1 1 0,-1 0 0,1-1 1,-1 1-1,1 0 0,0 0 0,0 0 1,3-4-1,1-5 2589,-6 22-1866,1 264 1626,0-275-2764,0 0 0,0 0 0,1 0-1,-1 0 1,0 0 0,0 0 0,0 0-1,0 0 1,0 0 0,0 0 0,0 0 0,0 0-1,0 0 1,0 0 0,1 0 0,-1 0 0,0 0-1,0 0 1,0 0 0,0 0 0,0 0 0,0 0-1,0 0 1,0 0 0,0 1 0,0-1-1,0 0 1,1 0 0,-1 0 0,0 0 0,0 0-1,0 0 1,0 0 0,0 0 0,0 0 0,0 0-1,0 0 1,0 0 0,0 0 0,0 0-1,0 1 1,0-1 0,0 0 0,0 0 0,0 0-1,0 0 1,0 0 0,0 0 0,0 0 0,0 0-1,0 0 1,0 0 0,0 1 0,0-1 0,0 0-1,6-12 571,6-19-258,24-60-363,-14 40-113,-17 39 36,0 0 0,1 1 1,8-12-1,-14 22 105,1 1-1,-1-1 1,0 0 0,0 1-1,1-1 1,-1 1-1,1-1 1,-1 1 0,0 0-1,1-1 1,-1 1-1,1-1 1,-1 1 0,1 0-1,-1-1 1,1 1 0,-1 0-1,1-1 1,-1 1-1,1 0 1,0 0 0,-1 0-1,1 0 1,-1-1-1,1 1 1,0 0 0,-1 0-1,1 0 1,0 0 0,-1 0-1,1 0 1,-1 1-1,1-1 1,0 0 0,-1 0-1,1 0 1,-1 1-1,1-1 1,-1 0 0,1 0-1,-1 1 1,1-1 0,-1 1-1,1-1 1,-1 0-1,1 1 1,-1-1 0,1 1-1,-1-1 1,0 1-1,1 0 1,2 3 52,-1 0-1,1 0 1,-1 0-1,0 0 1,2 7-1,3 11 295,-1 1 0,-1-1 0,2 36 0,-2 71-1302,12-141-8539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5:45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23 3712,'3'-22'4656,"-12"29"-2880,1 3-1283,1 0 0,0 0 0,0 0 1,-7 17-1,-19 49 893,25-56-1132,-12 34 654,-27 109-1,40-126-650,1 1 0,2-1-1,2 1 1,2 41 0,20 157 719,-16-212-762,1 1 0,1-1 0,1 0 1,1 0-1,17 34 0,-24-56-228,-1 0 1,1-1-1,0 1 0,0 0 0,0-1 1,0 1-1,0-1 0,1 1 1,-1-1-1,0 1 0,1-1 0,-1 0 1,1 0-1,-1 0 0,1 0 1,0 0-1,-1 0 0,1 0 0,0-1 1,2 2-1,3 2-749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5:46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41 3552,'0'-1'226,"0"1"1,-1-1 0,1 0-1,0 0 1,-1 1-1,1-1 1,0 0 0,0 0-1,0 1 1,0-1-1,0 0 1,0 0 0,0 1-1,0-1 1,0-1-1,0 2-178,0 0-1,0 0 1,0 0-1,0 0 1,0 0 0,0 0-1,0-1 1,0 1-1,0 0 1,0 0-1,0 0 1,0 0-1,0 0 1,0 0-1,0 0 1,0 0 0,0 0-1,0 0 1,0 0-1,0 0 1,1 0-1,-1-1 1,0 1-1,0 0 1,0 0-1,0 0 1,0 0-1,0 0 1,0 0 0,0 0-1,0 0 1,0 0-1,0 0 1,1 0-1,-1 0 1,0 0-1,0 0 1,0 0-1,0 0 1,0 0 0,0 0-1,0 0 1,0 0-1,0 0 1,0 0-1,0 0 1,1 0-1,-1 0 1,0 0-1,0 0 1,0 0 0,0 0-1,0 0 1,0 1-1,0-1 1,4 6 349,4 8 848,-4 0-708,-1 0-1,2 23 0,1 5-38,-5-39-462,9 49 761,2 0 0,26 67 0,-29-83 840,14-114-347,-12 29-1180,27-71-1,-28 92-146,2 0-1,1 1 1,28-42 0,-40 67 27,0 1 0,0-1 1,0 1-1,0-1 0,0 1 1,0 0-1,1 0 0,-1 0 1,1 0-1,1-1 0,-3 1 7,1 1-1,0 0 1,-1 0-1,1 0 1,0-1 0,-1 1-1,1 0 1,0 0-1,-1 0 1,1 0-1,0 0 1,-1 0-1,1 0 1,-1 0-1,1 0 1,0 1-1,-1-1 1,1 0 0,0 1-1,2 0-1,-1 1-1,0 0 1,0-1 0,-1 1-1,1 0 1,0 0 0,-1 0-1,1 1 1,-1-1-1,1 0 1,-1 1 0,1 2-1,4 9 174,-1 0-1,0 0 1,4 26-1,4 48 100,-9-49-148,1-5 45,0 1 205,1 44 0,-6-78 415,1-14-7077,4 1-550,6 0 2086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01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1065 3232,'0'0'3082,"5"0"-1018,3-1-1662,-1-1 0,1 1-1,0-1 1,-1-1 0,1 1-1,-1-1 1,0 0 0,11-7 0,5-2 174,122-70 1286,-121 66-1767,-2-1 1,0-2-1,-1 0 1,-1-1 0,28-37-1,75-124 153,-80 113-120,22-29-69,104-119-1,-185 237-352,1 0-1,1 1 1,1 1 0,-17 41-1,7-3 341,3 1 0,2 1 0,4 0 0,-9 86 0,22-145-50,-2 46 567,3-46-435,1 0 1,-1 0-1,1 0 1,-1 0 0,1 0-1,0 0 1,1 0 0,-1 0-1,3 4 1,-4-7-63,1 1 0,0-1-1,0 0 1,0 0 0,-1 0 0,1 0 0,0 0 0,0 0 0,0-1 0,0 1-1,1 0 1,-1 0 0,0-1 0,0 1 0,0-1 0,1 1 0,-1-1 0,0 1 0,1-1-1,-1 0 1,0 0 0,3 1 0,0-2 28,0 1 0,1 0 0,-1-1 0,0 0 0,6-2 0,-7 2-13,8-2 17,-1-2 1,1 1-1,-1-1 1,0-1 0,14-9-1,-8 4-12,11-7-12,-1 0 0,-1-2-1,-1-1 1,-1-1 0,32-40 0,74-108 0,-103 134-74,88-140 224,-8-44 315,-76 152-432,-25 58-404,-11 25-250,1-1 569,-75 165 135,40-96-52,-66 195-40,73-185 99,14-49-57,12-28 445,-8 22 0,15-38-541,0 0 1,0 0 0,0-1 0,1 1-1,-1 0 1,0 0 0,0 0 0,0 0-1,0 0 1,0 0 0,0 0 0,0 0-1,0 0 1,0 0 0,1 0 0,-1 0-1,0 0 1,0 0 0,0 0 0,0 0-1,0 0 1,0 0 0,0 0 0,0 0-1,0 0 1,1 0 0,-1 0 0,0 0-1,0 0 1,0 0 0,0 0 0,0 0 0,0 0-1,0 0 1,0 0 0,0 1 0,0-1-1,1 0 1,-1 0 0,0 0 0,0 0-1,0 0 1,0 0 0,0 0 0,0 0-1,0 0 1,0 0 0,0 0 0,0 1-1,0-1 1,0 0 0,0 0 0,0 0-1,0 0 1,0 0 0,0 0 0,0 0-1,0 0 1,0 1 0,0-1 0,0 0-1,0 0 1,0 0 0,0 0 0,0 0-1,0 0 1,12-8 385,13-14-200,-1-5-111,10-10-37,-31 34-73,0 1 0,0-1 0,1 1 0,-1-1 0,1 1 1,0 0-1,-1 0 0,9-2 0,-10 4 5,-1-1 0,1 1 1,0 0-1,0 0 0,-1 0 0,1 0 0,0 1 0,-1-1 1,1 0-1,-1 1 0,1-1 0,0 1 0,-1 0 1,1-1-1,-1 1 0,1 0 0,-1 0 0,0 0 0,1 0 1,-1 0-1,0 0 0,0 0 0,1 1 0,-1-1 1,0 0-1,0 1 0,0-1 0,-1 1 0,2 1 0,3 7 24,0 0 0,-1 0 0,4 15 0,-4-14-41,-2-5 65,0 0 0,1 0 0,-1 0 0,1-1 1,0 1-1,1-1 0,0 0 0,0 0 0,0 0 1,0-1-1,6 5 0,-6-6 8,0 0 0,0-1 0,0 1 0,1-1 0,-1 0 1,1 0-1,0 0 0,0-1 0,0 0 0,0 0 0,-1 0 0,1 0 0,0-1 0,10 0 0,2-2 85,1-1 0,-1-1 0,0 0 0,0-1 0,0 0 0,17-9 0,-18 6-70,0-1 1,-1 0-1,0-1 1,-1-1-1,0 0 1,0 0-1,-1-2 1,-1 0-1,0 0 1,0-1-1,-2-1 1,18-30-1,-18 29-65,-6 9-31,1-1 0,-1 1-1,0-1 1,-1 1-1,0-1 1,0 0 0,2-13-1,-5 21 39,0 0-1,0-1 1,0 1-1,1 0 1,-1-1-1,0 1 1,0 0-1,0-1 1,0 1-1,0 0 1,0-1-1,0 1 1,0-1-1,0 1 1,0 0-1,0-1 1,-1 1-1,1 0 1,0-1-1,0 1 1,0 0-1,0-1 1,-1 1 0,1 0-1,0-1 1,0 1-1,0 0 1,-1 0-1,1-1 1,0 1-1,-1 0 1,1 0-1,0-1 1,-1 1-1,1 0 1,0 0-1,-1 0 1,1 0-1,0-1 1,-1 1-1,1 0 1,0 0-1,-1 0 1,1 0-1,0 0 1,-1 0-1,1 0 1,-1 0-1,1 0 1,0 0-1,-1 0 1,1 0-1,0 1 1,-1-1-1,1 0 1,-1 0-1,-3 2-26,1 0-1,0-1 1,-1 1 0,1 1-1,-6 3 1,-9 11-18,0 1 0,1 0 0,1 1 0,1 1 0,1 0 0,0 1 0,2 1 0,-11 24 0,21-40 49,0-1 0,0 1 0,0 0 0,1 0 0,0 0 0,1 0-1,-1 0 1,1 0 0,0 0 0,1 6 0,0-8 26,0 0-1,0-1 1,0 1 0,0 0-1,0-1 1,1 1-1,0-1 1,0 1 0,0-1-1,0 0 1,0 0 0,1 0-1,-1 0 1,1 0-1,0 0 1,4 2 0,2 1 48,0 0 0,1-1 1,0 0-1,-1-1 1,2 0-1,-1-1 0,0 0 1,16 2-1,-3-1-30,1-2 1,43-1-1,-45-3-606,0-2 1,0 0-1,42-15 0,-63 19 531,16-6-1318,0 0-1,0-1 0,-1-1 1,20-13-1,-24 13-582,-1 0-1,0-1 1,12-14 0,6-5-1730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5:47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45 3328,'-1'-3'156,"-10"-23"2381,10 25-2449,1 1 1,0 0-1,0-1 0,0 1 0,0-1 1,-1 1-1,1 0 0,0-1 0,0 1 0,0-1 1,0 1-1,0-1 0,0 1 0,0-1 1,0 1-1,0 0 0,0-1 0,0 1 0,1-1 1,-1 1-1,0-1 0,0 1 0,0 0 0,1-1 1,-1 1-1,0-1 0,0 1 0,1 0 1,-1-1-1,0 1 0,1 0 0,-1-1 0,0 1 1,1 0-1,-1 0 0,0-1 0,1 1 1,-1 0-1,1 0 0,-1 0 0,0 0 0,1-1 1,-1 1-1,1 0 0,-1 0 0,1 0 0,0 0 1,0 0 6,1 1 0,-1-1 0,0 1 0,1-1 1,-1 1-1,0 0 0,1-1 0,-1 1 0,0 0 1,0 0-1,0 0 0,0 0 0,0 0 0,0 0 0,0 0 1,0 0-1,0 0 0,0 0 0,-1 1 0,2 0 1,12 28 1238,-9-14-855,-1 0 1,-1 1-1,0-1 0,-1 1 1,0 0-1,-1 0 0,-4 32 0,3-44-417,0 0-1,0-1 0,-1 1 0,0 0 0,0 0 0,0 0 0,-1-1 0,1 1 1,-1-1-1,0 1 0,-1-1 0,-2 5 0,3-6 3,-1 1-1,0-1 1,0 0 0,0 0 0,0 0-1,0-1 1,0 1 0,-1-1-1,1 1 1,-1-1 0,0 0-1,1-1 1,-1 1 0,0-1-1,0 1 1,-7 0 0,-11-4-811,4 1 144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5:48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24 2976,'0'-2'303,"-1"0"-1,0 0 1,0 0 0,1-1-1,-1 1 1,1 0 0,0-4-1,0 6-279,0 0-1,0-1 0,0 1 1,-1 0-1,1 0 0,0 0 1,0 0-1,0 0 1,0 0-1,0 0 0,0-1 1,0 1-1,0 0 0,-1 0 1,1 0-1,0 0 1,0 0-1,0 0 0,0 0 1,0 0-1,0 0 0,-1 0 1,1 0-1,-2 1 1873,2 18 110,0-12-1600,1 0 0,0 0-1,0 0 1,0 0-1,1-1 1,0 1 0,4 8-1,3 4 144,12 19-1,-6-12-73,1 0 280,23 29 1,15 23 675,-49-69-1314,0 0 0,-1 1 0,0-1 0,-1 1-1,0 0 1,0 0 0,1 12 0,1 43 148,-2 1 0,-4-1 0,-10 81 0,11-142-218,0-1 0,-1 0 0,1 0 1,-1 0-1,0 1 0,0-1 0,0 0 0,-1 0 0,1 0 0,-1-1 0,1 1 1,-1 0-1,0-1 0,-4 6 0,4-7-8,-1 1-1,1-1 1,0 0 0,0 0-1,0 1 1,-1-1 0,1-1-1,-1 1 1,1 0 0,-1-1 0,1 1-1,-1-1 1,1 0 0,-1 1-1,1-1 1,-1-1 0,1 1-1,-5-1 1,-1 0-6,2 0-23,1 1 0,-1-1 0,1-1 0,-1 1 0,1-1 0,-1 0-1,1 0 1,0 0 0,0-1 0,0 1 0,-6-6 0,4 3 8,1 0-1,0-1 1,0 0 0,1 0 0,0 0 0,0 0 0,0-1 0,0 0 0,1 0 0,1 0-1,-1 0 1,1-1 0,0 0 0,1 1 0,-1-1 0,2 0 0,-1 0 0,1 0 0,0-1-1,1 1 1,0 0 0,0 0 0,3-15 0,-1 12-14,1 0 1,0 0-1,0 1 0,1-1 0,0 1 1,1 0-1,1 0 0,-1 0 1,1 0-1,13-13 0,3-2 98,2 1 0,33-24 0,-27 22 257,32-32 1,-31 20-184,26-40-1,-30 39-22,-24 33-1783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5:49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49 2976,'-1'-1'222,"0"-1"0,0 1 1,0-1-1,0 1 0,0-1 1,0 1-1,0-1 0,1 0 0,-1 1 1,1-1-1,-1 0 0,1 1 1,-1-1-1,1 0 0,0 0 0,0 1 1,0-1-1,0-2 0,1 3-107,-1 0-1,0 0 1,1 1 0,-1-1-1,0 0 1,1 1-1,-1-1 1,1 0-1,-1 1 1,1-1-1,-1 1 1,1-1 0,0 1-1,-1-1 1,1 1-1,0-1 1,0 1-1,1-1-51,0 0 1,0 1-1,0-1 0,0 1 0,0-1 0,1 1 0,-1 0 0,3 0 0,0 0 49,-1 1 1,1 0-1,-1 0 0,1 0 0,-1 0 1,0 1-1,0 0 0,1 0 0,-1 0 1,5 4-1,39 30 990,-48-35-1076,25 20 363,-1 2 0,-2 1 1,0 1-1,-2 1 0,-1 1 1,-1 0-1,-1 1 0,-1 1 1,15 42-1,-23-51-170,-2 1 0,-1 1 0,0-1 0,2 33 0,-5-17 145,-4 64 1,-1-70-278,-2 0-1,-1 0 1,-1 0 0,-1-1 0,-2 0-1,-16 34 1,14-39 59,-1-1 0,-1-1 0,-1 0 0,-1 0 1,-1-2-1,-1 0 0,-27 24 0,32-35-422,-27 18 0,6-5-6196,28-15 3315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5:50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17 3904,'0'-4'1204,"0"4"-1077,-1-1 0,1 1 1,0-1-1,0 1 1,0-1-1,0 1 1,0-1-1,0 1 1,0-1-1,0 1 0,1-1 1,-1 1-1,0-1 1,0 1-1,0-1 1,0 1-1,1-1 1,-1 1-1,0 0 0,0-1 1,1 1-1,-1-1 1,0 1-1,1 0 1,0-1-1,-1 1 52,0 0 0,0 0 0,1 0 1,-1 0-1,0 0 0,0 0 0,1 0 0,-1 0 0,0 0 0,0 0 0,1 0 0,-1 0 1,0 0-1,0 0 0,1 0 0,2 2 2328,-3-2-2327,0 0-1,0 1 0,0-1 0,0 0 0,8 15 1610,3 18-1490,2 28 320,-3 0-1,-2 1 1,-1 73 0,-7-38 319,0-95-740,-18 5-108,8-5-24,-19 6-62,-1 1-1,2 1 1,-35 17-1,59-24-23,-1 0 0,1 0 0,0 0 0,1 1 0,-1 0 0,1 0 0,-1 0 0,1 0 0,-4 9 0,2-6 12,3-6 40,5-1 68,1-1 0,0 1-1,0-1 1,-1 0-1,5-2 1,8-2 76,54-12 112,1 3 0,75-5 0,-97 19 227,-20 1-6822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5:50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11 3968,'-5'-2'504,"-5"0"2864,10 2-3234,0 0 0,0 1 0,0-1 0,0 0 0,0 1 0,0-1 0,0 0 0,0 1 0,0-1 0,0 0 0,0 1 0,1-1 0,-1 0 0,0 0 0,0 1 0,0-1 0,1 0 0,-1 1 0,0-1 0,0 0 0,1 0 0,-1 0 0,1 1 0,17 2 882,0-1 0,1-1 1,-1 0-1,27-3 1,-33 1-755,193-12 1332,-198 12-1583,61-3 168,-61 4-209,1 0 0,-1 1 0,0 0-1,0 0 1,0 1 0,13 4 0,-18-5-251,0-1-1,-1 1 1,1 0 0,-1 0 0,1 0-1,-1 0 1,1 0 0,-1 1 0,0-1 0,1 0-1,-1 1 1,0-1 0,0 0 0,0 1-1,0-1 1,0 1 0,0 0 0,0 2 0,1 0-1453,7 10-1130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5:51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 5888,'-5'-1'4694,"5"11"-2370,-16 221 891,15-190-2952,1 79 840,1-116-758,1-5 89,3-12 203,-4 8-618,21-66 383,4-16-319,-17 63-79,2 1-1,0 0 0,2 0 1,0 1-1,1 1 0,2 0 1,17-19-1,-30 37 11,-1 1 0,1-1 1,0 1-1,-1 0 0,1 0 0,1 0 0,-1 0 1,0 1-1,0-1 0,0 1 0,1-1 0,-1 1 0,1 0 1,4 0-1,-7 1 1,1 0 1,-1 0 0,1 0-1,-1 0 1,1 1 0,-1-1-1,1 0 1,-1 1 0,1-1-1,-1 1 1,0 0-1,1-1 1,-1 1 0,3 2-1,-2-1 19,0-1-1,-1 2 1,1-1-1,0 0 1,-1 0-1,1 0 1,-1 1-1,1-1 1,-1 1 0,1 3-1,5 18 147,0-1 0,-2 1 0,3 26 0,1 77 312,-7-107-413,-1 80 193,3-77-230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7:09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397 380 2720,'-3'-2'10778,"-5"2"-7536,-12 4-4363,15-2 2291,-19 4-585,0 1-1,-45 20 1,55-21-454,0 2 0,1 0 0,0 0 0,0 1 1,1 1-1,-12 12 0,18-16-102,-7 6 156,1 1-1,0 1 1,-18 29 0,27-38-144,-11 18 89,1 0 0,-10 27 0,20-43-103,0 0 0,1 0 0,0 1 0,1-1 1,0 0-1,0 1 0,0-1 0,1 1 0,0-1 0,0 0 0,1 1 1,2 10-1,-2-15 5,0-1 0,0 1 1,0-1-1,0 0 1,0 1-1,0-1 0,1 0 1,-1 0-1,1 0 1,-1 0-1,1 0 0,0 0 1,0 0-1,0-1 0,4 3 1,-3-2-10,1 0 0,0 0 0,0-1 0,0 1 0,0-1 0,0 0 0,0 0 0,0-1 0,5 1 0,0-1 28,0 0 1,0-1-1,0 0 0,0 0 1,0-1-1,0 0 1,-1 0-1,14-6 0,-12 3-7,0-1 0,-1 0 0,1 0 0,-1-1 0,0 0-1,-1 0 1,0-1 0,0 0 0,0-1 0,-1 0 0,-1 0-1,1 0 1,7-18 0,1-6 101,-1-1 1,16-66-1,-27 90-107,0-3-29,-1 0-1,0 0 1,-1 0-1,0-17 1,-4 12 501,2 15-176,0 10-309,2 29 60,1-1-1,2 1 1,1-1-1,2 0 0,16 48 1,-16-65-42,13 28 1,-17-41-16,-1 0 0,1-1 0,0 1 0,0-1 0,0 0 0,1 0 0,-1 0 0,1-1 0,0 1 0,8 5 0,-11-9-18,0 1 0,0-1 0,1 1 1,-1-1-1,0 0 0,0 1 1,1-1-1,-1 0 0,0 0 1,1 0-1,-1 0 0,0 0 0,0 0 1,1 0-1,-1 0 0,0-1 1,1 1-1,-1 0 0,0-1 0,0 1 1,0-1-1,0 1 0,1-1 1,-1 0-1,0 0 0,0 1 1,1-3-1,1 0 23,1 0 1,-1-1-1,-1 1 1,1-1-1,0 0 1,3-8-1,14-37 161,17-56 0,-12 28-326,45-146 200,-63 191-44,-1 0-1,-1-1 0,-2 0 1,-1 1-1,-3-36 0,0 54-39,1 9-4,0 0 1,0 1-1,0-1 0,-1 1 1,0-1-1,1 0 0,-2 1 1,1 0-1,-1-1 0,1 1 1,-1 0-1,-3-5 0,5 9 18,0 0-1,-1 0 1,1 0-1,0 0 1,0 0-1,0 0 1,-1 0-1,1 0 0,0 0 1,0 0-1,0 0 1,0 0-1,-1 0 1,1 0-1,0 0 1,0 0-1,0 0 1,0 0-1,0 1 1,-1-1-1,1 0 1,0 0-1,0 0 0,0 0 1,0 0-1,0 0 1,0 1-1,-1-1 1,1 0-1,0 0 1,0 0-1,0 0 1,0 0-1,0 1 1,0-1-1,0 0 1,0 0-1,0 0 1,0 1-1,-3 5-2,-3 24-31,-4 58 0,9-69 92,-1 18-27,6 75 0,15 35 33,-12-103-28,-4-22 2,1 0 0,0 0-1,2-1 1,1 1 0,0-1 0,2-1-1,0 0 1,2 0 0,22 33 0,-32-51-122,0 0 1,0-1-1,1 1 1,-1-1-1,0 1 1,1-1-1,-1 1 1,1-1-1,0 0 1,-1 0-1,1 0 1,0 0 0,0 0-1,0 0 1,0 0-1,0 0 1,-1-1-1,1 1 1,1-1-1,-1 0 1,0 1-1,0-1 1,0 0-1,0 0 1,0 0 0,0-1-1,0 1 1,0 0-1,0-1 1,0 1-1,0-1 1,0 0-1,0 0 1,-1 1-1,1-1 1,0 0 0,0-1-1,-1 1 1,1 0-1,2-3 1,3-3-1052,-1 0 1,0 0 0,0-1-1,-1 0 1,0 0 0,0 0-1,-1-1 1,0 1 0,0-1-1,-1 0 1,0 0-1,-1-1 1,2-10 0,0-11-1136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7:10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74 6048,'-27'-6'6126,"34"6"-5420,1-1 279,0-1 1,0 0 0,12-6 0,18-5 505,15 1-724,96-10 0,57 14-4146,-105 14-4984,-53 1 4417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7:12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22 2720,'0'-1'303,"0"0"0,0 0 0,0-1 0,1 1 0,-1 0 0,0 0 0,0 0 0,1 0 0,-1 1 0,0-1 0,1 0 0,-1 0 0,1 0 0,-1 0 0,1 0 0,0 0 0,-1 1 0,1-1 0,0 0 0,0 1 0,-1-1 0,1 0 0,0 1 0,0-1 0,8 1 7764,-8 1-7844,4 10 1447,3 13-1190,-7 4 9,-1 1 0,-1-1-1,-9 50 1,6-52-444,-6 44 220,-7 52 116,2-16-234,3-28 58,7-52-158,0 7 87,-4 2 277,8-33-432,1 1 1,-1 0 0,0 0-1,0-1 1,0 1-1,0-1 1,-1 1 0,1-1-1,-1 1 1,-2 3 0,2-5 242,4 3-39,-2-4-184,0 1 0,0-1 1,0 0-1,0 0 0,0 1 1,0-1-1,0 0 0,0 0 1,0 1-1,0-1 0,-1 0 0,1 0 1,0 1-1,0-1 0,0 0 1,0 0-1,-1 0 0,1 1 0,0-1 1,0 0-1,0 0 0,-1 0 1,1 0-1,0 0 0,0 1 1,0-1-1,-1 0 0,1 0 0,0 0 1,-1 0-1,1 0 0,0 0 1,0 0-1,0 0 0,0 0 1,0 0-1,0 0 0,0 0 1,0 0-1,0 0 1,0 0-1,0 0 0,0 0 1,0 0-1,1 1 0,-1-1 1,0 0-1,0 0 1,0 0-1,0 0 0,0 0 1,0 0-1,0 0 0,0 0 1,0 0-1,0 0 0,0 0 1,0 0-1,0 0 1,0 0-1,0 0 0,0 0 1,0 0-1,0 1 0,0-1 1,0 0-1,0 0 0,0 0 1,0 0-1,0 0 1,0 0-1,0 0 0,0 0 1,0 0-1,0 0 0,-1 0 1,1 0-1,0 0 1,0 0-1,0 0 0,0 0 1,0 0-1,0 0 0,0 0 1,0 0-1,0 0 0,0 1 1,0-1-1,1 13 327,16-14 7,-1-1 1,25-5 0,-2-1-93,58-6-35,121-1-1,-150 17-146,-63-3-352,-27-24-18731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7:12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9 161 3552,'-8'-8'9958,"8"8"-9602,0-1-94,0 0 1,0 0 0,1 1 0,-1-1-1,0 0 1,1 1 0,-1-1-1,0 0 1,1 1 0,-1-1 0,1 1-1,-1-1 1,1 1 0,0-2 0,27-18 875,-23 17-153,13-7-263,1 1 0,0 0 1,1 1-1,39-10 0,85-10-696,-125 25-5,4 0-120,1-2-1,29-9 1,-32 4-3778,-12 8 1647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14:4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7968,'-8'8'3616,"3"-3"-3136,0-2 576,1 1-672,-6 1 192,10 3-320,-5-5-32,5 2-128,0-1 288,5-1-192,0-3-1024,4 0 448,4 0-4448,2 5 2688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01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95 5152,'-45'-4'2336,"50"13"-2048,16-9 1472,11 3-1024,31-6 768,3-2-864,61-7 480,7 1-640,42-13 32,-14 8-320,14-1 320,-19 5-288,-14 9-3136,-21 3 1568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7:13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69 3808,'-7'-5'12650,"12"8"-12055,1 0 0,-1-1 1,1 0-1,7 2 0,7-1 51,0-2 0,-1 0-1,30-2 1,59-12-8,-44 1-814,-1-1 0,63-24 0,-110 31-2149,1 5 634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7:13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4576,'0'-1'220,"0"1"0,0 0 0,0-1 0,1 1 0,-1 0 0,0-1 0,0 1 0,1-1-1,-1 1 1,0 0 0,0 0 0,1-1 0,-1 1 0,1 0 0,-1 0 0,0-1 0,1 1 0,-1 0 0,0 0 0,1 0 0,-1-1 0,1 1 0,-1 0 0,1 0 0,-1 0 0,0 0 0,1 0 0,-1 0 0,1 0 0,-1 0 0,1 0-1,-1 0 1,0 0 0,1 0 0,-1 1 0,1-1 0,-1 0 0,0 0 0,1 0 0,-1 0 0,1 1 0,7 9 4534,-5 0-4923,-1-2 657,-1 1-1,0 0 0,-1 0 1,0 0-1,-2 12 0,1-7-205,-3 37 397,1-24-559,1 0 0,3 41 1,0-30 311,12-58 282,0-3-688,2 0-1,0 1 0,1 0 1,1 2-1,1 0 0,1 1 1,35-28-1,-35 31-5,-15 12 73,0 0 1,0 0-1,0 1 1,1-1-1,0 1 1,0 0-1,0 0 1,0 1-1,7-3 1,-11 5-76,0-1 0,0 1 1,0 0-1,0 0 0,0 0 1,0 0-1,0 0 1,0 1-1,0-1 0,0 0 1,0 0-1,0 1 0,0-1 1,0 0-1,0 1 1,0-1-1,-1 1 0,1 0 1,0-1-1,0 1 0,0-1 1,-1 1-1,1 0 1,0 0-1,-1-1 0,1 1 1,-1 0-1,1 0 0,-1 0 1,1 0-1,-1 0 1,1 0-1,-1 0 0,0 0 1,0 0-1,1 0 0,-1 0 1,0 0-1,0 0 1,0 1-1,0 7 123,1-1 0,-1 1 0,-3 15 0,2-16-24,-1 14-16,-2 11-253,2 1 1,1 0 0,1 0-1,6 43 1,-1-66-1338,3-9-2542,3-2 1135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7:14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 3488,'6'-3'19319,"11"0"-15664,11-1-6396,-20 4 4577,121-18-604,-96 14-1057,49-1 0,6 0 301,28-3-110,-14 1-183,-30 8-257,-73-4-601,1 3 617,0 0 0,0 0 0,0 0-1,0 1 1,0-1 0,0 0 0,0 0 0,0 0 0,0 0 0,-1 0-1,1 0 1,0 0 0,0 0 0,0 0 0,0 0 0,0 0 0,0 0 0,0 0-1,0 0 1,-1 0 0,1 0 0,0 0 0,0 0 0,0 0 0,0 0-1,0 0 1,0 0 0,0 0 0,0 0 0,-1 0 0,1 0 0,0 0-1,0 0 1,0 0 0,0 0 0,0 0 0,0 0 0,0 0 0,0-1 0,0 1-1,-1 0 1,1 0 0,0 0 0,0 0 0,0 0 0,0 0 0,0 0-1,0 0 1,0 0 0,0 0 0,0-1 0,0 1 0,0 0 0,0 0-1,0 0 1,0 0 0,0 0 0,0 0 0,0 0 0,0-1 0,0 1 0,0 0-1,0 0 1,0 0 0,0 0 0,-2 0-875,1 1 1,-1-1-1,0 0 0,1 0 1,-1 0-1,0 0 0,0 0 1,-3 0-1,-1-1-694,1 2-169,0 0 1,-1 0 0,-9 3-1,11-3 802,-7 4-995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7:15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0 2144,'-32'38'2697,"14"-15"2691,-1-2 4702,16-19-7408,3-2-2665,0 0 1,0 0 0,0 0-1,1 0 1,-1 0 0,0 0 0,0 0-1,0 0 1,0 0 0,0 3 2323,13 0-1450,-5-3-598,0-1 0,1-1 0,13-3 0,2-1 23,68-9-132,133-5 0,-184 18-120,-19 1 56,42 1 0,-48 1-168,-13-1-505,0 0 1,-1 0 0,1 0-1,0 1 1,0-1 0,3 2-1,2 1-1671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8:03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20 3136,'-2'-1'148,"2"0"-60,-1 1 1,1 0 0,-1-1 0,1 1-1,-1-1 1,1 1 0,-1-1 0,1 1 0,-1-1-1,1 1 1,0-1 0,-1 0 0,1 1 0,0-1-1,-1 1 1,1-1 0,0 0 0,2-3 2485,-2 4-2472,0 0 1,0 0-1,0 0 0,0 0 0,0 0 1,1 0-1,-1 0 0,0 0 1,0 0-1,0 0 0,1-1 307,-1 1-306,0 0-1,0 0 0,0 0 0,0 0 1,0 0-1,0-1 0,0 1 0,0 0 1,0 0-1,0 0 0,0 0 1,0 0-1,1-1 0,-1 1 0,0 0 1,0 0-1,0 0 0,0 0 1,0-1-1,0 1 0,-1 0 0,1 0 1,0 0-1,3 11 5214,8 26-5022,22 332 1450,-20-254-1279,-8-77-169,2 50-1,-2-59 228,-5-28-459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8:03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19 6400,'-1'-1'152,"1"1"-1,0-1 1,-1 1 0,1-1 0,0 1 0,0-1 0,0 1-1,-1-1 1,1 1 0,0-1 0,0 1 0,0-1 0,0 1-1,0-1 1,0 0 0,0 1 0,0-1 0,0 1 0,0-1-1,0 1 1,0-1 0,0 1 0,1-1 0,-1 1 0,0-1-1,0 1 1,1-1 0,-1 1 0,0-1 0,1 1 0,0-1-1,-1 0-62,0 1-1,1 0 1,-1 0-1,1 0 1,-1 0-1,1 0 1,-1 0-1,1 0 1,-1 0-1,1 0 1,-1 0-1,0 0 1,1 0-1,-1 0 1,1 0-1,-1 0 1,1 0-1,-1 0 0,1 1 1,-1-1-1,0 0 1,1 0-1,-1 1 1,1-1-1,-1 0 1,0 0-1,1 1 1,-1-1-1,0 0 1,1 1-1,-1-1 1,0 1-1,0-1 1,1 0-1,-1 1 0,0-1 1,0 1-1,0 0 1,5 9 224,-1 0 0,-1 1 0,0-1 0,-1 1 0,0-1 0,0 1 0,-1 0 0,-1 0 0,0 12 0,4 4 223,-4-26-637,0 1 1,1-1-1,0 1 0,-1-1 0,1 1 0,0-1 1,-1 1-1,1-1 0,0 1 0,0-1 1,0 0-1,1 0 0,-1 0 0,2 2 0,-3-3-1,0 0-1,0 0 0,1 1 0,-1-1 1,0 0-1,0 0 0,1 0 0,-1 0 1,0 0-1,0 0 0,1 0 0,-1 0 1,0 0-1,1 0 0,-1 0 0,0 0 1,0 0-1,1 0 0,-1 0 0,0 0 1,1 0-1,-1 0 0,0 0 0,0 0 0,1 0 1,-1 0-1,0 0 0,0-1 0,1 1 1,-1 0-1,0 0 0,0 0 0,1 0 1,-1-1-1,0 1 0,0 0 0,0 0 1,1-1-1,-1 1 0,0 0 0,0 0 1,0-1-1,0 1 0,0 0 0,0 0 0,0-1 1,0 1-1,1 0 0,-1-1 0,1-1-657,3-5-2141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8:09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11 3072,'11'-11'9973,"-11"11"-9947,-1 0 0,1 1 0,-1-1 0,1 0 0,-1 0 0,1 0 0,-1 1 0,1-1 0,0 0 0,-1 0 0,1 1 0,-1-1 0,1 0 0,0 1 0,-1-1 0,1 1 0,0-1 0,-1 0 0,1 1 1,0-1-1,0 1 0,-1 0 0,-5 18 276,1 24 173,4 18 620,15 116 0,-2-57-405,-6-41-176,22 105 1,-24-169-448,-3-10 28,1-1-1,-1 1 0,-1 0 0,1 7 1,-1-12-319,-5-8-5141,3 1 1397,5-1 1312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8:09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27 3808,'0'-1'312,"0"0"1,0-1-1,0 1 0,1 0 1,-1-1-1,0 1 0,0 0 1,1-1-1,-1 1 1,1 0-1,-1 0 0,1-1 1,-1 1-1,1 0 0,0 0 1,0 0-1,-1 0 1,1 0-1,0 0 0,2-2 1,-30 49 3105,6-18-2996,1 0 0,2 2 0,0 0 0,3 1 0,0 0 0,2 1 0,2 1 0,-13 52-1,21-70-326,0-3 44,-2 25-1,5-32-69,0-1 0,0 0 0,1 1 0,-1-1 0,1 0 0,0 1 0,0-1 0,0 0 0,3 6 0,-3-9-29,0 0 0,-1 0 0,1 0 0,0 0 0,0 0 0,0 0 0,-1 0 0,1-1 0,0 1 0,0 0 0,0-1 0,1 1 0,-1 0 0,0-1 0,0 1 0,0-1 0,0 0 0,0 1 0,1-1 0,-1 0 0,0 0 0,0 0 0,1 0 0,0 0 0,5 0 95,0 0-1,-1-1 1,9-2 0,-10 2-106,105-24 392,35-6-261,-121 27-157,-4 0-30,0 2-1,1 0 1,33 1-1,-17 0-3377,-14-4-6859,-14 0 6414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8:10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26 4480,'-3'-17'3203,"3"8"2351,-2 11-4158,-1 3-1165,-4 18 313,-4 23 506,0 42-227,4 0 0,6 115 0,2-47-378,-2-87-303,-1-36 156,2-30-442,-1-1 1,1 1-1,-1-1 0,1 1 0,-1-1 0,0 1 0,0-1 0,0 0 0,0 0 0,-3 5 0,-5-3-2445,6-4 1594,2 3-594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8:11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333 14 4480,'-8'-14'10096,"-5"25"-9647,0 0 1,0-1-1,-26 14 0,18-12-62,-26 21-1,34-23-252,1 1 0,0 1 0,0 0 0,1 1 0,1 0 0,0 0 0,-9 19 0,-1 7 277,-23 60-1,27-54 460,16-44-860,-1-1 1,1 0-1,0 0 1,0 0-1,0 0 1,0 0-1,0 0 1,0 1 0,0-1-1,0 0 1,0 0-1,0 0 1,0 0-1,0 0 1,0 1-1,0-1 1,0 0-1,0 0 1,0 0-1,0 0 1,0 0 0,0 1-1,0-1 1,1 0-1,-1 0 1,0 0-1,0 0 1,0 0-1,0 0 1,0 0-1,0 1 1,0-1-1,0 0 1,1 0 0,-1 0-1,0 0 1,0 0-1,0 0 1,0 0-1,0 0 1,0 0-1,1 0 1,-1 0-1,0 0 1,0 0-1,11 0 219,14-6-100,-6-3-41,11-5-3,0 1-1,46-13 1,-38 17-80,-1 2 0,2 1 1,-1 2-1,1 1 0,67 5 1,-88 1-7,0 0 0,28 11 0,-27-8 9,-18-6 52,11 3-2067,-2-5-7118,-2 1 5819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07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1077 3136,'-20'7'1029,"14"-2"-629,1 1-401,-1 0 1587,1 0 0,-10 16 0,3-7 4580,18-41-2631,-1 14-3240,0 0-1,1-1 1,1 2-1,15-22 0,42-42 167,-37 45-283,26-37-1,-6-8 247,46-94 0,-74 129-279,3 1 0,1 1 1,1 1-1,35-38 0,-54 68-86,1 2 0,0-1 0,1 1 0,-1 0 0,8-5 0,-12 9-31,1 0 1,-1 0 0,0 0 0,1 0 0,-1 0 0,1 1-1,-1-1 1,1 1 0,2-1 0,-4 1-8,0 0 0,0 0 1,1 1-1,-1-1 0,0 0 0,0 0 0,0 1 1,1-1-1,-1 1 0,0-1 0,0 1 1,0-1-1,0 1 0,0 0 0,0-1 0,0 1 1,0 0-1,0 0 0,1 1 0,0 1 11,0 0-1,-1 0 1,1 0-1,0 0 0,-1 0 1,1 1-1,-1-1 1,0 1-1,0-1 1,-1 1-1,1-1 0,0 5 1,-1 5 43,0-1 0,-2 13 0,1-21-53,-5 47 101,-23 91 0,-30 48 85,51-161-160,17-41 79,0 2-100,83-111-20,7-8-146,-79 107 125,0 0 1,2 1-1,32-24 1,-51 43 25,-1 0 0,0 0 0,0 1 0,1-1 0,-1 1 1,1 0-1,0 0 0,-1 0 0,1 0 0,0 0 0,0 0 1,4 0-1,-6 1-9,1 1 0,-1-1 0,0 1 0,1-1 0,-1 1 0,1-1 0,-1 1 0,0 0 0,0-1 0,1 1 0,-1 0 0,0 0 1,0 0-1,0 0 0,0 0 0,0 0 0,0 0 0,0 1 0,-1-1 0,1 0 0,0 0 0,-1 1 0,1-1 0,0 2 0,3 8 3,0 1-1,0-1 1,-1 1-1,0 0 1,-1 0-1,0 24 1,-5 75 55,1-80-22,-5 40 81,3-42-37,3-28-83,1 0 0,0 0 0,0 0 0,0 0 0,0 1 0,0-1 1,0 0-1,0 0 0,0 0 0,0 0 0,1 0 0,-1 0 0,0 0 1,1 0-1,-1 0 0,0-1 0,2 3 0,-2-3-1,1 1-1,-1-1 1,1 0-1,-1 0 1,1 1-1,-1-1 1,1 0-1,-1 0 1,1 0-1,-1 0 1,1 0-1,-1 0 1,1 1-1,-1-1 1,1 0-1,-1-1 1,1 1-1,-1 0 1,1 0-1,-1 0 1,1 0-1,0 0 1,0-1-1,3-1 0,0 0-1,0 0 1,-1 0-1,1-1 1,0 1-1,-1-1 1,3-4-1,10-11 3,-1-1 0,-1-1 0,-1 0 0,-1-1 0,12-28 1,11-18-18,-33 64 9,0-1-6,0 0-1,1 1 1,-1-1 0,5-4 0,-7 8 13,1-1 0,-1 1 1,0 0-1,1-1 0,-1 1 1,0 0-1,1-1 0,-1 1 1,1 0-1,-1 0 0,1-1 1,-1 1-1,0 0 0,1 0 0,-1 0 1,1 0-1,-1 0 0,1 0 1,-1 0-1,1 0 0,-1 0 1,1 0-1,-1 0 0,1 0 0,-1 0 1,1 0-1,-1 0 0,1 0 1,-1 0-1,1 1 0,-1-1 1,1 0-1,-1 0 0,0 1 1,1-1-1,-1 0 0,1 0 0,-1 1 1,0-1-1,1 1 0,-1-1 1,0 0-1,0 1 0,1-1 1,-1 1-1,1 0 0,2 6 12,0 0-1,0 0 0,-1 0 1,0 0-1,0 1 0,-1-1 1,1 12-1,1 1 14,2 16 73,-1-12-163,0 1 1,1-1-1,15 40 1,-18-59 62,0-1 0,0 1 0,1-1 0,0 0 0,0 0 0,0 0 0,1 0 0,-1 0 0,1-1 0,0 1 0,0-1 0,4 3 0,-1-2 6,0-1 0,0 1 1,0-1-1,1-1 1,-1 1-1,1-1 0,9 1 1,2-1 8,1 0 1,0-2 0,0 0-1,0-2 1,28-5 0,-21 2 1,0-1 1,-1-2 0,0-1 0,0-1 0,-1-1 0,-1-1 0,26-16 0,-31 15 21,-1 0 1,0-2-1,0 0 1,-2-1-1,0 0 1,0-2-1,-2 0 1,22-35 0,-30 42 34,-1-1 0,0 1 1,-1-1-1,6-23 1,-10 34-65,0 0 0,0 0 0,0 0 0,1 0 1,-1 0-1,0 0 0,0 0 0,0 0 0,0 0 0,-1 0 1,1 0-1,0 0 0,-1-2 0,1 3-7,0 0 1,0-1-1,0 1 0,-1 0 1,1 0-1,0-1 0,0 1 0,-1 0 1,1 0-1,0 0 0,0-1 1,-1 1-1,1 0 0,0 0 1,-1 0-1,1 0 0,0-1 0,-1 1 1,1 0-1,0 0 0,-1 0 1,1 0-1,0 0 0,-1 0 1,1 0-1,-1 0 0,0 1-1,-1-1-1,1 0 1,-1 1-1,1 0 1,-1-1 0,1 1-1,0 0 1,-1 0-1,1 0 1,0-1-1,0 1 1,-1 1-1,1-1 1,0 0 0,-1 2-1,-55 87-10,19-29-120,-51 87-65,85-141 182,1 0-1,-1 0 1,2 1 0,-1-1 0,-1 11 0,4-16 4,-1 1 0,1-1 1,0 1-1,0 0 0,0-1 1,0 1-1,0 0 1,2 4-1,-2-6 10,1 0-1,-1 0 1,0 0-1,1 0 1,-1 0 0,1 0-1,0 0 1,-1-1 0,1 1-1,0 0 1,-1 0-1,1 0 1,0-1 0,0 1-1,0-1 1,0 1 0,0 0-1,0-1 1,-1 1-1,1-1 1,0 0 0,2 1-1,-2-1 6,0 0-1,0 0 1,0 0 0,1 0-1,-1 0 1,0 0 0,0 0-1,1 0 1,-1-1-1,0 1 1,0 0 0,0-1-1,0 1 1,0-1-1,1 0 1,-1 1 0,0-1-1,0 0 1,0 1 0,-1-1-1,3-1 1,16-22 37,-15 18 4,10-16-16,0-1 1,-2-1 0,16-41 0,-12 26-144,-12 31 71,-2 8-33,-2 14-28,0-10 108,1 8 42,1 1 1,5 23-1,0 1-94,-5-26 55,0-1 0,1 1 0,0-1 0,0 0 0,1 0 0,0 0 0,1 0 0,0-1 0,1 1 0,0-1 0,0-1 0,8 9 0,-12-16 4,-1 1 0,1-1 0,0 0 0,0 0 0,0 0 0,0 0 0,-1-1 0,1 1 0,0 0 0,1-1 0,-1 1 0,0-1 0,0 0 0,0 0 0,0 1 0,0-1 0,0-1 0,0 1 0,3-1 0,4-1-14,0 0 0,0-1 0,10-5 0,5-3 45,-1-2 0,0 0 0,-2-2 0,1 0 0,-2-2 0,0 0 0,27-31 0,-31 28-17,-1-1 0,-1-1 1,17-32-1,-26 44-20,26-52 3,38-110 0,-57 138-70,56-165 123,-55 153-36,-2-1 0,7-64 1,-14 50-95,-5 59-168,-3 5 107,-2 8 38,3-2 70,0 0 0,0 1 1,1-1-1,-2 13 0,-4 18-34,-8 35 62,2 1 0,4 0 0,3 0 0,4 1 1,6 81-1,2-110 26,11 56 0,-12-90-42,0-1 0,1 0 0,1 0 0,7 14 0,-13-27 1,0 1 14,1 0 0,-1 0 0,1 0 0,0 0 0,-1 0 0,1-1 0,0 1-1,-1 0 1,1-1 0,0 1 0,0 0 0,0-1 0,0 1 0,0-1 0,-1 1 0,1-1 0,0 1-1,0-1 1,0 0 0,0 0 0,2 1 0,0-1 9,0 0-1,-1 0 1,1 0 0,0-1 0,-1 1-1,1-1 1,0 1 0,2-2-1,5-2 52,-1 0 0,0-1 0,11-7 0,-7 2-61,0 0 0,-2-1 0,1-1 0,-1 0 0,-1 0 0,9-14 0,-18 24 0,17-24 40,-1-2 1,-1 0-1,-1 0 1,-2-2-1,10-30 1,-17 42-65,0 1 1,-1-1 0,-1 0 0,-1-1 0,0 1 0,-1-26 0,-2 43 11,0 1-1,0 0 1,0-1-1,1 1 1,-1-1-1,0 1 1,0 0-1,0-1 1,0 1-1,0 0 1,1-1-1,-1 1 1,0 0-1,0-1 1,0 1-1,1 0 1,-1-1-1,0 1 1,1 0 0,-1 0-1,0-1 1,1 1-1,-1 0 1,0 0-1,1 0 1,-1-1-1,0 1 1,1 0-1,-1 0 1,1 0-1,-1 0 1,0 0-1,1 0 1,-1 0-1,1 0 1,22 3-121,-11 0 36,-1 1-1,13 7 1,-8-3 149,0 1 1,23 18 0,-34-23-46,1 1 0,-1 0 1,0 0-1,-1 0 0,1 1 0,-1 0 1,0 0-1,-1 0 0,6 11 0,-3 3-9,0-1 0,-2 1-1,0 0 1,-1 0 0,-1 1 0,-1 23 0,2 6 65,-2-43-76,0 0-1,1 0 1,0-1-1,0 1 1,0 0-1,1-1 1,0 0-1,7 12 1,-9-17 14,-1 0-1,1-1 1,0 1 0,-1 0 0,1-1-1,0 1 1,0 0 0,0-1-1,-1 1 1,1-1 0,0 1 0,0-1-1,0 0 1,0 1 0,0-1 0,0 0-1,0 0 1,0 0 0,0 1 0,0-1-1,0 0 1,0 0 0,0 0-1,0-1 1,0 1 0,-1 0 0,1 0-1,0 0 1,0-1 0,0 1 0,0 0-1,0-1 1,0 1 0,0-1 0,4-2 5,0 0 1,-1 0-1,1 0 1,4-5 0,-1 0-4,-1 1 0,0-1 1,-1-1-1,0 1 0,0-1 1,0 0-1,-2 0 0,7-15 1,1-9 173,9-41 0,-2 5-140,-7 36-34,-7 21-40,-1 0 1,0 0 0,2-18-1,-5 29 40,0 6-28,-1 21-70,1 33-54,-2 0 150,0-30 31,0 1 0,3-1 1,0 1-1,8 34 0,-9-58-19,1 1-1,0-1 1,1 0-1,-1 0 0,7 11 1,-7-15-10,-1 0-1,0 0 1,1 0 0,-1-1-1,1 1 1,-1 0 0,1-1-1,0 0 1,0 1 0,0-1-1,-1 0 1,1 0 0,0 0-1,1 0 1,-1 0-1,0-1 1,0 1 0,0 0-1,0-1 1,1 0 0,2 1 0,2-2 34,-1 1 0,1-1 0,0 0 1,-1-1-1,1 0 0,-1 0 1,1 0-1,-1-1 0,10-5 1,3-4 3,27-22 1,-43 32-60,20-17-41,-1-1 0,23-28 0,34-49 58,-24 28-49,-52 65 71,3-3-23,-1 0 1,1 1-1,14-11 0,-19 16-4,1 0-1,-1 0 1,1 0-1,-1 0 1,1 0-1,-1 1 1,1-1-1,0 1 1,-1-1-1,1 1 1,3-1-1,-4 1 3,0 1 0,0-1 1,0 0-1,0 0 0,0 0 0,0 1 0,0-1 0,0 0 0,-1 1 0,1-1 0,0 1 0,0-1 0,0 1 0,0 0 0,-1-1 0,1 1 0,0 0 0,0 0 0,-1-1 0,1 1 0,0 1 1,5 9 28,-1 0 1,0 1 0,-1 0 0,0-1-1,-1 1 1,2 14 0,-1-9-25,6 23 62,19 53 0,-25-82-14,0-1 0,1 0 1,0 0-1,1 0 0,0-1 0,0 0 1,1 0-1,0-1 0,1 1 1,12 9-1,-15-15-66,0 1-1,1-1 1,-1-1 0,1 1 0,0-1 0,-1 0 0,1 0 0,0-1-1,0 0 1,0 0 0,1 0 0,-1-1 0,0 0 0,11-1-1,-10 0-602,-1 0-1,0 0 0,1 0 0,-1-1 0,0 0 0,0-1 0,0 1 1,9-6-1,3-5-3186,-2 4 1233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8:12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37 136 4736,'-1'0'192,"1"0"1,-1 0 0,-9 0 8493,28 12-6958,-8-9-1451,0 0 0,1 0 1,-1-1-1,0 0 1,1 0-1,-1-1 1,21-1-1,-3-2 411,49-9-1,-69 9-591,0 0 1,0-1-1,-1 1 0,1-1 0,-1-1 1,0 1-1,0-1 0,0-1 0,7-5 1,-12 9-81,0-1 0,0 0 1,0 1-1,0-1 1,-1 0-1,1 0 0,-1 0 1,1 0-1,-1 0 1,0-1-1,1 1 0,-1 0 1,-1 0-1,1-1 1,0 1-1,0-1 0,-1 1 1,0-1-1,1 1 1,-1-1-1,0 1 0,0-1 1,0 1-1,0-1 1,-1 1-1,1-1 0,-1 1 1,0-1-1,1 1 0,-1 0 1,0-1-1,0 1 1,-2-2-1,2 1-41,-1 1 1,0 0-1,1-1 1,-1 1-1,0 0 0,0 0 1,0 0-1,0 1 0,0-1 1,-1 0-1,1 1 1,0 0-1,-1-1 0,-3 0 1,2 0-21,-1 1 1,1 0 0,0 1 0,-1-1 0,1 1 0,-1 0-1,1 0 1,-6 0 0,-3 3 14,0-1 1,0 2 0,0-1-1,1 2 1,-17 8-1,10-4 184,0 1 0,1 1 0,-26 21-1,36-25-83,1-1-1,0 1 0,0 0 0,0 1 0,1-1 0,0 1 0,1 1 0,0-1 1,-8 19-1,12-25-25,0 0 1,1 1 0,-1-1 0,0 0 0,1 1 0,0-1-1,0 1 1,-1-1 0,2 1 0,-1-1 0,0 1-1,0-1 1,1 1 0,-1-1 0,1 0 0,0 1-1,0-1 1,0 0 0,1 4 0,0-3 7,1-1 1,-1 1 0,0-1-1,1 1 1,-1-1-1,1 0 1,0 1-1,0-2 1,0 1-1,0 0 1,0 0 0,0-1-1,6 2 1,14 4 239,0-2 0,0 0 1,0-1-1,44 1 0,96-13 423,-149 7-777,1-2 0,-1 0 0,0 0 0,0-1 0,15-7 0,1-5-2712,-4-3-3520,-13 10 3265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8:13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 7456,'0'0'82,"-1"0"1,1 0 0,0-1-1,0 1 1,-1 0-1,1 0 1,0 0 0,-1 0-1,1 0 1,0 0-1,0 0 1,-1 0 0,1 0-1,0 0 1,-1 0 0,1 0-1,0 0 1,0 1-1,-1-1 1,1 0 0,0 0-1,0 0 1,-1 0-1,1 0 1,0 0 0,0 1-1,0-1 1,-1 0-1,1 0 1,0 0 0,0 1-1,0-1 1,-1 0 0,1 0-1,0 1 1,0-1-1,0 0 1,0 0 0,0 1-1,0-1 1,0 0-1,0 0 1,-1 1 0,1-1-1,0 0 1,0 0-1,0 1 1,0 1 1317,1 2 248,38 70 3018,-26-46-4127,-2 0-1,-1 1 0,10 45 1,-8-28-58,4 11-52,39 95 1,-50-141-428,15 33 389,35 56 0,-45-83-315,-5-9 35,0-1 1,9 12-1,-12-16-104,0 1 0,0-1 0,0 0 0,3 8 0,-4-8 24,0-1-1,1 1 1,-1 0 0,1-1-1,3 6 1,-5-8 44,0 0-58,0 0 1,0 0-1,0 1 1,0-1-1,0 0 1,0 0 0,0 0-1,0 0 1,0 0-1,0 0 1,0 1-1,0-1 1,0 0-1,0 0 1,0 0 0,0 0-1,0 0 1,0 0-1,1 0 1,-1 1-1,0-1 1,0 0 0,0 0-1,0 0 1,0 0-1,0 0 1,0 0-1,0 0 1,0 0-1,1 0 1,-1 0 0,0 0-1,0 1 1,0-1-1,0 0 1,0 0-1,0 0 1,1 0 0,-1 0-1,0 0 1,0 0-1,0 0 1,0 0-1,0 0 1,0 0-1,1 0 1,-1 0 0,0 0-1,0 0 1,0-1-1,0 1 1,0 0-1,0 0 1,0 0 0,1 0-1,-1 0 1,0 0-1,0 0 1,0 0-1,11-9 467,12-17-133,-13 9-242,0-1 0,0 0 0,7-25 1,-9 25-94,63-188 18,-17 41 28,3 22-467,-31 85-2977,-23 49 2022,3-4-2429,4 2-4624,2 6 3688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8:21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42 2720,'0'0'891,"-8"-6"3727,4 3-2506,3 5-1189,12-7 5236,21 0-4857,6-1-1153,-6-1 24,1 2 0,-1 1-1,1 2 1,63 3 0,-56 4 290,4 0-3625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8:22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6048,'-2'0'721,"2"0"-637,-1 0-1,1 0 1,0 0 0,-1 0 0,1 0 0,0 0 0,0 0 0,-1 0 0,1 1 0,0-1 0,0 0 0,-1 0 0,1 0 0,0 0 0,0 0-1,-1 0 1,1 1 0,0-1 0,0 0 0,-1 0 0,1 0 0,0 1 0,0-1 0,0 0 0,0 0 0,0 1 0,-1-1 0,1 2 1447,5 6 1195,-2-6-2344,1 1 1,0-1 0,0 0 0,0 0 0,1-1 0,-1 1-1,0-1 1,1 0 0,-1 0 0,1 0 0,-1-1 0,1 1-1,-1-1 1,7-1 0,9 0 347,37-9 0,-53 9-642,25-2-104,0 0 0,55 2 0,-42 1-912,-11-2-3530,-15 1 2154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8:23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3 5632,'-2'0'273,"1"-1"0,0 1-1,0 0 1,-1-1 0,1 1 0,-10 1 9463,4 32-7311,-1 0-1685,1-2-260,1 1-1,-3 36 1,3 64 129,-6 66-22,6-137-606,1 10 102,2-54 111,3-16-178,-1 1-1,1-1 0,0 0 0,0 0 0,-1 1 0,1-1 0,0 0 0,0 0 0,0 0 0,0 1 1,1-1-1,-1 0 0,0 0 0,2 4 1147,14-9-928,-4 2-240,0 0 0,0 2 0,17 0 0,12-1-50,32-4 184,96-9 112,-147 14-255,-19 0-99,0 0-1,1 0 1,-1 0-1,1 0 1,-1 0-1,0-1 1,1 0-1,-1 1 1,0-1-1,6-3 1,-8 3-689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8:23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21 102 3328,'0'0'94,"-14"-13"798,13 13-749,1 0 0,-1-1 0,1 1-1,-1 0 1,1-1 0,0 1 0,-1-1-1,1 1 1,0 0 0,-1-1 0,1 1 0,0-1-1,-1 1 1,1-1 0,0 1 0,0-1-1,0 1 1,0-1 0,-1 1 0,1-1 0,0 1-1,0-1 1,0 1 0,0-1 0,0 0-1,1-7 2833,-1 8-2747,0-1 0,0 1 0,-1-1 0,1 1 0,0-1 0,0 1 0,0-1 0,0 1 0,0-1 1,1 1-1,-1 0 0,0-1 0,0 1 0,0-1 0,0 1 0,0-1 0,1 1 0,-1-1 0,0 0 0,33-10 4252,17-1-3008,188-15 52,-195 23-1640,-28 4 142,-12 0-438,1 0 0,-1 0 0,0 0 0,1-1-1,-1 1 1,4-2 0,-1 1-2217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8:24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33 4320,'-1'-1'243,"0"1"1,0 0-1,0 0 1,0-1-1,0 1 1,-6-5 5815,16 0-1899,2 4-2937,0 0 0,13 1 1,7-1-367,296-11 1378,-303 12-2208,-18 0-383,0 0 1,0 0-1,1 0 0,-1-1 0,0 0 0,9-3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8:24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11 3808,'-3'-11'11498,"6"31"-7216,1 1-3380,-6 29 61,0-30-812,1 22-1,2 180 393,-1-187-4995,0-6-4167,0-34 6241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8:25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81 5216,'-1'-1'328,"-1"0"1,1 0-1,0 0 0,0 0 1,0 0-1,0-1 1,0 1-1,0 0 0,1-1 1,-1 1-1,0-2 1,0 2-128,1 0 1,0 1 0,0-1 0,0 0-1,0 1 1,0-1 0,1 0 0,-1 1 0,0-1-1,0 1 1,0-1 0,0 0 0,1 1 0,-1-1-1,0 0 1,1 1 0,-1-1 0,0 1 0,1-1-1,-1 1 1,1-1 0,-1 1 0,1-1-1,-1 1 1,1 0 0,-1-1 0,1 1 0,-1 0-1,2-1 1,10-6 152,1 0 0,0 1 0,0 1-1,0 0 1,1 0 0,0 2 0,0 0-1,0 0 1,0 1 0,0 1 0,0 0-1,1 1 1,-1 1 0,0 0 0,0 1-1,0 0 1,20 7 0,-29-7-294,-1-1 0,0 1 0,0 0 1,0 0-1,5 4 0,-8-5-51,0 0 0,-1-1 1,1 1-1,0-1 0,-1 1 0,1 0 1,0 0-1,-1-1 0,1 1 0,-1 0 1,1 0-1,-1 0 0,0-1 1,1 1-1,-1 0 0,0 0 0,0 0 1,1 0-1,-1 0 0,0 0 0,0 0 1,0 0-1,0 0 0,0 0 1,0-1-1,0 1 0,-1 0 0,1 0 1,0 0-1,0 0 0,-1 0 0,0 1 1,-1 2-2,-1-1 0,1 0 0,-1 1 0,0-1 0,0 0 0,-1-1 1,1 1-1,0-1 0,-6 4 0,-35 16-18,42-20 24,-46 20 103,-56 26-250,94-43 47,10 0 357,13 5 456,-8-7-668,84 46 1229,-58-33-1017,-1 1 0,34 25 0,-52-34-305,0 2 1,-1 0-1,0 0 1,-1 1-1,0 1 1,11 15-1,-16-19-588,2 1-321,-6-3-2420,-1-2 1315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8:31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85 696 1312,'5'4'14880,"-9"-43"-13280,3 30-1559,0-1 1,1 1-1,0-15 0,6-135 1239,-3 134-1180,1-40 370,-3 58-361,-1 1 0,1 0 0,3-11 0,-2 10-35,0 1 0,-1-1-1,1-12 1,-3 2 11,1 9-49,0-1 1,0 1-1,1-1 1,-1 1-1,4-9 1,-3 12 31,0-1-1,-1 1 1,1 0 0,-1 0 0,0-1-1,-1-6 1,-1-22 295,2 11 117,-20 54 763,16-19-1187,1-5-35,1-1 0,-1 1 0,0-1 0,0 0 0,-1 0 0,0 0 0,-5 6 0,-15 22 203,23-33-214,0 0-1,0 0 1,0 0 0,-1 0 0,1 0-1,0-1 1,0 1 0,-1 0 0,1-1-1,0 1 1,-1 0 0,1-1 0,-1 0-1,1 1 1,-1-1 0,1 0-1,-1 0 1,1 1 0,-1-1 0,1 0-1,-1-1 1,-2 1 0,4-1-12,0 1-1,0-1 1,-1 1-1,1-1 1,0 1-1,0-1 1,0 1-1,0 0 1,1-1 0,-1 1-1,0-1 1,0 1-1,0-1 1,0 1-1,0-1 1,0 1 0,1 0-1,-1-1 1,0 1-1,0-1 1,1 1-1,-1 0 1,0-1 0,1 1-1,-1-1 1,15-22-224,-4 6 328,60-137 74,-64 139-228,-5 11 22,0 0-1,0 0 1,0-1 0,1 2-1,4-7 1,-4 15 139,0 0 1,0 0 0,-1 1-1,0-1 1,0 1 0,2 8 0,16 105 295,-20-117-469,1 0-1,0 0 1,-1 0 0,1 0-1,0-1 1,0 1 0,0 0-1,2 3 1,-3-5-9,0 0 0,0 0 0,1 0 1,-1 0-1,0 0 0,0 0 0,0 1 0,0-1 0,0 0 1,0 0-1,0 0 0,1 0 0,-1 0 0,0 0 0,0 0 1,0 0-1,0 0 0,1 0 0,-1 1 0,0-1 0,0 0 1,0 0-1,0 0 0,0 0 0,1 0 0,-1 0 0,0 0 1,0 0-1,0 0 0,0 0 0,1-1 0,-1 1 0,0 0 1,2-9-4350,-2-3 851,2-11-2735,6-4 1986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07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720 1 10048,'-22'12'4917,"9"-5"-3397,1 1 0,-18 13 0,-163 144 2969,-80 109-3421,203-200-1214,1 0-4705,42-46-2685,17-15 4299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8:33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57 125 1472,'-7'-1'6241,"4"7"-3130,3-5-3032,0 0 0,0-1 1,0 1-1,-1-1 0,1 1 1,0-1-1,0 1 0,0-1 1,-1 1-1,1 0 0,0-1 1,-1 1-1,1-1 0,0 0 1,-1 1-1,1-1 0,-1 1 1,1-1-1,-1 0 0,1 1 1,-1-1-1,1 0 0,-1 1 1,1-1-1,-1 0 0,1 0 1,-2 1-1,-3 0 261,3 0-114,1 0-1,0-1 1,0 0-1,-1 1 1,1-1-1,0 0 1,0 0 0,-1 0-1,1 0 1,0 0-1,-1 0 1,1 0 0,0 0-1,0 0 1,-1-1-1,1 1 1,0 0-1,0-1 1,-1 1 0,-1-2-1,3 2-186,0-1 0,0 1 0,-1 0 0,1 0 0,0-1 0,0 1 0,0 0 0,0 0 0,0-1 1,0 1-1,0 0 0,0-1 0,0 1 0,0 0 0,0 0 0,0-1 0,0 1 0,0 0 0,0-1 0,0 1 0,0 0 0,0 0 0,0-1 0,0 1 0,0 0 0,0 0 0,1-1 0,-1 1 0,0 0 0,0 0 0,0-1 0,0 1 0,1 0 0,12-15 347,17-11-30,49-28 39,-68 47-332,1 1 0,24-10 0,-31 14-29,1 0 0,-1 1 0,1 0 0,0-1 0,-1 2-1,1-1 1,0 1 0,0 0 0,6 0 0,-9 1 1,0 1 0,-1-1 0,1 0 0,0 1 0,-1 0 0,0-1 0,1 1 0,-1 0 1,0 0-1,0 1 0,0-1 0,0 0 0,0 1 0,2 4 0,0-2-48,-1 1 0,0 0 0,0 0 0,-1 0 0,4 12 0,-3-4 249,0 1 67,3 27-1,-6-37-248,0 0-1,0 0 1,-1 0-1,1 0 1,-1 0-1,0 0 1,-1 0-1,1 0 1,-3 6-1,-12 30 63,11-27-108,0-1-1,-7 13 1,-4 4 59,-2 2 92,-1 0 0,-43 55 0,52-74-113,2-4 51,0 1 1,-12 9-1,17-17-63,1 0 1,-1 0-1,1 0 0,-1-1 1,1 1-1,-1-1 0,0 0 1,0 0-1,0 0 0,0 0 1,0 0-1,0-1 0,0 1 1,-3-1-1,5 0-35,1 1 1,-1-1 0,0 0-1,1 0 1,-1 0-1,0-1 1,1 1-1,-1 0 1,0 0-1,1 0 1,-1 0-1,0-1 1,1 1-1,-1 0 1,0-1 0,1 1-1,-1 0 1,1-1-1,-1 1 1,1-1-1,-1 1 1,1-1-1,-1 1 1,1-1-1,-1 1 1,0-2-1,1 1-14,0-1 0,-1 1 0,1 0 0,0 0-1,0-1 1,0 1 0,0 0 0,0-1-1,1 1 1,-1 0 0,0 0 0,0-1-1,2-1 1,-1-1 1,1 0-1,0 0 1,0 0-1,1 0 1,-1 0 0,1 0-1,4-4 1,14-10-224,27-18 0,-37 29 238,0 0 0,0 1 1,0 1-1,23-8 0,-30 11 28,0 1-1,0 0 1,0 1 0,0-1-1,0 1 1,1 0 0,-1 0-1,0 0 1,0 0-1,0 1 1,0-1 0,0 1-1,0 0 1,0 1 0,0-1-1,0 1 1,0 0 0,0-1-1,-1 2 1,1-1 0,-1 0-1,0 1 1,1-1 0,-1 1-1,0 0 1,3 4 0,2 1-13,-7-6-4,1-1-1,0 1 1,-1 0 0,1-1 0,-1 1-1,0 0 1,2 2 0,2 6 40,-3-9-52,-1-1-1,0 0-46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8:34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49 4064,'-8'4'14336,"8"-4"-14267,5 10 1051,-4-8-1025,1-1-1,-1 1 1,1-1 0,-1 0 0,1 0 0,0 0-1,0 0 1,0 0 0,0 0 0,0 0 0,0 0 0,0-1-1,0 1 1,0-1 0,2 1 0,32 1 825,65-7-96,-43 1-736,-33 2 6,0-2-1,0-1 1,28-9 0,-20 5 6,-25 7-97,0-1 1,0 0 0,12-8-1,-5 4-71,-6 2 76,4-1 121,-10 10-109,-4 7-97,0-4 143,-1-1-1,-1 1 0,1 0 1,-1-1-1,0 0 0,0 0 1,-1 0-1,-7 9 0,-1 0 167,-26 23-1,-23 14 361,52-43-575,-12 12 13,-26 32-1,42-46-59,0 1 1,0-1-1,0 1 0,1 0 0,0 1 0,1-1 1,0 1-1,-4 16 0,4-15-83,3-9 87,-1 0 0,1 0 0,0 0 0,-1 0 0,1 1 0,0-1 0,0 0 0,-1 0 0,1 0 0,0 0 0,0 0 0,0 0 0,0 0 0,1 0 0,-1 0 0,0 2 0,22-16-12354,-18 11 10110,10-5-887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8:35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 2144,'-2'-1'18851,"-4"6"-20855,-21 16 3529,16-13-1280,1-1-1,0 1 1,0 1 0,1 0 0,0 0-1,1 1 1,-14 21 0,20-27-217,0 1 0,0 0 0,1 0 0,-1-1-1,1 1 1,1 0 0,-1 0 0,1 1 0,0-1 0,0 0 0,0 0 0,0 0-1,1 0 1,0 0 0,0 0 0,1 0 0,-1-1 0,1 1 0,0 0 0,3 4-1,-1-1 56,1 0 0,0 0-1,1-1 1,-1 1-1,1-1 1,1 0-1,-1-1 1,1 0-1,0 0 1,9 5-1,-12-8-9,0-1 0,0 0 0,0 0 0,1-1 0,-1 1 0,0-1 0,1 0 0,-1 0 0,1 0-1,-1-1 1,9 1 0,-6-2-8,0 0 1,1 0-1,-1 0 0,0-1 0,0 0 0,12-6 1,-3 0 71,1-1-1,-1-1 1,-1-1 0,27-24 0,-31 25-83,0 0-1,-1-1 0,10-13 1,-17 20-56,0-1 0,0 1 0,0-1 0,-1 0 0,0 0-1,0 0 1,0 0 0,0 0 0,-1 0 0,0 0 0,0 0 0,0-7 0,-1 11 18,0-1 0,0 1 0,0-1 0,-1 1 0,1-1 0,0 1 0,-1-1 0,1 1 0,-1-1 0,0 1 0,1 0 0,-1-1-1,0 1 1,0 0 0,0 0 0,0-1 0,-1 0 0,0 0-37,-1 0 0,1 0 0,-1 1 0,0-1 0,1 1 0,-1-1 1,-6-1-1,-3 0-187,1 0 1,-1 1 0,-16-1-1,26 3 182,-50 0-609,38 0-1125,1 0 0,-24-3 0,36 3 1626,1 0-1,0 0 1,0 0-1,-1 0 1,1 0-1,0 0 0,-1 0 1,1 0-1,0 0 1,0 0-1,-1 0 1,1 0-1,0 0 0,0 0 1,-1 0-1,1 0 1,0 0-1,0-1 1,-1 1-1,1 0 0,0 0 1,0 0-1,0 0 1,-1-1-1,1 1 1,0 0-1,0 0 0,0-1 1,0 1-1,0 0 1,-1 0-1,1 0 1,0-1-1,0 1 0,0 0 1,0 0-1,0-1 1,0 1-1,0 0 1,0-1-1,0 1 0,0 0 1,0 0-1,0-1 1,0 1-1,0 0 1,0 0-1,0-1 0,0 1 1,10-12-5031,-9 12 4963,15-12-2742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8:36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6 4992,'-6'-2'1600,"0"1"1,-1 0 0,1 0-1,-1 1 1,1 0 0,-8 0-1,-4 3-127,10-1-1143,0 0-1,0 1 1,1 0 0,0 1 0,-1-1 0,1 2 0,1-1 0,-1 1-1,1 0 1,-1 0 0,-7 9 0,2-1-60,1 1-1,1 0 1,0 0 0,-10 19-1,17-26-198,0 0 0,1 0 0,0 0 0,0 0 0,0 0 0,1 0 0,0 0 0,0 1 0,1-1 0,0 0 0,1 1 0,-1-1 1,1 0-1,1 0 0,-1 1 0,1-1 0,1 0 0,4 11 0,-6-16-24,0 0 1,0 0 0,0 0-1,0 0 1,1-1 0,-1 1 0,0 0-1,1 0 1,0-1 0,-1 1-1,1-1 1,0 0 0,0 1-1,0-1 1,0 0 0,0 0 0,0 0-1,0 0 1,0 0 0,0-1-1,0 1 1,0-1 0,1 1-1,-1-1 1,0 0 0,0 0 0,1 0-1,-1 0 1,0 0 0,0 0-1,1-1 1,-1 1 0,4-2 0,6-3 175,1 0 1,-1 0-1,0-1 1,19-13 0,-11 6-271,-7 5 66,0-1-1,-1 0 1,0-1 0,-1 0-1,0-1 1,-1-1 0,13-16-1,-22 26-3,0 0-1,0 1 0,0-1 1,-1 0-1,1 0 0,0 0 1,-1 0-1,1 0 0,-1-1 1,0 1-1,0 0 0,1 0 1,-1 0-1,-1 0 0,1 0 1,0 0-1,0 0 0,-1 0 1,1 0-1,-1 0 0,0 0 1,0 0-1,0 0 0,0 0 1,0 0-1,0 0 0,-1-1 1,-1-1-58,0 0 0,0 1 0,-1 0 0,1-1 1,-1 1-1,1 0 0,-1 0 0,0 1 1,0-1-1,0 1 0,-7-3 0,-69-18-4762,67 20 1546,9 3 1547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8:37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8 4320,'-3'0'10122,"-10"4"-4886,-2 4-3313,-12 11-1236,25-17-362,-3 3-240,0-1 1,0 0 0,1 1-1,0 0 1,0 0 0,0 1 0,0-1-1,1 1 1,0-1 0,0 1-1,0 0 1,1 0 0,0 1 0,0-1-1,1 0 1,0 1 0,0-1-1,0 1 1,1-1 0,0 12 0,1-8 27,0 0 0,1 0 0,1 0 0,-1 0 0,2-1 0,-1 1 0,1-1 0,1 1 0,-1-1 0,2-1 0,-1 1 0,10 11 0,-13-18-53,-1-1 1,0 1-1,1-1 1,0 1-1,-1-1 1,1 1 0,0-1-1,0 0 1,0 0-1,0 0 1,0 0-1,0 0 1,0 0-1,0-1 1,0 1-1,0-1 1,0 1-1,0-1 1,1 0-1,3 0 1,-3 0-2,0-1 0,1 0 1,-1 0-1,0 0 0,-1 0 0,1 0 1,0-1-1,0 1 0,0-1 0,-1 0 1,1 0-1,-1 0 0,1 0 1,2-3-1,21-26 338,35-52 0,-46 61-285,17-38 0,-31 58-105,0 0 0,0 0 0,-1 1-1,1-1 1,-1 0 0,0 0 0,0 0-1,1-1 1,-1 1 0,-1 0 0,1 0-1,0 0 1,0 0 0,-1 0 0,1 0-1,-1 0 1,1 0 0,-1 1 0,0-1-1,0 0 1,0 0 0,0 0 0,0 1-1,0-1 1,-1 1 0,1-1 0,0 1-1,-1-1 1,1 1 0,-3-2 0,0 0-97,0 0 0,0 0 0,-1 1 0,1-1 0,-1 1 0,0 0 1,0 0-1,1 0 0,-1 1 0,0 0 0,-7-1 0,-2 1-966,-1 0 0,1 2 0,-19 1 0,31-1 689,1-1 0,-1 1 0,1-1 0,0 0 0,-1 0 0,1 0 0,-1 0 0,1 0 0,-1 0 0,1 0 0,0 0 0,-1 0 0,1-1 0,-1 1 0,1-1 0,0 1 0,-1-1 0,1 1 0,0-1 0,0 0 0,-1 1-1,1-1 1,0 0 0,0 0 0,0 0 0,0 0 0,-2-2 0,-2-8-2443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8:41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 3072,'1'-7'10582,"-1"15"-5684,0 29-3198,-1-10-966,1 385 2093,5-207-2459,-5-107 138,0-98-492,0 0 0,0 0 1,0 1-1,0-1 0,-1 0 0,1 0 0,0 0 0,0 0 0,0 0 0,0 0 0,0 1 0,0-1 0,-1 0 1,1 0-1,0 0 0,0 0 0,0 0 0,0 0 0,-1 0 0,1 0 0,0 0 0,0 0 0,0 0 1,0 0-1,-1 0 0,1 0 0,0 0 0,0 0 0,0 0 0,-1 0 0,1 0 0,0 0 0,0 0 0,0 0 1,0 0-1,-1 0 0,1 0 0,0 0 0,0 0 0,0 0 0,0-1 0,0 1 0,-1 0 0,1 0 1,0 0-1,0 0 0,0 0 0,0 0 0,0-1 0,0 1 0,0 0 0,-1 0 0,1 0 0,0 0 0,0-1 1,-1-30 565,1-34-424,2 51-173,-1 1 0,2 0 0,-1-1 0,2 1 0,5-14 0,-8 26 17,3-12-26,0 1-1,1 1 0,1-1 1,0 1-1,0 0 0,1 0 1,0 1-1,10-11 0,-11 15-4,-5 5 48,0-1 0,1 0-1,-1 1 1,1-1 0,-1 1 0,1 0 0,0-1-1,-1 1 1,1 0 0,0 0 0,0 0 0,0 0-1,0 1 1,0-1 0,0 0 0,0 1 0,0-1-1,3 1 1,-4 0-17,-1 0-1,1 0 1,0 1 0,-1-1-1,1 0 1,0 0-1,-1 1 1,1-1 0,-1 1-1,1-1 1,-1 1-1,1-1 1,-1 0 0,1 1-1,-1 0 1,0-1-1,1 1 1,-1-1 0,1 1-1,-1-1 1,0 1 0,0 0-1,1-1 1,-1 2-1,4 15 54,-2 2 2,-2 0 1,0 0-1,-1 0 0,-7 32 1,-24 72 309,31-119-356,0 0-8,-1 0 1,1 0 0,-1 0 0,0-1 0,1 1 0,-2-1 0,1 1 0,0-1 0,-1 0 0,1 0-1,-1 0 1,0 0 0,-3 2 0,5-4-5,1-1 0,-1 1 0,0-1 0,1 0 0,-1 1 0,0-1 0,1 1 0,-1-1 0,0 0 0,1 0 0,-1 0 0,0 1 0,1-1 0,-1 0 0,0 0 0,0 0 0,1 0 0,-1 0 0,0 0 0,1 0 0,-1 0 0,0 0 0,0-1 1,1 1-1,-1 0 0,0 0 0,1-1 0,-1 1 0,0 0 0,1-1 0,-1 1 0,1-1 0,-1 1 0,0-1 0,1 1 0,-1-2 0,-3-2-48,0-1 0,0 0 1,-5-10-1,-1-1-36,0 0-86,9 16 144,1-1 0,-1 0 0,1 0 0,-1 1 0,1-1 0,0 0 1,-1 0-1,1 0 0,0 0 0,0 1 0,0-1 0,0 0 0,0 0 0,0 0 1,0 0-1,0 0 0,0-1 0,56 28-803,-46-22 858,0-1 0,0 0-1,0 0 1,0-1 0,0-1 0,0 1 0,1-2 0,-1 1 0,0-1 0,1-1-1,-1 0 1,0-1 0,0 1 0,1-2 0,-1 0 0,10-4 0,6-4 114,-2-2 0,0 0 1,0-1-1,41-34 0,-59 43-140,150-125 22,-152 127-15,1-1 1,-1 1 0,0-1 0,1 1 0,0 0-1,6-3 1,-9 6-22,-1-1-1,1 1 1,0-1-1,-1 1 1,1 0-1,-1-1 1,1 1-1,0 0 1,-1 0 0,1 0-1,-1 0 1,1 0-1,0 1 1,-1-1-1,1 0 1,-1 1-1,1-1 1,-1 1-1,1 0 1,-1-1-1,1 1 1,-1 0-1,0 0 1,1 0-1,-1 0 1,2 1 0,4 3 20,-7-4 18,1-1 0,0 0 1,-1 1-1,1-1 0,-1 1 0,1-1 1,0 0-1,-1 1 0,1-1 0,-1 1 1,1 0-1,-1-1 0,0 1 0,1-1 0,-1 1 1,0 0-1,1 0 0,1 6 213,-4-9-24,-5-6-161,-8-7-181,12 12 97,0 0 0,0 0 0,-1 0 0,1 0 0,0 1 0,-1-1 0,0 1 0,0 0 0,0 0 0,0 0 0,0 1 0,0-1 0,0 1 0,-8-2 1,7 3 21,-1 0 1,0 0 0,0 1 0,1 0-1,-1 0 1,0 0 0,1 0 0,-1 1-1,1 0 1,-1 0 0,1 1 0,0-1-1,0 1 1,0 0 0,0 0 0,1 1-1,-1 0 1,1 0 0,-5 5 0,4-4 16,0 1 0,1 0 1,-1 0-1,1 0 0,1 1 1,-1-1-1,1 1 0,0 0 1,0 0-1,1 0 0,0 0 1,0 0-1,1 1 1,-1 13-1,2-9 17,1-1 1,1 1-1,0 0 1,0-1-1,1 0 1,7 19-1,-6-22 14,-1 0 0,1 0 0,1 0 0,-1-1-1,1 0 1,1 0 0,-1 0 0,1 0-1,11 8 1,-16-14-18,0 0 0,0 0 0,0 0 0,1 0 0,-1 0 0,0-1 0,1 1 0,-1 0 0,1-1 0,-1 1 0,1-1 0,-1 0 0,1 0 0,-1 1 0,1-1 0,0 0 0,-1 0 0,1 0 0,-1 0 0,1-1 0,-1 1 0,3-1 0,-2 0 11,1 0-1,-1-1 0,1 1 1,-1-1-1,0 0 0,1 1 1,-1-1-1,0 0 0,0 0 1,0-1-1,2-2 0,2-5 47,0 0-1,-1-1 0,0 1 0,6-21 0,6-16-33,-7 16-134,8-31 1,-17 54 92,0 1 1,-1-1 0,0 1-1,0-1 1,0 1 0,-1-1-1,0 1 1,-1-1 0,-3-12-1,5 20-28,-1-1-1,1 0 0,0 0 0,-1 1 1,1-1-1,-1 0 0,1 0 0,-1 1 0,1-1 1,-1 0-1,0 1 0,1-1 0,-1 1 1,0-1-1,1 1 0,-2-1 0,-2 3-223,3 8 161,2 20 171,2 0 1,10 40-1,-3-15-137,-9-49 77,0 1 0,1-1-1,0 0 1,0 0 0,1 0 0,0 0 0,0 0 0,0-1 0,6 8 0,-9-13-13,0 0 1,1 1 0,-1-1 0,0 1 0,1-1 0,-1 0-1,1 1 1,-1-1 0,0 0 0,1 0 0,-1 0 0,1 1 0,-1-1-1,1 0 1,-1 0 0,1 0 0,-1 0 0,1 0 0,-1 0 0,1 0-1,-1 0 1,1 0 0,0 0 0,-1 0 0,1 0 0,-1 0 0,1 0-1,-1 0 1,1 0 0,-1-1 0,0 1 0,1 0 0,-1 0 0,1-1-1,-1 1 1,1 0 0,-1-1 0,0 1 0,1 0 0,-1-1 0,0 1-1,1-1 1,-1 1 0,0 0 0,1-1 0,-1 1 0,0-2 0,16-26 236,-13 21-214,28-60-28,-21 44-11,23-42 0,-27 54 36,-1 0 0,0 0 0,5-16 0,3-7-151,-13 33 111,0 0 0,1 0 0,-1 0 0,1 0-1,-1 0 1,1 0 0,0 0 0,-1 0-1,1 0 1,0 1 0,-1-1 0,1 0-1,0 0 1,0 1 0,0-1 0,1 0-1,1 0 12,0 0 0,0 1-1,-1-1 1,1 1 0,0 0-1,4 0 1,-5 0 49,0 1-69,1-1-1,-1 1 0,0-1 1,0 1-1,0 0 0,1 0 0,-1 0 1,0 0-1,0 0 0,0 1 0,-1-1 1,1 0-1,0 1 0,2 2 0,22 27 61,-23-26-1,0 0-1,-1 0 1,0 0 0,0 1 0,0-1 0,0 1 0,-1 0 0,1 6 0,-1-4-24,1-1 0,0 1 0,5 12 0,9 19-13,-9-23 24,0 0 1,0 0-1,18 26 0,-24-40-12,0 0 1,1-1-1,-1 1 0,0 0 1,1-1-1,0 1 0,-1-1 1,1 0-1,0 1 1,0-1-1,-1 0 0,1 0 1,0 0-1,0 0 1,0 0-1,0-1 0,1 1 1,-1-1-1,0 1 0,0-1 1,0 0-1,0 1 1,0-1-1,1-1 0,-1 1 1,0 0-1,0 0 1,0-1-1,0 1 0,1-1 1,-1 0-1,0 1 0,0-1 1,0 0-1,-1 0 1,1-1-1,0 1 0,2-2 1,5-4 24,0 0 0,-1-1 0,0 0 0,0-1-1,12-16 1,1-4 4,-1-1-59,44-46 0,-53 63 67,-10 11-61,0 0 1,1 0-1,-1 0 1,1 0-1,-1 1 1,1-1-1,0 0 0,0 1 1,0-1-1,0 1 1,3-2-1,-2 2 35,-3 1-22,0 0 0,0 0 0,0-1 0,0 1 0,0 0 0,0 0 0,0 0 0,1 0 0,-1 0 0,0 0 0,0 0 0,0 0 0,0 0 0,0 0 0,0 0 0,1 0 0,-1 0 0,0 0 0,0 0 0,0 0 0,0 0 0,0 0 0,0 0 0,1 0 0,-1 0 0,0 0 0,0 0 0,0 0 0,0 0 0,0 0 0,0 0 0,0 1 0,1-1 0,-1 0 0,0 0 0,0 0 0,0 0-1,0 0 1,0 0 0,0 0 0,0 0 0,0 1 0,0-1 0,0 0 0,0 0 0,0 0 0,0 0 0,5 6 74,-4-4-51,1 0 0,-1 0 0,0 0 0,1 1 0,-1-1 0,0 1 0,-1-1 0,1 1 0,1 4 0,1 27 174,-1-15-132,-1 21-24,-1-23-130,1-17 61,3-5 36,7-12 52,-2 3-54,53-62-30,-56 71-13,-1 0 0,1 1 0,0-1 0,0 1 0,0 1 0,0-1 0,9-2 0,-14 5 37,-1 1 0,1 0 0,0-1 1,0 1-1,0 0 0,0 0 0,0 0 0,0-1 0,0 1 0,-1 0 0,1 0 0,0 0 1,0 0-1,0 0 0,0 1 0,0-1 0,0 0 0,0 0 0,0 1 0,-1-1 0,1 0 1,0 1-1,0-1 0,0 1 0,-1-1 0,1 1 0,0-1 0,-1 1 0,1 0 0,0-1 0,-1 1 1,1 0-1,-1 0 0,1-1 0,0 2 0,2 3-14,-1 1-1,0-1 1,0 0 0,2 10-1,0-1-16,-1-7 32,0 0 0,0 0-1,1-1 1,0 1 0,0-1 0,0 0 0,1 0 0,10 9 0,-13-13-1,0 0 1,0 0 0,1-1 0,-1 1 0,1-1-1,-1 0 1,1 0 0,-1 0 0,1 0 0,0 0-1,0 0 1,0-1 0,-1 1 0,1-1-1,0 0 1,0 0 0,0 0 0,0 0 0,-1 0-1,1-1 1,0 1 0,0-1 0,0 0 0,-1 0-1,5-2 1,9-5 112,-2 0 1,1-1-1,-1 0 0,14-13 1,48-50-22,-64 59-68,-1 0 0,0-1-1,-1-1 1,0 0 0,9-20-1,-19 35-28,0-1 0,0 0-1,0 1 1,0-1 0,1 0-1,-1 1 1,0-1 0,1 1-1,-1-1 1,0 1 0,1-1-1,-1 1 1,1-1 0,-1 1-1,0-1 1,1 1 0,-1-1-1,1 1 1,0 0 0,0-1-1,3 13-284,1 6 330,-2-5-43,0 0-1,-1 1 1,0-1 0,-1 27-1,1 7 120,-2-27-51,-1 25 0,-1-7 42,2-37-105,0 0 0,1 0 1,-1 0-1,-1 0 0,1 0 1,0 0-1,0 0 0,0-1 0,0 1 1,0 0-1,-1 0 0,1 0 1,0 0-1,-1-1 0,1 1 0,-1 0 1,1 0-1,-1-1 0,1 1 1,-1 0-1,0-1 0,0 2 1,0-2-16,0 1 0,0-1 0,0 0 1,0 0-1,0 0 0,0 1 1,0-1-1,0 0 0,0 0 1,0 0-1,0-1 0,0 1 0,0 0 1,0 0-1,0 0 0,0-1 1,-1 0-1,-5-2-55,0-1 0,0 0-1,0 0 1,-6-6 0,-5-5-33,11 9 113,-1 0-1,1 0 1,-1 1-1,0 0 1,-13-6-1,19 11-29,1-1-1,0 1 1,-1-1 0,1 1-1,0-1 1,-1 0-1,1 0 1,0 1-1,0-1 1,0 0-1,0 0 1,0 0-1,-2-2 1,3 3 15,0 0 0,0 0 0,0 0-1,0 0 1,0 0 0,0-1 0,0 1 0,0 0 0,0 0 0,0 0 0,0 0-1,0 0 1,0 0 0,1 0 0,-1-1 0,0 1 0,0 0 0,0 0-1,0 0 1,0 0 0,0 0 0,0 0 0,0 0 0,0 0 0,0 0-1,0 0 1,0 0 0,1-1 0,-1 1 0,0 0 0,0 0 0,0 0 0,0 0-1,0 0 1,0 0 0,0 0 0,0 0 0,1 0 0,-1 0 0,0 0-1,0 0 1,0 0 0,0 0 0,0 0 0,0 0 0,0 0 0,0 0 0,1 0-1,14 3 176,13 6 42,1-2 0,37 5 0,-50-11-134,-1 1 0,0-2 0,1 0 0,-1-1 0,0-1 0,21-5 0,-19 2-216,29-14-1,1 0-2367,-8 6-1107,-24 9 380,-1 0 0,1-1 0,-1-1 0,26-15 0,-10 2-1844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8:48.3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127 441 3136,'-1'-1'121,"1"1"0,-1 0 0,0-1 0,1 1 0,-1 0 0,0 0 0,0-1 0,1 1 0,-1 0 1,0 0-1,0 0 0,1 0 0,-1 0 0,0 0 0,0 0 0,1 0 0,-1 0 0,0 1 0,0-1 0,1 0 0,-1 0 0,0 1 0,1-1 0,-1 0 0,0 1 1,1-1-1,-1 1 0,0-1 0,0 1 0,-14 0 10102,32-12-6313,-6 3-3664,-1 0 1,0-1 0,0 0-1,0 0 1,-1-1-1,-1-1 1,0 1 0,0-1-1,-1-1 1,-1 1-1,10-22 1,2-14 219,21-87 0,-30 97-235,-4 7-130,-5 25-75,0 1 0,1-1 0,0 0 0,0 0 0,0 0 0,1 1 0,1-6 1,-11 49-91,1 7 56,1 0 0,1 55 0,-3 19 314,-3 2 12,5 172-1,7-133 195,-1-158-457,0 0 0,0 0 1,-1 0-1,1 0 0,-1 0 0,-1 5 1,2-7-54,-1-1 1,1 1-1,0-1 1,0 1-1,-1-1 0,1 1 1,0-1-1,0 1 1,-1-1-1,1 0 1,-1 1-1,1-1 1,0 1-1,-1-1 0,1 0 1,-1 0-1,1 1 1,-1-1-1,1 0 1,-1 0-1,1 1 1,-1-1-1,1 0 1,-1 0-1,1 0 0,-1 0 1,1 0-1,-1 0 1,1 0-1,-1 0 1,1 0-1,-1 0 1,1 0-1,-1 0 0,1 0 1,-1 0-1,0-1 1,-75-19-48,73 19 47,-7-1-10,0 0 1,1 0-1,-1 1 0,0 0 0,0 1 1,0 0-1,0 1 0,0 0 0,0 0 1,-19 6-1,19-4 50,-2 2-29,14-2 16,6 2 47,14 3 109,-1 0 1,1-2-1,0 0 1,0-2-1,25 2 1,117 0 162,-158-6-646,-1 0 0,1-1 1,0 0-1,6-2 0,-10 3-445,-1-1-1,1 1 1,0-1 0,0 0-1,-1 0 1,1 0 0,0 0-1,-1 0 1,3-2 0,5-5-1791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8:50.9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199 16 5056,'-5'-15'9370,"4"15"-9135,0 0 0,1 1 0,-1-1-1,0 1 1,0-1 0,1 1 0,-1-1-1,0 1 1,1-1 0,-1 1 0,1 0-1,-1-1 1,1 1 0,-1 0 0,1 0 0,-1-1-1,1 1 1,0 0 0,-1 0 0,1 1-1,-8 20 120,7-19 21,-44 168 1457,-28 211 0,42-137-1032,16-110-155,14-133-589,1 0 16,0 0 0,-1 0-1,1 1 1,0-1 0,0 0-1,0 0 1,0 0 0,1 0 0,0 3-1,0-3 377,0-9-346,-1 1-1,1-1 1,-1 1-1,-2-12 1,2 2-28,-1-13-33,1-9 24,4-37 0,-2 62-70,0 0-1,1 0 1,0 1-1,1-1 1,1 1-1,10-21 1,-13 30-8,-1 0 1,1 1-1,0-1 0,0 0 1,0 1-1,1 0 1,-1 0-1,1 0 0,-1 0 1,1 0-1,-1 0 1,1 0-1,0 1 0,0-1 1,0 1-1,4-1 1,-2 1-10,0-1 0,1 2 0,-1-1-1,1 1 1,-1-1 0,1 2 0,-1-1 0,1 0 0,5 3 0,-3-2 21,0 1-1,0 1 0,0-1 0,-1 1 1,1 1-1,-1 0 0,0 0 0,0 0 1,0 1-1,-1-1 0,1 2 1,-1-1-1,5 7 0,-5-4 27,-1 0 0,-1 0-1,0 1 1,0 0 0,0-1-1,-1 1 1,-1 0 0,1 1 0,-1-1-1,-1 0 1,1 11 0,-1-2 14,-1 1-1,-1-1 1,0 1 0,-7 29 0,5-35-12,0-2 1,-1 1-1,0 0 1,-1-1-1,0 1 1,0-1 0,-12 15-1,14-21-21,-1-1 0,1 0 0,-1 0 0,0 0 1,0 0-1,-1 0 0,1-1 0,-1 0 0,0 0 0,0 0 0,0-1 0,0 0 0,0 1 0,0-2 0,-1 1 1,1-1-1,-1 0 0,-8 1 0,7-1-59,-1-1 1,1 0 0,0-1-1,-1 0 1,1 0-1,-1 0 1,1-1-1,0 0 1,0-1-1,0 1 1,0-1 0,1-1-1,-1 1 1,1-1-1,0 0 1,0-1-1,-8-6 1,3-1-209,10 7-95,10 7 136,-4-1 279,1-1 1,-1 1 0,1-1-1,-1 0 1,1 0 0,6-1 0,6 0 34,22 1 200,0-1 1,78-14 0,-104 12-259,0-1 0,0 0 0,0-1 0,-1 0 1,0-1-1,0-1 0,0 0 0,-1-1 0,0 0 0,0-1 0,16-16 0,-16 11 18,0 0-1,-1-1 1,10-18 0,24-51 141,-31 57-184,1 0 0,1 1-1,1 0 1,23-26 0,-38 51-23,-1-1-1,1 1 1,-1-1 0,1 1 0,0 0 0,-1 0 0,1 0-1,0 0 1,0 0 0,0 0 0,0 0 0,0 0-1,0 1 1,0-1 0,0 1 0,0 0 0,0-1 0,0 1-1,1 0 1,-1 0 0,0 0 0,0 1 0,0-1-1,0 0 1,0 1 0,0 0 0,3 0 0,3 3 16,0 0 0,0 1 1,0 0-1,14 12 0,-17-14-31,-3-1 30,14 10 123,24 26 1,-39-37-26,-1-1-85,0-1-1,0 1 1,1 0-1,-1-1 0,0 1 1,0 0-1,0-1 0,0 1 1,0-1-1,1 1 0,-1 0 1,0-1-1,0 1 0,1 0 1,-1-1-1,0 1 0,0 0 1,1 0-1,-1-1 0,1 1 1,4-8 24,-5 6-41,1 0-1,-1 0 1,0 0 0,0-1-1,-1 1 1,1 0 0,0 0-1,-1 0 1,1 0 0,-1 0-1,1 0 1,-1 1-1,0-1 1,0 0 0,0 0-1,0 0 1,0 1 0,-1-1-1,1 0 1,0 1 0,-1-1-1,1 1 1,-1 0-1,0-1 1,1 1 0,-1 0-1,-3-2 1,1 1-39,0 0 1,0 1-1,0-1 0,0 1 0,0-1 1,-1 1-1,1 1 0,0-1 0,0 0 1,-1 1-1,1 0 0,-7 1 0,6 0 21,1 0-1,-1 0 1,0 0-1,1 1 0,0 0 1,-1 0-1,1 0 1,0 0-1,0 1 0,0-1 1,1 1-1,-1 0 1,-3 4-1,2-1 13,0 0 0,0 0 0,1 1 0,0-1 0,0 1 0,0 0 0,-2 10 0,-1 3 26,2 0 0,1 0-1,0 1 1,1-1-1,1 24 1,1-27-1,0 1 10,0 0 0,1 0-1,1 0 1,1 0 0,0 0 0,6 18 0,-7-34-5,-1-1 0,1 1-1,0 0 1,0-1 0,-1 1 0,1-1-1,0 1 1,1-1 0,1 3 0,-2-3-11,-1-1-1,1 1 1,-1-1 0,1 0 0,0 1 0,-1-1 0,1 0 0,0 1 0,-1-1 0,1 0 0,0 0 0,0 0 0,-1 0 0,1 1 0,0-1 0,-1 0-1,1 0 1,0 0 0,0-1 0,-1 1 0,1 0 0,0 0 0,0 0 0,-1 0 0,1-1 0,0 1 0,-1 0 0,1-1 0,0 1 0,0-1-1,4-3 26,1 0-1,-1-1 0,0 0 0,-1 1 0,1-1 0,-1-1 0,4-6 1,3-5 31,11-24 1,60-139-256,-80 175 126,1-1 26,0 1-1,-1-1 1,0 0 0,0 1 0,0-1 0,-1 0-1,0 0 1,0-8 0,-6 28-243,4 2 287,0 1-1,1-1 0,1 0 0,1 0 0,0 0 1,5 20-1,-4-24 3,1 0-1,0 0 1,1 0 0,0 0 0,1-1 0,0 0 0,1 0-1,12 14 1,-18-22 4,1-1 0,0 0 1,0-1-1,-1 1 0,1 0 0,0 0 0,0-1 0,1 1 0,-1-1 1,0 0-1,0 0 0,1 0 0,-1 0 0,1 0 0,-1 0 0,1 0 1,-1-1-1,1 1 0,-1-1 0,1 0 0,0 0 0,-1 0 0,1 0 1,-1 0-1,1-1 0,-1 1 0,1-1 0,-1 0 0,1 1 0,4-3 0,0-1 12,1 0 0,-1 0 0,-1 0 0,1-1 0,0 0 0,-1 0 0,0-1-1,0 0 1,-1 0 0,8-11 0,5-9-2,20-42 0,-19 32 19,-7 15-99,16-41 1,-24 51 40,-1 0 0,0-1 0,-1 1 0,0-1 1,1-20-1,-2 31 0,0 1-1,-1 0 1,1 0 0,-1 0 0,1 1 0,0-1-1,-1 0 1,1 0 0,0 0 0,-1 0-1,1 1 1,-1-1 0,1 0 0,-1 0 0,1 1-1,-1-1 1,1 0 0,-1 1 0,1-1 0,0 1-1,16 14 42,-11-5-7,-1 0 0,0 0 0,0 1 0,-1-1 0,-1 1 1,4 16-1,7 68 163,-13-86-150,4 60 102,-3-36 27,11 59 0,-9-73-144,-4-15 3,1 0 0,0 0 0,0 0 0,0 0 1,0 0-1,0-1 0,1 1 0,0 0 0,0-1 1,0 1-1,0-1 0,5 7 0,-7-10-15,1 1-1,0-1 0,-1 0 1,1 1-1,0-1 1,-1 0-1,1 1 1,0-1-1,0 0 1,-1 0-1,1 0 1,0 1-1,0-1 1,-1 0-1,1 0 0,0 0 1,0 0-1,0 0 1,-1-1-1,1 1 1,0 0-1,0 0 1,-1 0-1,1-1 1,0 1-1,-1 0 1,1-1-1,0 1 0,-1-1 1,1 1-1,0 0 1,-1-1-1,1 0 1,0 0-1,21-23 225,-19 21-198,88-128 345,-64 90-409,1 1 1,48-54 0,-71 88 9,3-2-35,0-1 0,0 1 1,1 1-1,0-1 0,0 2 0,0-1 0,1 1 1,12-5-1,-21 10 59,0 1 1,0-1-1,0 1 1,1 0-1,-1-1 1,0 1 0,1 0-1,-1 0 1,0 0-1,0 0 1,1 0-1,-1 0 1,0 0-1,0 1 1,1-1-1,-1 0 1,0 1 0,0-1-1,1 1 1,-1-1-1,0 1 1,0 0-1,0-1 1,0 1-1,0 0 1,0 0-1,0 0 1,0 0 0,0 0-1,-1 0 1,1 0-1,0 0 1,0 0-1,-1 0 1,1 0-1,-1 0 1,1 0-1,-1 1 1,1 0 0,1 6 0,0 0 0,0 0 0,-1-1 0,1 17 0,-2 20 128,-8 79-1,7-103-21,1 33-1,1-19-159,-1-32 57,0-1 0,0 1 0,1-1 0,-1 1 0,0 0 0,0-1 0,1 1 0,-1-1 0,1 0 0,0 2 0,-1-2-2,0-1 0,1 0 1,-1 1-1,0-1 0,0 0 0,1 1 0,-1-1 0,0 0 1,1 0-1,-1 1 0,0-1 0,1 0 0,-1 0 1,0 0-1,1 0 0,-1 1 0,0-1 0,1 0 0,-1 0 1,1 0-1,-1 0 0,0 0 0,1 0 0,0 0 0,0 0 5,1-1-1,-1 1 0,0-1 0,1 0 0,-1 1 0,1-1 0,-1 0 1,0 0-1,0 0 0,0 0 0,0 0 0,1 0 0,-1 0 1,0 0-1,-1 0 0,3-3 0,56-105-2,-43 77-6,1 0 0,22-30-1,-39 61-12,1 0 0,0 0 0,-1 0 0,1 0 0,0 0 0,0 0 0,0 1 0,-1-1 0,1 0 0,0 1 0,0-1 0,0 0 0,0 1 0,0-1 0,3 0 0,-4 1 10,1 0-1,-1 0 1,1 0 0,-1 0-1,1 0 1,-1 1 0,0-1-1,1 0 1,-1 0 0,1 0-1,-1 1 1,1-1 0,-1 0-1,0 0 1,1 1 0,-1-1-1,0 0 1,1 1 0,-1-1-1,0 1 1,1-1 0,-1 0-1,0 1 1,0-1 0,1 1-1,1 5 21,0-1 0,-1 1 1,1-1-1,0 11 0,0-8 43,6 48 104,-7-39-144,1-1 0,1 0 0,0 0 0,1 0 0,1 0 0,11 25 0,-14-39-2,-1 1 0,1 0 0,0-1 0,0 1 0,0-1-1,0 1 1,1-1 0,-1 0 0,0 0 0,1 0 0,0 0 0,-1 0 0,1-1 0,0 1-1,0-1 1,0 1 0,0-1 0,0 0 0,0-1 0,0 1 0,0 0 0,0-1 0,1 0-1,-1 0 1,0 0 0,0 0 0,1 0 0,3-1 0,-1-1-447,1 1-1,0-1 1,-1-1 0,1 1 0,-1-1 0,0 0-1,0-1 1,0 1 0,-1-1 0,1 0-1,-1-1 1,8-7 0,8-14-3651,0 1 1285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8:51.3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55 5152,'4'-3'16190,"10"0"-12515,9-1-4892,-16 4 3043,86-15-473,-2 1-1207,-39 7-66,-26 3-2099,36-1 0,-61 5 1763,0 0-1,0 0 1,0 0-1,-1 0 1,1 0-1,0 1 0,0-1 1,0 0-1,-1 0 1,1 1-1,0-1 1,0 1-1,-1-1 1,1 0-1,0 1 0,-1-1 1,1 1-1,1 1 1,2 1-1845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8:51.7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33 8960,'-8'6'7409,"23"-2"-2106,-14-4-5397,13 1 519,-1-1-1,1 0 1,-1-2 0,1 1 0,-1-1-1,14-5 1,12 0-662,10-2-1592,1 0-2292,2 3-5129,-27 5 5352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07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1592 24 12064,'-24'-3'5439,"16"3"-4735,3 0 192,10 0-640,0 0-2752,3 0 1761</inkml:trace>
  <inkml:trace contextRef="#ctx0" brushRef="#br0" timeOffset="1">37 155 10304,'-37'-6'4672,"45"1"-4064,16 1 1279,7-1-1151,51-1 704,-3 1-864,53-10 192,-6 1-448,30-14-128,-6 8-96,6-6-288,-22 6 96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8:52.6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142 63 2912,'-1'-2'374,"0"0"0,1 0-1,-1 0 1,0 0 0,1 0 0,-1 0 0,1 0-1,0 0 1,-1 0 0,1-1 0,0 1 0,0 0 0,1 0-1,-1 0 1,0 0 0,1 0 0,-1 0 0,1 0 0,0-1-1,0 2 1,1-4 0,2-10 8681,-5 24-8367,0 0 0,0 0 0,-6 15 0,0 3-10,-3 19 146,-20 48 0,-5 24 88,6 108 74,19-125-725,6-66-192,-7 96-121,12-113-39,0-10-1418,0 0-3915,7-36-4875,-7 23 9179,10-17-2154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8:53.2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16 7232,'-1'0'317,"0"1"1,0-1-1,0 0 1,1 1-1,-1-1 0,0 0 1,0 1-1,1-1 1,-1 1-1,0-1 1,1 1-1,-1 0 1,0-1-1,1 1 0,-1 0 1,1-1-1,-1 1 1,1 1-1,-13 17 3747,-25 75 1289,32-74-5029,0 0 0,2 1 0,0 0 0,2 0-1,-1 26 1,3-21 41,1 1 0,2-1 0,0 1 0,2-1 0,1 0 0,13 38 0,-16-59-301,-1 0 0,1 0 0,-1 0 0,2-1 0,-1 1 0,0-1 0,1 0 0,5 5-1,-7-7-29,0 0 0,0-1 0,0 1 0,0-1 0,0 0 0,1 1 0,-1-1 0,0 0-1,1 0 1,-1-1 0,1 1 0,-1 0 0,1-1 0,-1 1 0,1-1 0,0 0 0,-1 0-1,1 0 1,4-1 0,-1-1 7,-1 0 0,1 0 0,-1-1 0,0 1 0,0-1 0,0 0 0,0-1 0,0 1 0,-1-1 0,6-6 0,4-5 8,21-29 0,-1-7-363,-3-1-1,42-91 0,-68 132 232,-1-1 0,0 1 0,-1-1-1,0 0 1,0 0 0,-1 0 0,0-20-1,-2 27 43,0 0-1,-1 0 1,1 0-1,-1 1 1,0-1 0,0 0-1,-1 0 1,0 1-1,1-1 1,-2 1-1,1 0 1,0-1-1,-1 1 1,0 0-1,0 0 1,0 1-1,0-1 1,-1 1-1,1-1 1,-1 1-1,-7-5 1,6 5-3,0 1 1,-1-1-1,1 1 0,-1 0 1,0 1-1,0-1 1,1 1-1,-1 0 1,0 0-1,0 1 0,0 0 1,0 0-1,0 0 1,0 1-1,0 0 0,0 0 1,0 0-1,1 1 1,-1 0-1,-7 3 0,1 0-584,0 2 0,0-1-1,1 1 1,0 1 0,0 0-1,0 1 1,1 0 0,-10 12-1,18-19-331,-4 5-1234,6-6 2044,0-1 0,0 0 1,0 0-1,0 0 0,0 1 0,0-1 1,0 0-1,0 0 0,0 1 0,0-1 1,0 0-1,0 0 0,0 0 0,0 1 1,0-1-1,0 0 0,0 0 0,0 1 0,1-1 1,-1 0-1,0 0 0,0 0 0,2 2-1198,-2-2 1199,0 0-1,0 0 0,0 0 0,1 0 1,-1 0-1,0 0 0,0 0 0,0 0 1,1 0-1,-1 0 0,12 4-2655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8:53.7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5 5632,'-8'-3'1531,"7"2"-994,0 1 0,0 0 0,1 0 0,-1 0 0,0 0 0,0 0 0,0 0 0,1 0 0,-1 0-1,0 0 1,0 0 0,0 0 0,1 0 0,-1 0 0,0 1 0,0-1 0,1 0 0,-1 1 0,0-1 0,1 0 0,-2 1-1,-4 0 1775,10 0 258,6 1-2044,-1-1 0,1 0 0,0 0 0,0-1 0,17-1-1,5-1-323,0 2-307,-18 0-8583,-2 16-3545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9:00.6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160 43 1728,'-14'-3'7827,"1"9"-5932,7-5-1458,-5 1 276,-1 0 1,0 1-1,-20 8 1,12-7 2853,20-4-3531,0 0 0,0 0 0,0 0 0,0 0-1,0 0 1,0 0 0,0 0 0,0 0 0,0 0 0,0 0 0,0 0 0,-1 0 0,1 0 0,0 0 0,0 0 0,11-5 808,60-17 257,27-10 92,-92 30-1092,0 0 0,1 1 0,-1-1 0,1 1 0,0 0 1,-1 1-1,14 0 0,-10 0 162,-10 0-259,1 0 1,-1 0 0,0 0-1,1 0 1,-1 1 0,1-1-1,-1 0 1,0 0-1,1 0 1,-1 0 0,0 1-1,1-1 1,-1 0 0,0 0-1,1 1 1,-1-1 0,0 0-1,0 0 1,1 1 0,-1-1-1,0 0 1,0 1 0,0-1-1,1 1 1,-1-1-1,0 1 1,3 15 205,-7 14 143,-4-8-129,-2-1 0,0 0 1,-1 0-1,-19 24 0,13-18-257,-5 6 74,0-2 0,-2 0 1,-31 30-1,27-31 110,16-17-133,-20 19 0,30-30-12,-1 0 0,1 0 0,0 1 1,0-1-1,0 1 0,0-1 0,-2 6 1,3-8-4,1 0 14,1 0 0,-1 1 1,0-1-1,0 0 0,0 0 0,0 0 0,0 1 1,0-1-1,1 0 0,-1 0 0,0 0 0,0 0 1,0 1-1,1-1 0,-1 0 0,0 0 0,0 0 1,0 0-1,1 0 0,-1 0 0,0 0 1,0 0-1,1 0 0,-1 0 0,0 0 0,0 0 1,1 1-1,-1-2 0,0 1 0,0 0 0,1 0 1,-1 0-1,0 0 0,0 0 0,1 0 0,14 0 529,-12 0-367,19-1 399,35-6 1,-41 4-1570,1 0 1,0 2-1,34 0 1,-31 2-3723,6 0-1198,-9 5 3026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9:02.3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462 50 1728,'3'-11'10597,"-3"11"-10459,1-1 0,-1 0 1,0 1-1,1-1 1,-1 0-1,0 0 0,0 0 1,1 1-1,-1-1 1,0 0-1,0 0 0,0 0 1,0 1-1,0-1 0,0 0 1,0 0-1,0 0 1,0 1-1,-1-1 0,1 0 1,0 0-1,0 0 0,-1 1 1,1-1-1,-1 0 1,1 1-1,0-1 0,-1 0 1,1 1-1,-1-1 1,0 0-1,1 1 0,-1-1 1,1 1-1,-1-1 0,-1 0 1,-3-1 131,0 0 1,0 0-1,0 1 1,-1-1-1,1 1 1,-1 1-1,1-1 0,-1 1 1,-7 0-1,-6 1 114,-27 6 1,8 0 56,14-3-272,0 2 1,0 0-1,1 1 0,-1 2 0,2 1 0,-30 16 0,44-22-127,1 1 0,0 1-1,0-1 1,1 1 0,-1 1 0,1-1-1,1 1 1,-1 0 0,1 0 0,0 1-1,1-1 1,0 1 0,0 0-1,0 0 1,1 1 0,-3 11 0,4-13 19,1 0 1,-1 0 0,1 0 0,1 0-1,-1 0 1,1 0 0,1 0-1,-1 1 1,1-1 0,0 0-1,0 0 1,1-1 0,0 1 0,1 0-1,-1 0 1,1-1 0,0 0-1,1 1 1,0-1 0,7 9 0,-5-8 54,1-1 1,0 0-1,0 0 1,1-1-1,-1 1 1,1-2 0,0 1-1,1-1 1,-1 0-1,1-1 1,-1 0-1,1 0 1,16 2 0,-2-1 29,0 0 1,1-2 0,-1-1 0,0-1 0,1 0 0,-1-2 0,0-1 0,31-7 0,-41 6-148,1-1-1,0 0 1,24-14 0,-37 18-129,-1 1-1,0 0 1,1-1 0,-1 1 0,1-1-1,-1 1 1,0-1 0,0 1 0,1-1-1,-1 1 1,0-1 0,0 1 0,1-1-1,-1 1 1,0-1 0,0 1 0,0-1-1,0 1 1,0-1 0,0 1 0,0-1-1,0 1 1,0-2 0,-3-11-10024,2 9 7392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9:03.2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1 6304,'-3'0'6729,"1"9"-3259,0 26-1996,0-6-508,-3 40 376,0-11 419,-23 116 0,26-148-1360,1-8 510,2-21-907,0 0 0,0-1-1,0 1 1,1 0 0,-1 0-1,1 0 1,3-6 0,6-8 4,102-198-83,-111 212 60,7-14 63,2 1 0,0 1-1,0 0 1,17-17 0,-28 32-33,1-1 1,-1 1-1,1-1 0,0 1 1,-1-1-1,1 1 1,-1-1-1,1 1 0,0 0 1,0-1-1,-1 1 1,1 0-1,0-1 0,0 1 1,-1 0-1,1 0 1,0 0-1,1 0 0,-1 0 0,-1 0 0,1 0 1,-1 1-1,0-1 0,1 0 0,-1 0 0,1 1 0,-1-1 0,0 0 0,1 1 0,-1-1 0,0 0 0,1 1 0,-1-1 0,0 1 0,0-1 1,1 1-1,-1-1 0,0 0 0,0 1 0,1 0 0,0 5 75,-1-1 0,1 0 0,0 0 0,-1 8 0,0-10-81,-2 27 229,-1 0 1,-1 0 0,-1 0 0,-10 30 0,13-52-154,0 1 1,0 0-1,1 0 0,-1 12 1,3-21-88,-1 0-1,0 0 1,1 0 0,-1 1 0,0-1 0,1 0 0,-1 0-1,0 0 1,1 0 0,-1 0 0,0 0 0,1 0-1,-1 0 1,1 0 0,-1 0 0,0 0 0,1 0 0,-1 0-1,0 0 1,1 0 0,-1 0 0,1 0 0,-1 0-1,0-1 1,1 1 0,11-4 128,6-6-81,0-1-1,-1 0 0,0-2 1,-1 0-1,22-22 0,-21 18-83,2 0-1,-1 2 0,39-24 0,-56 38 33,0 0 0,1 1 0,-1-1 0,0 0 0,1 1 0,-1-1 0,0 1 1,1 0-1,-1-1 0,1 1 0,-1 0 0,1 0 0,-1 0 0,1 0 0,2 1 0,-3-1 9,0 1 1,0-1-1,0 1 0,0-1 0,0 1 1,0 0-1,0 0 0,0 0 0,0-1 0,-1 1 1,1 0-1,0 0 0,0 0 0,-1 0 1,1 0-1,-1 1 0,1-1 0,-1 0 0,1 0 1,-1 2-1,4 10 84,-2 1 0,0-1 0,0 1 0,-1 22 1,0 8-28,1-21 20,-1 1 0,-2 0-1,-4 31 1,5-52-501,-3 11-6850,-2-36-3935,5-1 5661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9:04.0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97 3072,'22'-11'23079,"-15"6"-21235,-1-2-5285,2 0 3551,-1 0 0,1 0 1,1 1-1,-1 0 0,1 0 0,0 1 0,0 0 1,1 0-1,0 1 0,0 1 0,0 0 1,0 0-1,0 1 0,17-2 0,-23 4-107,0 0 0,0 0 0,0 0-1,-1 0 1,1 1 0,0 0 0,-1 0-1,1 0 1,4 2 0,-6-3-8,-1 1 0,1 0 0,-1-1-1,1 1 1,-1 0 0,0 0 0,1 0 0,-1 0 0,0 1 0,0-1-1,0 0 1,0 0 0,0 1 0,0-1 0,0 0 0,0 1-1,0-1 1,-1 1 0,1-1 0,-1 1 0,1-1 0,0 4 0,-1 0 16,0 0 1,-1 1 0,1-1-1,-1 0 1,0 0 0,0 0-1,-1 0 1,1 0-1,-1-1 1,0 1 0,0 0-1,-1-1 1,0 1 0,-5 6-1,-6 6 98,0-1-1,-22 18 1,10-10 73,-54 54 144,60-59 191,20-19-493,0 1 0,0-1 0,0 0 0,0 0 0,0 0 0,0 1 0,1-1 0,-1 0 0,0 0 0,0 0 0,0 0 0,0 1 0,0-1 0,0 0 0,1 0 0,-1 0 0,0 0 0,0 1 0,0-1 0,0 0 0,1 0 0,-1 0 0,0 0 0,0 0 0,0 0 0,1 0 0,-1 0 0,0 0 0,0 1 0,11 0 179,-1 0 1,1-1-1,-1 0 1,18-2-1,-17 2-186,123-14 262,-82 8-2847,0 0-4817,-51 6 6932,1 0 0,-1 0 0,0 0-1,0 0 1,1 0 0,-1 0 0,0 0 0,0 1 0,1-1-1,-1 0 1,0 1 0,0-1 0,2 2 0,-2-2 217,-1 1 0,0-1 0,1 1 0,-1-1 0,0 1 0,1-1 0,-1 1 0,0-1 0,0 1 0,1-1 0,-1 1 0,0-1 0,0 1 0,0-1 0,0 1 0,0 0 0,0-1 0,0 1 0,0-1 0,0 1 0,0-1 0,0 1 0,0 0 0,0-1 0,0 1 0,0-1 0,-1 1 0,1-1 0,0 1 0,-1-1 0,1 1 0,0-1 0,-1 1 1,-11 17-3104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9:17.4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11 1472,'-8'-10'12613,"16"80"-10821,0 199-198,-7-252-1425,-1 0-1,-1 0 0,-1 0 1,0 0-1,-1-1 0,-1 1 1,0-1-1,-10 21 0,13-33-139,0-1-1,1 0 0,-1 1 1,0-1-1,1 6 1,0-8 227,0-1-332,0 0-1,-1 0 1,1 0 0,0 1 0,0-1 0,-1 0-1,1 0 1,0 0 0,0 0 0,-1 0 0,1 0-1,0 0 1,0 0 0,-1 0 0,1 0 0,0 0 0,0 0-1,-1 0 1,1 0 0,0 0 0,0 0 0,-1 0-1,1 0 1,0-1 0,0 1 0,0 0 0,-1 0-1,1 0 1,0 0 0,0 0 0,0-1 0,-1 1 0,1 0-1,0 0 1,-4-11-3241,3-4 1024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9:18.3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296 5 2912,'9'-4'11610,"-22"9"-10602,-17 10 21,14-8-871,-22 13-1,12-6-40,10-5 20,1 0-1,0 1 0,0 1 0,1 1 1,0-1-1,1 2 0,0 0 0,1 1 1,1 0-1,-14 23 0,20-32-113,4-4-11,-1 1-1,1-1 1,0 0 0,0 1 0,0-1 0,1 1 0,-1-1 0,0 1 0,0-1 0,1 1 0,-1 2-1,0-3 8,1-1 0,0 0 0,0 1 0,0-1 0,-1 0-1,1 0 1,0 1 0,0-1 0,0 0 0,0 1-1,0-1 1,0 0 0,0 1 0,-1-1 0,1 1-1,0-1 1,0 0 0,0 1 0,0-1 0,1 0 0,-1 1-1,0-1 1,0 0 0,0 1 0,0-1 0,0 0-1,0 1 1,0-1 0,1 0 0,-1 1 0,10-6 875,3-1-1060,12-4 247,2 1 0,39-9-1,58-4 91,-75 14-141,-13 2 140,-13 1-178,1 1 0,-1 1 0,1 1 0,-1 1 1,31 3-1,-52-1-74,-1-1 0,1 0 0,-1 1 1,0 0-1,1-1 0,-1 1 0,0 0 0,1 0 1,-1 0-1,0-1 0,0 1 0,0 1 0,0-1 1,0 0-1,0 0 0,0 0 0,2 3 0,-2-1-745,1-1-1,-1 1 0,0 0 0,0-1 0,0 1 1,0 0-1,-1 0 0,1 4 0,0 14-1822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1:11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18 2080,'-5'6'12698,"18"-1"-12164,4 1-251,0-1 1,1 0-1,0-1 1,0-1-1,20 0 1,97-2 50,-72-2-391,-14 1 308,74 10-1,-79-8-148,-28-3 173,-15-1 406,-7 0 549,-8 0-1115,-7-4 0,5 1-112,0 0 1,-18-3 0,16 4 14,-24-8 1,-3-6-238,39 17-772,16 2 563,-5 0 477,0-1 0,-1 1 0,1 0 0,0 0 0,-1 0 0,1 1 0,4 2 0,-4-2-54,1 0 0,-1 0 1,0 0-1,8 0 0,-5 0-2,-1-1 1,0 1-1,0 0 0,0 1 0,0 0 0,0 0 0,-1 0 0,1 1 0,9 7 0,-15-10 39,0 0 1,-1-1-1,1 1 1,0-1-1,-1 1 0,1 0 1,-1 0-1,1-1 1,-1 1-1,0 0 1,1 0-1,-1-1 0,0 1 1,1 0-1,-1 0 1,0 0-1,0 0 0,0 0 1,1-1-1,-1 1 1,0 0-1,0 0 0,-1 2 1,1-2 5,-1 1 1,0 0-1,1 0 1,-1-1 0,0 1-1,0-1 1,0 1-1,0-1 1,-1 1 0,-1 2-1,-4 1-16,1 0 0,-1 0 0,0 0 0,-7 3 0,-11 3-1556,8-7-3764,11-1 2808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11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3 921 5472,'0'0'52,"0"0"1,0 0-1,0 0 1,-2 0 1470,2 0-1471,0 0 1,0 0-1,0 1 1,0-1-1,0 0 1,0 0-1,0 0 1,0 0-1,0 0 1,0 0-1,0 0 1,0 0-1,0 0 1,0 0-1,0 0 1,0 0-1,0 1 1,0-1-1,0 0 1,0 0 367,0 0-368,6 6 3083,9 6-523,-10-10-2354,-1 1 0,1-1 0,0-1 0,0 1 0,0-1-1,0 1 1,0-2 0,0 1 0,0 0 0,0-1 0,1 0 0,-1 0-1,0-1 1,6 0 0,2-2-17,0 1 0,0-2 0,-1 0-1,17-7 1,-11 2-85,-1 0-1,1-1 1,-2-1-1,1 0 1,-2-1-1,18-18 1,-24 22-50,-1-2 0,0 1 0,0-1 0,-1 0 0,0 0 1,-1-1-1,0 0 0,-1-1 0,0 1 0,0-1 0,2-12 1,-6 20-84,0-1 1,-1 1-1,1-1 1,-1 1-1,0-1 0,0 1 1,-1-1-1,1 1 1,-1-1-1,0 1 1,0 0-1,0-1 1,-1 1-1,0 0 1,0 0-1,0 0 1,0 0-1,0 0 1,-1 1-1,0-1 0,1 1 1,-1-1-1,-1 1 1,1 0-1,0 0 1,-1 0-1,0 1 1,1-1-1,-1 1 1,0 0-1,0 0 1,0 0-1,-1 1 1,1-1-1,0 1 0,-1 0 1,1 0-1,0 1 1,-5-1-1,5 1-39,0 0 1,0 0-1,0 0 0,0 1 0,0 0 0,0-1 0,1 1 0,-1 1 0,0-1 0,1 0 0,-1 1 1,-4 3-1,-1 0-27,1 1 0,0 1 0,-10 10 0,6-5 49,1 1 0,0 1 0,1-1 0,1 2 0,-13 26 0,6-7 82,-16 56 1,28-75-60,0 0 1,1-1-1,1 1 0,0 0 1,0 16-1,2-25-3,0 0 0,1 0 0,0 0 0,-1 0 0,2-1 0,-1 1 0,1 0 0,0-1 0,0 1 0,0-1 0,1 0 0,0 1 0,0-1 0,0 0 0,6 7 0,-5-9 11,0 0 1,0 0-1,0-1 1,0 1-1,0-1 0,0 0 1,1 0-1,-1 0 1,1 0-1,-1-1 0,1 0 1,0 0-1,-1 0 1,9 0-1,5-1 137,0 0 0,28-5 0,-40 4-132,39-7 78,54-15 0,-77 16-126,1 0 0,-1-1 0,-1-1 1,0-2-1,0 0 0,-1-1 0,0-1 0,22-19 0,-15 8 45,44-51 0,17-33 112,79-101-12,-143 177-123,-1-1 0,-1-1 0,32-67 0,-41 68-19,14-53 0,-23 68-21,-1 1 1,0-1 0,-1 0 0,-1-31-1,-1 44 14,-1 0-1,1 0 0,-1 0 1,0 0-1,0 0 0,-1 0 1,0 0-1,1 1 0,-2-1 1,1 0-1,-5-6 0,6 10 0,1-1 1,-1 1-1,0 0 0,0 0 0,0 0 0,-1 0 1,1 0-1,0 0 0,0 0 0,0 1 0,-1-1 1,1 0-1,0 1 0,-1-1 0,1 1 0,0-1 1,-1 1-1,1 0 0,-3-1 0,1 1-10,1 1 1,0-1-1,-1 0 0,1 1 0,0-1 1,0 1-1,-1 0 0,1 0 0,0 0 1,0 0-1,-3 2 0,-3 3-47,0 0 0,1 1 0,-1 0 0,-9 12 0,-3 8 62,0 1 0,2 0-1,1 1 1,2 1 0,-20 51 0,22-40 12,2 1 1,1 0 0,-6 59-1,1 84 55,15-153-5,2 0 1,0 0 0,14 59 0,-14-83-40,0 0 0,1 0 0,1 0 0,-1 0 0,1-1 0,0 0 0,1 0 0,-1 0 0,2 0 0,-1-1 0,1 1 0,0-1-1,0-1 1,0 1 0,1-1 0,0 0 0,8 4 0,-5-4 10,0-1-1,0 0 1,0 0 0,1-1-1,-1 0 1,1-1-1,0 0 1,0-1 0,-1 0-1,1-1 1,0 0-1,19-3 1,-16 2-9,0-2 0,0 0 1,0 0-1,-1-1 0,1-1 1,-1 0-1,0-1 0,0-1 0,-1 0 1,0 0-1,0-1 0,-1-1 1,21-19-1,-17 11-7,-1-1 0,0-1 1,-1 0-1,12-25 0,-8 10 54,21-64 1,-36 90-57,3-5 41,3-21 1,-7 32-57,-1 0 1,1 0-1,-1 0 0,0 0 0,0 1 0,0-1 1,0 0-1,0 0 0,0 0 0,0 0 0,-1 0 1,1 1-1,-1-1 0,1 0 0,-1 0 0,0 0 1,0 1-1,0-1 0,-2-2 0,3 3 3,0 1-1,-1 0 1,1-1-1,-1 1 1,0 0-1,1-1 1,-1 1-1,1 0 0,-1 0 1,1 0-1,-1 0 1,0-1-1,1 1 1,-1 0-1,1 0 1,-1 0-1,0 0 1,1 0-1,-1 0 1,0 0-1,1 1 1,-1-1-1,1 0 1,-1 0-1,0 1 0,-13 8-5,13-8 4,-9 7 3,1 1 1,1 0 0,-1 0-1,2 1 1,-14 20 0,1-1-23,-16 22-19,3 1 0,-42 86 1,73-134 49,0 0 0,0 1 0,1 0 0,0-1 1,0 1-1,0 0 0,0-1 0,1 1 0,0 0 1,0 0-1,0 0 0,0-1 0,1 1 0,0 0 0,0 0 1,2 5-1,-1-6 11,0 0 1,0 0-1,0-1 0,1 1 1,0-1-1,-1 1 1,1-1-1,0 0 0,1 0 1,-1 0-1,0 0 1,1-1-1,-1 0 0,1 1 1,0-1-1,0 0 0,7 2 1,-5-2 22,0-1 0,1 0 0,-1 0 0,0 0 0,1 0 1,-1-1-1,0 0 0,1-1 0,-1 1 0,0-1 0,1-1 0,-1 1 0,0-1 0,8-3 1,8-5-21,-1 0 0,30-20-1,-32 19-59,251-158 266,-144 90-203,-122 76 8,0 1 0,0-1 0,0 1 0,0 0 0,0 0 0,9-2 0,-12 4-13,-1 0 0,1 0 0,0 0 0,0 0-1,-1 0 1,1 0 0,0 0 0,0 0 0,-1 1-1,1-1 1,0 0 0,-1 0 0,1 1 0,0-1 0,0 0-1,-1 1 1,1-1 0,-1 0 0,2 2 0,-1-1 10,0 0 0,-1 0 0,1 0 1,0 0-1,-1 1 0,1-1 0,-1 0 1,1 1-1,-1-1 0,1 0 0,-1 1 1,0-1-1,0 1 0,0 1 0,1 4 37,-1 1 0,-1 0 1,1-1-1,-1 1 0,-1-1 0,1 1 0,-1-1 0,-1 1 0,-5 11 0,-3 4-86,-25 34 1,6-10 21,22-28-1,11-13-5,7-7-110,-5 0 110,0-1-1,1 0 0,-1-1 1,7-4-1,3-1 60,5-3-48,-1-1 0,0-1 0,-1-1 0,0 0-1,-1-2 1,24-27 0,-32 34-16,6-10-25,2 2 0,0 0 1,38-29-1,-54 45 33,-1 1 0,1-1 0,0 1 0,0-1 0,-1 1 0,1 0 0,0-1-1,0 1 1,0 0 0,0 0 0,0-1 0,-1 1 0,1 0 0,0 0 0,0 0 0,0 0 0,0 0 0,0 0-1,0 0 1,-1 0 0,1 1 0,0-1 0,0 0 0,0 0 0,1 2 0,-1-1 10,1 0 0,-1 0 1,0 0-1,0 0 1,0 1-1,0-1 0,0 1 1,0-1-1,-1 0 0,1 1 1,0 0-1,-1-1 0,1 2 1,1 6 35,0 0 1,-1-1 0,0 1-1,0 12 1,-2 0-14,-1 0 0,0 0 0,-9 28 0,11-49-35,0 1-1,0-1 1,0 0 0,0 0 0,0 1-1,0-1 1,-1 0 0,1 1 0,0-1 0,0 0-1,0 0 1,0 1 0,0-1 0,0 0-1,0 1 1,0-1 0,0 0 0,1 0 0,-1 1-1,0-1 1,0 0 0,0 1 0,0-1 0,0 0-1,0 0 1,0 1 0,1-1 0,-1 0-1,0 1 1,8-4-49,7-11 19,22-26-112,-10 10 6,1 1-1,1 1 0,47-33 1,-72 58 139,1 0 0,-1 1 0,1-1 0,0 1 0,0 0 0,8-1 0,-11 2-3,0 1 0,-1-1 0,1 1 0,0 0 0,0 0 0,0 0 0,0 0 1,0 0-1,0 1 0,-1-1 0,1 0 0,0 1 0,0-1 0,0 1 0,-1 0 0,1 0 0,0 0 0,-1-1 0,1 2 0,0-1 0,2 2 0,-1 1 4,1 1-1,-1-1 1,0 0-1,0 1 0,-1 0 1,1-1-1,-1 1 1,0 0-1,-1 0 0,1 1 1,1 7-1,-1 6 97,1 37 0,-4-41-104,2 0 0,0 0 0,5 23 0,-6-36 6,1 0 0,0 0 0,-1-1 0,1 1 0,0 0 0,0-1 0,1 1 0,-1-1 0,0 1 1,0-1-1,1 0 0,-1 1 0,1-1 0,-1 0 0,1 0 0,0 0 0,-1 0 0,1 0 0,0 0 0,-1-1 0,1 1 0,0 0 0,0-1 0,0 0 0,0 1 0,0-1 0,0 0 0,2 0 0,5 0-3,1 0 0,-1-1 0,1 0 0,11-3 0,33-12 77,-15 3-7,-34 12-69,0-1-1,0 0 1,0 0 0,0 0 0,-1-1 0,1 1-1,-1-1 1,0 0 0,5-5 0,-1 1 39,-1 0 1,0-1 0,-1 0-1,1 0 1,-1 0-1,-1-1 1,0 0 0,0 0-1,5-15 1,-1-2-17,-1-1 0,7-38 0,-12 42 2,0-1-1,-1 1 0,-2 0 1,-2-29-1,2 51-35,0 0 0,0 0 0,0 0 0,0 0 1,0 0-1,-1 0 0,1 0 0,0 0 0,0 0 0,-1 0 0,1 0 0,-1 0 0,1 1 0,0-1 0,-1 0 1,0 0-1,1 1 0,-1-1 0,1 0 0,-1 0 0,0 1 0,0-1 0,0 0 9,1 1-1,0 0 1,0 0-1,0 0 1,0 0-1,-1 0 1,1 0-1,0 0 1,0 0-1,0 0 1,0 0-1,-1 0 1,1 0 0,0 0-1,0 0 1,0 0-1,0 0 1,-1 0-1,1 0 1,0 0-1,0 0 1,0 0-1,-1 0 1,1 0-1,0 0 1,0 0-1,0 0 1,0 0-1,0 0 1,-1 1 0,1-1-1,0 0 1,0 0-1,0 0 1,0 0-1,0 0 1,-1 1-1,-4 5-32,-1 0-1,1 0 0,0 1 1,1-1-1,0 1 1,0 0-1,0 1 1,1-1-1,-4 12 1,-2 10 49,-5 34 0,14-60-16,-3 10 5,-5 25 0,2 1 0,-3 52 0,9-85 20,0 0 1,1-1-1,0 1 0,0 0 1,0-1-1,0 1 0,1-1 1,0 1-1,0-1 0,1 0 1,4 8-1,-5-10 2,-1-1 0,1 0 0,0 0 0,0 0 0,0-1 0,0 1 0,0 0 0,0-1 0,0 1-1,0-1 1,1 0 0,-1 0 0,1 0 0,-1 0 0,1 0 0,-1 0 0,1-1 0,-1 1 0,1-1 0,0 0 0,-1 0 0,1 0 0,0 0 0,-1 0 0,1 0 0,-1-1 0,6-1 0,7-3 43,1 0 0,-1-1 0,26-15 0,45-33-222,-80 50 155,175-128-62,-162 116 64,83-65 0,-98 78 19,0 1 0,0 0 1,0-1-1,0 1 0,0 1 0,0-1 0,5-1 0,-8 3-13,0 0 0,0 0 0,0 0 0,-1 0 0,1 0 0,0 0 0,0 0 0,0 0 0,0 0 0,0 0 0,0 1 0,0-1 0,-1 0 0,1 0 0,0 1 0,0-1 0,0 1 0,-1-1 0,1 1 0,0-1 0,0 1 0,-1-1 0,1 1 0,-1 0 0,1-1 0,0 1 0,-1 0 0,1 0 0,-1-1 0,0 1 0,1 0 0,-1 0 0,1 0 0,-1 0 0,0 0 0,0-1 0,0 1 0,0 0 0,1 0 0,-1 0 0,0 0 0,-1 1 0,2 9 55,-1 0 1,0 1 0,-1-1-1,0 0 1,-1 0-1,0 0 1,-1 0 0,-4 13-1,-7 11-31,-20 36-1,29-60-50,0-3-30,3-4 66,0 0-1,0 0 1,0 0-1,-3 8 1,5-12-15,0 1 1,0-1-1,0 0 0,0 1 1,0-1-1,0 0 0,0 1 0,0-1 1,0 1-1,0-1 0,0 0 1,0 1-1,0-1 0,0 0 1,0 1-1,1-1 0,-1 0 1,0 1-1,0-1 0,0 0 1,1 1-1,-1-1 0,0 0 1,1 1-1,0-1-7,-1 1 0,1-1 0,0 0 0,0 0 1,0 1-1,0-1 0,-1 0 0,1 0 0,0 0 0,0 0 0,0 0 0,0 0 0,-1 0 1,1-1-1,2 1 0,1-1-5,-1-1 1,1 1 0,0-1 0,0 0-1,-1 0 1,0 0 0,1 0-1,-1-1 1,0 1 0,5-6-1,28-33 54,-31 34-45,5-7-39,-2 4 3,-1 1 0,1-1 1,0 1-1,1 1 0,0-1 0,17-11 0,-25 19 37,0 1 0,0 0 1,0-1-1,0 1 0,0 0 0,0-1 1,0 1-1,0 0 0,0 0 0,0 0 1,0 0-1,0 0 0,1 0 0,-1 0 1,0 1-1,0-1 0,0 0 0,0 1 1,0-1-1,0 0 0,0 1 0,-1-1 1,1 1-1,0-1 0,0 1 0,0 0 1,0-1-1,-1 1 0,1 0 0,0 0 1,0 0-1,0 1 0,2 2-9,0 0 0,-1 0 1,1 1-1,-1-1 0,2 8 0,8 32 79,-10-34-59,1 0 0,0 0 1,0 0-1,1 0 1,1 0-1,5 9 0,-9-17 4,0-1 0,1 0-1,-1 1 1,0-1 0,1 0-1,0 0 1,-1 0 0,1 0-1,-1 0 1,1 0 0,0 0-1,0-1 1,0 1 0,-1 0-1,1-1 1,0 0 0,0 1-1,0-1 1,0 0 0,0 0-1,0 0 1,0 0 0,-1 0-1,1-1 1,0 1 0,2-1-1,7-2 28,-1 0 0,0-1 0,14-6 0,-14 5-24,12-4 14,-1-2 0,-1-1 1,0 0-1,0-1 0,27-25 0,-21 12-8,0 0-1,41-56 0,59-115 6,-105 159 2,-2-1 0,-1-1 1,12-43-1,-8 4-16,16-121 1,-33 152-36,-16 89-212,4-15 237,-42 211 237,43-196-194,2 0 0,1 1 0,7 78-1,0-86-38,1 0-1,16 57 0,-18-81 7,1 0 0,0 0 0,0 0 0,1 0 0,1 0 0,-1-1 0,2 0 0,-1 0-1,1-1 1,0 0 0,1 0 0,12 10 0,-13-14-23,-1 0-1,1 0 1,1 0-1,-1-1 0,0 0 1,1-1-1,-1 1 1,1-1-1,0-1 1,15 2-1,-4-3-356,0 0 0,-1-2 0,28-4 0,-30 3-313,1-1 0,0 0 0,-1-2-1,22-9 1,-25 8-504,-1 1 0,0-2-1,-1 0 1,1 0 0,17-19 0,-25 24 466,0-1 1,0 0-1,-1 0 1,1-1-1,-1 1 1,0-1-1,0 0 1,-1 0-1,1 0 1,-1 0-1,0 0 1,1-8-1,3-16-3175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1:12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 2304,'-5'-8'13162,"18"12"-12788,1-2-44,24 2 1,-5-2-70,57 5 40,-47-4 130,75 13 0,-67-6-186,-27-6-142,0 1 0,24 10 0,3-1 20,-34-10 69,-13-3 330,-4-1-567,0 0-1,0 0 0,0 0 1,0-1-1,0 1 1,0 0-1,0 0 1,0 0-1,0 0 0,0 0 1,0 0-1,0-1 1,0 1-1,0 0 1,0 0-1,0 0 1,0 0-1,0 0 0,0 0 1,0 0-1,0-1 1,0 1-1,0 0 1,0 0-1,0 0 0,0 0 1,0 0-1,0 0 1,0 0-1,0 0 1,1-1-1,-1 1 0,0 0 1,0 0-1,0 0 1,0 0-1,0 0 1,0 0-1,0 0 0,0 0 1,1 0-1,-1 0 1,0 0-1,0 0 1,0 0-1,0 0 1,0 0-1,0 0 0,0 0 1,1 0-1,-1 0 1,0 0-1,0 0 1,0 0-1,0 0 0,0 0 1,0 0-1,0 0 1,1 0-1,-1 0 1,0 0-1,0 0 0,0 0 1,0 0-1,0 0 1,0 0-1,0 1 1,0-6-1661,0-2-230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1:13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62 3072,'0'0'41,"0"0"1,0 0-1,0 0 0,0 0 1,0 0-1,0 0 1,0 0-1,0-1 0,-4 2 3629,-9 4-48,3-4-2825,1-1 947,9 0-1724,0 0 0,0 0 0,0 0-1,0 0 1,0 0 0,0 0 0,0 0 0,0 0 0,0 0-1,0 0 1,0 0 0,0 0 0,0 0 0,0 0-1,0 0 1,0 0 0,-1 0 0,1 0 0,0 0 0,0 0-1,0 0 1,0 0 0,0 0 0,0 0 0,0 0 0,0 0-1,0 0 1,0 0 0,0 0 0,0 0 0,0 0-1,0 0 1,0 0 0,0 0 0,0 0 0,0 0 0,-1 0-1,1 0 1,0 0 0,0 0 0,0 0 0,0 0-1,0 0 1,0 0 0,0 0 0,0 0 0,0-1 0,0 1-1,0 0 1,0 0 0,0 0 0,0 0 0,0 0 0,0 0-1,0 0 1,0 0 0,0 0 0,0 0 0,0 0-1,0 0 1,0 0 0,0 0 0,0 0 0,0 0 0,0 0-1,0-1 1,0 1 0,0 0 0,3-3 902,3-4 209,4 2-952,-1 0 1,1 0-1,0 1 0,0 1 1,20-5-1,56-5 115,-70 12-101,22-7 25,-33 5 15,-5 4 46,0 0-119,-14 0 240,-111 29-837,65-5 405,58-24 70,0 0 0,0 0 1,-1 0-1,1 0 0,0 0 0,0 0 0,-2 3 0,4-4-33,0 0 0,-1 1 0,1-1 0,0 0 0,0 1 0,-1-1 0,1 0 0,0 1-1,0-1 1,0 1 0,-1-1 0,1 0 0,0 1 0,0-1 0,0 1 0,0-1 0,0 1 0,0-1-1,0 1 1,0-1 0,0 0 0,0 1 0,0-1 0,0 1 0,0-1 0,1 1 0,-1-1 0,0 0-1,0 1 1,0-1 0,1 1 0,-1-1 0,0 0 0,0 1 0,1-1 0,-1 0 0,0 1 0,1-1-1,0 1 1,20 10 353,-15-8-299,-1 0 1,0 0-1,0-1 1,1 1-1,0-2 1,-1 1-1,1-1 1,0 1-1,0-1 1,0-1-1,-1 1 1,11-2-1,-15 1 186,20-11 875,-19 9-1240,-1 1 0,1-1 0,0 0 0,-1 0 0,0 0 0,0 0 0,1 0-1,-1 0 1,-1 0 0,1 0 0,0-1 0,0 1 0,-1 0 0,1-1 0,-1 1 0,0 0 0,0-1-1,0 1 1,0 0 0,0-1 0,0 1 0,0 0 0,-1-1 0,-1-3 0,2 1-1230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1:17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1568,'1'0'9123,"0"8"-6923,2 11-1945,-9 134 2828,4-112-2350,-15 80-1,1-11-293,11-69-394,2-15 95,1-1-1,2 47 1,1-20 244,-1-51-48,0-6 336,0-20-691,1-1 1,1 1 0,1-1-1,1 1 1,2 0 0,0 1-1,2 0 1,17-38-1,-20 53-35,1 1 0,0 0 0,0 0 0,1 1 0,0 0 0,9-7 0,-11 9 48,-4 4 3,0 0 0,0 0 0,0 0 0,0 0 0,1 1 0,-1-1 0,0 0-1,0 0 1,1 1 0,-1-1 0,0 1 0,1-1 0,-1 1 0,1 0 0,-1 0-1,1-1 1,-1 1 0,0 0 0,1 0 0,-1 0 0,1 0 0,-1 1 0,1-1-1,-1 0 1,3 1 0,-3 0 15,1 0 0,-1 0 0,1 0 0,-1 1 0,1-1 0,-1 0 0,0 0 0,0 1 0,0-1 0,0 1 0,0-1 0,0 1 0,0-1 0,0 1 0,0 0 0,-1-1 0,1 1 0,0 0 0,-1 0 0,1 2 0,4 40 151,-2 1 1,-2 58-1,-2-50-157,2-45 16,0 0-1,0 0 1,2 8 0,-1-8 60,0-1 0,-1 1 1,1 8-1,-2-16-68,0 0 0,0 1 0,0-1 0,1 0 0,-1 1 0,0-1 1,0 0-1,1 0 0,-1 1 0,0-1 0,1 0 0,-1 0 0,0 1 0,1-1 0,-1 0 0,0 0 0,1 0 0,-1 0 0,0 0 1,1 0-1,-1 0 0,0 1 0,1-1 0,-1 0 0,1 0 0,-1 0 0,0 0 0,1-1 0,-1 1 0,0 0 0,1 0 0,-1 0 0,1 0 1,-1 0-1,0 0 0,1-1 0,1 1-6,0-1 0,0 1 0,-1-1-1,1 0 1,0 1 0,0-1 0,-1 0 0,3-2 0,70-74 330,-44 44-421,46-39-1,16 0 11,-71 58 54,1 0 1,37-17 0,-26 12 12,-90 53 604,41-21-513,0 0 0,1 1 0,0 0 0,-24 31 0,32-35-76,1-1-1,0 1 0,1 0 1,0 0-1,0 1 0,1-1 1,0 1-1,1 0 0,1 0 1,-3 15-1,5-22 0,0 0 1,0 0-1,0-1 1,0 1-1,1 0 1,0 0-1,-1 0 1,1-1-1,1 1 1,-1 0-1,0-1 1,1 1-1,0-1 1,0 0-1,0 1 1,0-1-1,5 5 1,-6-7 17,1 1 1,0 0-1,0-1 1,0 0-1,0 1 1,0-1-1,0 0 1,0 0 0,1 0-1,-1-1 1,0 1-1,1 0 1,-1-1-1,0 1 1,1-1-1,-1 0 1,0 0 0,1 0-1,-1 0 1,1 0-1,-1-1 1,0 1-1,1-1 1,-1 1-1,0-1 1,1 0 0,-1 0-1,0 0 1,3-2-1,0 0 9,0-1 0,-1 1 0,1-1 0,-1 0-1,0 0 1,0 0 0,5-8 0,21-35 49,-16 17-85,-1 0-1,-2-1 1,10-38 0,-20 66-23,0 0 1,0 0-1,-1 0 0,1 0 1,-1 0-1,0 0 1,0 0-1,0 0 1,0 0-1,0 0 1,-2-4-1,1 8-16,1 0-1,-1 0 1,0 0-1,1 0 1,-1 0-1,1 0 1,0 0-1,-1 0 1,1 0 0,0 0-1,-1 3 1,-3 18 35,1 0 0,1 1 0,1-1 1,1 1-1,0-1 0,2 1 0,1-1 1,10 41-1,-10-54 12,-1-2 59,-1-1 0,2 1 0,-1-1 0,1 0 0,5 9-1,-8-14-44,1-1-1,-1 1 1,1 0-1,0 0 1,-1-1-1,1 1 0,0 0 1,0-1-1,0 1 1,-1-1-1,1 1 0,0-1 1,0 1-1,0-1 1,0 1-1,0-1 1,2 0-1,-2 0 6,0 0 0,1 0 0,-1 0 0,0 0 0,0-1-1,1 1 1,-1-1 0,0 1 0,0-1 0,1 1 0,-1-1 0,0 0 0,0 1 0,0-1 0,0 0 0,2-2 0,7-8 35,0-1 1,-1-1-1,0 0 1,-1 0 0,9-20-1,-16 32-57,45-102-127,13-22 150,-29 75 27,-18 30-31,0 0 1,-1-1-1,0 0 0,12-39 1,-23 57-43,1 0 0,-1 0 1,1 0-1,-1-1 1,0 1-1,0 0 0,-1-5 1,1 7 6,-1-1 0,1 1 0,0 0 0,0 0 0,-1 0 0,1 0 0,-1 0 0,1 0 0,-1 0 0,1 0 0,-1 0 0,1 0 0,-1 0 0,0 1 0,0-1 0,1 0 0,-1 0 0,0 1 0,0-1 0,0 0 0,0 1 1,0-1-1,0 1 0,-2-1 0,1 0-25,0 1 1,0-1 0,0 1 0,0 0-1,0 0 1,0 0 0,0 0 0,0 0 0,0 0-1,0 0 1,0 1 0,0-1 0,0 1-1,0 0 1,0-1 0,0 1 0,-2 2-1,0 0-28,-1 0-1,1 1 1,0-1-1,0 1 1,-6 8-1,1 0 60,0 2-1,1-1 1,0 1-1,1 0 0,0 0 1,2 1-1,-1-1 1,2 2-1,0-1 1,1 0-1,0 1 1,0 17-1,1-11 100,2 0 0,0 0 0,1 0 0,1 0 0,1 0 0,9 33 0,-10-47-33,0-1 1,1 1 0,0-1 0,0 0-1,8 12 1,-10-17-39,0-1 0,0 1 0,1-1 0,-1 1-1,1-1 1,-1 0 0,1 1 0,-1-1 0,1 0 0,0 0-1,-1 0 1,1 0 0,0 0 0,0-1 0,0 1 0,0-1-1,0 1 1,0-1 0,0 1 0,0-1 0,0 0 0,0 0-1,0 0 1,0 0 0,0 0 0,0-1 0,3 0 0,2-2 6,0 1-1,0-2 1,0 1 0,0-1 0,0 0 0,-1 0 0,0-1 0,0 0 0,0 0 0,9-11 0,2-4 77,25-39 0,90-122 130,-120 164-228,0 0 1,-1-1-1,0 0 1,-2-1 0,0 0-1,9-33 1,-62 150-541,-79 214 564,118-296-57,-63 152 42,54-141 91,-22 31-1,34-55-82,-1 0 0,1 0 0,0-1-1,-1 1 1,0-1 0,0 1 0,0-1-1,0 0 1,0 0 0,0-1 0,-5 3-1,6-3-16,1-1-1,0 1 0,-1-1 0,1 1 0,0-1 0,-1 0 0,1 0 0,0 0 0,-1 0 0,1 0 0,-1 0 0,1 0 1,0 0-1,-1-1 0,1 1 0,0 0 0,-1-1 0,1 1 0,0-1 0,0 1 0,-1-1 0,1 0 0,0 0 1,0 1-1,0-1 0,0 0 0,0 0 0,0 0 0,0 0 0,0 0 0,-1-2 0,1 0-23,0 1 0,-1 0 0,1-1 0,1 1 0,-1 0 0,0-1 0,1 1 0,-1-1 0,1 1 0,0-1 0,-1 0 0,1 1 0,0-1 0,1 1 0,-1-1 0,0 1 0,1-1 0,0 1 0,-1-1 0,1 1 0,0 0 0,0-1 0,0 1 0,1 0 0,-1 0 0,1-1 0,-1 1 0,1 0 0,-1 1 0,1-1 0,3-2 0,17-12 37,2 2 0,-1 1 0,40-16 0,-39 19-54,-10 3 103,0 1 0,1 1 0,-1 0 0,1 1 0,0 1 0,1 0 0,15 0 0,-26 3-91,0 1 1,0 0 0,0 0-1,0 0 1,0 1 0,0 0-1,-1-1 1,1 2 0,0-1-1,5 5 1,-9-7-118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1:21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151 273 2144,'0'0'177,"0"0"0,0-1-1,0 1 1,0 0 0,0-1 0,0 1 0,0-1-1,0 1 1,0 0 0,0-1 0,0 1 0,0 0-1,0-1 1,0 1 0,0 0 0,1-1 0,-1 1 0,0 0-1,0 0 1,0-1 0,1 1 0,-1 0 0,0-1-1,0 1 1,1 0 0,-1 0 0,0 0 0,1-1-1,-1 1 1,0 0 0,1 0 0,3-3 2497,-8 5-116,-10 6-406,10-6-1907,0 0 0,1 0 0,-1 1 0,0 0 0,1-1 0,-5 6 0,-5 7 49,0 1 1,2 0-1,0 1 0,0 0 1,2 1-1,0 0 1,1 1-1,1 0 0,-9 37 1,15-49-241,0-1 0,0 1 0,1 0 0,0-1 0,0 1 0,2 7 0,-2-11-15,1 1 0,-1-1 0,1 0 1,0 1-1,0-1 0,1 0 1,-1 0-1,1 0 0,-1 0 1,1 0-1,0 0 0,0-1 0,4 6 1,-4-8-16,-1 1 1,0 0 0,1 0 0,-1-1 0,0 1-1,1 0 1,-1-1 0,1 0 0,-1 1 0,1-1-1,-1 0 1,1 1 0,-1-1 0,1 0 0,-1 0-1,1-1 1,-1 1 0,1 0 0,-1 0-1,1-1 1,-1 1 0,1-1 0,1 0 0,3-2 54,-1 0 0,1 0 1,-1 0-1,8-7 1,7-8-37,0-2 0,-2 0 0,0-1 0,17-26 0,10-13-34,-42 57-35,12-16-102,-8 14 53,-7 5 74,0 0-1,0 0 0,0 0 1,1 0-1,-1 0 1,0 0-1,0-1 0,0 1 1,0 0-1,0 0 1,0 0-1,0 0 0,1 0 1,-1 0-1,0 0 1,0 0-1,0 0 0,0 0 1,0 1-1,0-1 1,1 0-1,-1 0 0,0 0 1,0 0-1,0 0 1,0 0-1,0 0 1,0 0-1,0 0 0,0 0 1,1 0-1,-1 0 1,0 0-1,0 1 0,0-1 1,0 0-1,0 0 1,0 0-1,0 0 0,0 0 1,0 0-1,0 0 1,0 1-1,6 20 230,4 23 1,-6-23-90,10 33 1,-3-21 2,-8-21-15,0-1 0,1-1 0,0 1-1,1 0 1,0-1 0,1 0 0,12 17 0,-18-27-104,1 1-1,-1 0 1,1 0 0,0-1-1,-1 1 1,1-1-1,0 1 1,-1-1 0,1 1-1,0-1 1,0 1-1,0-1 1,0 1 0,-1-1-1,1 0 1,0 0-1,0 1 1,0-1-1,0 0 1,0 0 0,0 0-1,0 0 1,0 0-1,0 0 1,1-1 0,0 1 0,-1-1 0,1 0 0,-1 0 0,0 0 0,1 0 0,-1 0 0,0 0 0,1 0 0,-1-1 0,0 1 0,0 0 0,0-1 0,1-1 0,2-4 22,-1 0 0,1-1-1,-1 1 1,-1-1 0,3-8 0,0-12-14,-1 1 0,-2-1 1,0 0-1,-2 0 0,-1 0 0,-5-34 1,0 41-119,5 18 63,0 0 0,0 0 0,0 0-1,0 0 1,1 0 0,-1-4 0,1 7 24,0 0 0,0-1 0,0 1 0,0 0 1,0 0-1,0 0 0,0 0 0,0-1 0,0 1 1,0 0-1,0 0 0,0 0 0,0 0 0,0 0 1,0-1-1,0 1 0,0 0 0,0 0 0,0 0 1,-1 0-1,1 0 0,0 0 0,0-1 1,0 1-1,0 0 0,0 0 0,0 0 0,-1 0 1,1 0-1,0 0 0,0 0 0,0 0 0,0 0 1,-1 0-1,1 0 0,0 0 0,0 0-1,0 0 0,0 0 0,0 0 0,0 0 0,0-1-1,0 1 1,0 0 0,0 0 0,0 0 0,1 0 0,-1 0 0,0 0 0,0 0 0,0 0-1,0 0 1,0 0 0,0 0 0,0 0 0,0 0 0,0 0 0,0 0 0,0 0-1,0 0 1,0 0 0,0 0 0,0 0 0,0 0 0,0 0 0,0 0 0,0-1-1,0 1 1,0 0 0,0 0 0,0 0 0,0 0 0,0 0 0,0 0 0,0 0 0,0 0-1,0 0 1,0 0 0,0 0 0,0 0 0,0 0 0,0 0 0,0 0 0,0-1-1,0 1 1,0 0 0,0 0 0,0 0 0,0 0 0,0 0 0,0 0 0,0 0 0,0 0-1,0 0 1,0 0 0,0 0 0,0 0 0,0 0 0,0 0 0,0 0 0,0 0-11,0 0 0,0-1 0,0 1 0,0 0-1,0 0 1,0 0 0,0 0 0,0 0 0,0 0 0,1 0 0,-1 0 0,0-1 0,0 1 0,0 0 0,0 0 0,0 0 0,0 0 0,0 0 0,0 0 0,0-1 0,0 1 0,0 0 0,0 0 0,0 0 0,0 0 0,0 0 0,0-1 0,0 1 0,0 0 0,0 0 0,0 0 0,0 0 0,0 0 0,0 0 0,-1-1 0,1 1 0,0 0 0,0 0 0,0 0 0,0 0-105,4 2 235,17 5-40,0-1 1,0-1 0,0 0 0,0-2 0,27 2-1,-32-5 18,0 0-1,0-1 1,-1 0 0,1-1-1,0-1 1,-1-1-1,29-10 1,-8 0 308,-25 11-416,1-1 0,-1-1 0,0 0 0,0 0 1,-1-1-1,1-1 0,12-10 0,-32 27-120,0 0 0,-9 12 0,14-17 133,1 0 0,0 0-1,1 0 1,-1 0 0,1 1-1,0-1 1,0 1 0,1-1-1,-1 7 1,1-6-30,-1 2 20,1 1 0,0 0 0,1 0 0,-1 0 1,2-1-1,-1 1 0,1 0 0,1 0 0,3 13 1,5 18 72,-8-31-46,0 0-1,6 15 1,-8-23-4,0-1 0,0 1 0,0-1-1,1 1 1,-1-1 0,0 1 0,1-1 0,-1 0 0,0 1 0,1-1 0,-1 1-1,0-1 1,1 0 0,-1 1 0,1-1 0,-1 0 0,1 0 0,-1 1 0,0-1 0,1 0-1,-1 0 1,1 0 0,-1 1 0,1-1 0,0 0 0,1 0 1,-1 0 0,0-1 0,0 1 0,0 0 0,1 0 0,-1-1 0,0 1 0,0-1 0,0 1 0,0-1 0,1 0 1,3-3 35,0 1 0,-1-1 0,7-8 1,4-6-37,21-32 0,-19 23-19,-7 13-81,0 1 0,15-16-1,-21 26 65,0-1 0,-1 0-1,1 1 1,1 0 0,-1 0-1,1 0 1,-1 1 0,1 0-1,0-1 1,-1 2 0,9-3-1,-3 3 22,-1 0-1,1 1 0,13 1 1,13 0 34,-36-1 398,-6-4-261,4 2-195,0 0-1,-1-1 1,1 2 0,-1-1 0,1 0-1,-1 0 1,0 1 0,0 0 0,0-1-1,0 1 1,0 0 0,0 1 0,0-1-1,0 0 1,0 1 0,0 0 0,0 0-1,0 0 1,-1 0 0,1 0 0,0 0-1,0 1 1,0 0 0,0-1 0,0 1-1,0 1 1,0-1 0,0 0 0,0 1-1,1-1 1,-1 1 0,0 0 0,1 0-1,-1 0 1,1 0 0,0 0 0,0 0-1,0 1 1,0-1 0,0 1-1,-2 3 1,-1 5 23,-1-1-1,1 2 0,1-1 1,0 0-1,1 1 0,0 0 1,0 0-1,1 0 1,1 0-1,0 0 0,1 0 1,0 0-1,1 0 1,0 0-1,1 0 0,1 0 1,0 0-1,0 0 0,1-1 1,0 0-1,1 0 1,7 12-1,-10-19 17,1 0 1,-1 0-1,1-1 1,0 1-1,-1-1 1,2 0-1,-1 0 0,0 0 1,1 0-1,5 3 1,-7-5 4,-1 0 1,1 0 0,-1-1 0,1 1-1,-1-1 1,1 1 0,-1-1-1,1 0 1,0 1 0,-1-1-1,1 0 1,0 0 0,-1 0-1,1 0 1,-1-1 0,1 1 0,0 0-1,-1-1 1,1 1 0,-1-1-1,1 1 1,-1-1 0,1 0-1,-1 0 1,0 0 0,1 0-1,-1 0 1,0 0 0,0 0 0,1 0-1,0-2 1,5-5 65,0-1 0,-1 0 0,0-1 0,7-18 0,17-45-46,-18 40-25,4-7-30,-3 0-1,12-56 1,-22 79-36,0 1 1,-1-1-1,-1 0 1,-1 0-1,-1 0 1,0 1-1,-1-1 0,-8-31 1,8 37-132,-6-16-343,7 26 502,1 0-1,-1 0 1,1 0-1,-1 0 1,0 0 0,1 0-1,-1 0 1,0 0-1,0 0 1,0 0-1,1 1 1,-1-1 0,0 0-1,0 1 1,0-1-1,0 0 1,0 1-1,-3-1 1,4 1 8,-1 0 1,0 0-1,0 0 0,1 0 1,-1 0-1,0 1 1,1-1-1,-1 0 0,0 0 1,1 1-1,-1-1 0,1 0 1,-1 1-1,0-1 0,1 1 1,-1-1-1,1 1 1,-1-1-1,1 1 0,-1 0 1,1-1-1,0 1 0,-1-1 1,1 1-1,0 0 1,-1-1-1,1 2 0,-9 20-78,8-19 84,-2 8 6,1 0 1,-1 0-1,2 0 1,0 1-1,0-1 1,1 13-1,2 6-84,6 32 0,-4-41 154,1-1 0,1 0 0,0-1 0,2 0 0,0 0 0,20 33 0,-27-49-48,1 0 0,0 0 0,0 0 0,1-1 0,-1 1 0,1-1 0,-1 1 0,1-1-1,0 0 1,-1 0 0,1 0 0,0-1 0,0 1 0,1-1 0,-1 0 0,0 1 0,4 0 0,-3-2-4,-1 0 0,1 0 0,0 0 0,0 0 0,0 0 0,-1-1 0,1 1 0,0-1 0,-1 0 0,1 0 0,0-1 0,-1 1 0,0-1 0,1 1 1,3-4-1,18-12 49,-1-2 0,-1 0 0,0-2 0,-2 0 0,27-34 0,-29 32-43,-6 9-19,-1-2-1,12-18 1,-14 18 55,0 0 0,-1-1 0,-1 0 0,-1-1 0,6-24 0,-7 20-186,-3 13 87,-1-1-1,0 1 0,0-1 1,0-14-1,-1 16 44,-1 5-24,0 1 1,0-1-1,0 0 0,0 1 0,0-1 0,0 1 1,-1-6-1,-10 24-521,2 6 511,2 0 0,1 0 0,0 1 1,-2 30-1,0-8 48,1 9 58,2 0 0,3 1 1,8 98-1,-5-118-27,-1-23 5,1 0-1,2 15 0,-2-21 43,0-2 334,3-9-83,-2 3-328,4-7 47,-1 0 1,0 0-1,0 0 0,-1-1 0,0 1 1,-1-1-1,3-15 0,3-5-99,18-60 87,34-89-257,-28 94 270,1-14 16,-30 85 30,0 1-128,-4 24-122,-1-6 131,-1 15 106,-1 1-1,0-1 1,-2 0 0,-11 32 0,7-29-26,1 1 0,2 0 0,-5 25 0,-6 78-60,9-64-24,-8 83 274,16-101-286,1-18 381,6-35 44,2-6-341,62-133-166,-56 121 127,1 0-1,38-45 1,-54 71-22,0 0 0,0 0 1,0-1-1,0 1 0,0 0 0,0 0 1,0 0-1,0 0 0,1 0 0,-1-1 1,0 1-1,0 0 0,0 0 0,0 0 1,0 0-1,0 0 0,1 0 0,-1 0 1,0 0-1,0 0 0,0 0 1,0 0-1,1-1 0,-1 1 0,0 0 1,0 0-1,0 0 0,0 0 0,1 0 1,-1 0-1,0 0 0,0 1 0,0-1 1,0 0-1,1 0 0,-1 0 0,0 0 1,0 0-1,0 0 0,0 0 0,0 0 1,1 0-1,-1 0 0,0 0 0,0 1 1,0-1-1,0 0 0,0 0 1,0 0-1,1 0 0,-1 0 0,0 0 1,0 1-1,0-1 0,0 0 0,5 17 53,-2 26 108,-2-39-165,-1-3 6,1 26 51,1-1 0,2 0-1,7 29 1,-10-48-32,1-1 0,0 0 0,0 0-1,1 0 1,0 0 0,0 0 0,0-1 0,1 1-1,0-1 1,0 0 0,0 0 0,0 0 0,1-1-1,0 1 1,0-1 0,0 0 0,0-1 0,11 6-1,-10-7-97,1 0 0,-1 0 0,1-1-1,0 0 1,-1 0 0,1 0 0,0-1-1,-1 0 1,1-1 0,10-1 0,-14 2-293,0-1 0,0 0 1,0 0-1,0 0 0,0 0 1,0-1-1,0 1 0,0-1 1,-1 1-1,5-5 0,-5 5-77,-1-1 0,0 1 0,0-1 0,0 1 0,0-1 0,0 0 0,0 1 0,0-1 0,-1 0 0,1 0 0,0 1 0,-1-1 0,0 0 0,1 0 0,-1 0 0,0 0 0,0 0 0,0 1 0,0-3 0,-6-19-4373,-3 0 1596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1:22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11 7136,'-9'-5'1027,"7"4"-805,1 1 1,-1-1-1,1 0 1,-1 0 0,0 1-1,1-1 1,-1 1-1,0 0 1,0-1-1,1 1 1,-1 0-1,-2 0 1,19 5 5909,24 8-4051,-15-11-1821,0-1 0,-1 0 0,1-2 0,28-4 0,-10 1-1198,-13-1-2683,-20 4 1851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1:22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50 9568,'-39'-16'4320,"27"13"-3776,9-2-256,6-2-512,6 4 128,3-8-1216,6 6 704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1:26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78 290 2144,'-2'-15'898,"2"14"-583,0 0 0,0 0 0,0-1 0,0 1 0,0 0 1,0 0-1,0 0 0,1 0 0,-1 0 0,0 0 0,0 0 0,1 0 1,-1 0-1,1 0 0,-1 0 0,1 1 0,1-3 0,-2 12 4881,-3 17-4370,2-23-421,-1 27 692,3 48-1,0-28-681,-1 200 2011,-5-316-1814,1 18-557,3 13 13,-10-90-88,-11-13 335,14 92-275,-17-69 208,25 114-223,0 0 0,-1 1 0,1-1 0,0 0 0,0 0-1,0 0 1,0 0 0,0 0 0,0 0 0,0 0 0,0 0 0,0 0 0,0 0 0,0 0 0,1 0 0,-1 0 0,0 0 0,1 0 0,-1 0 0,1 0 0,-1 0 0,1 0 0,0 1 0,-1-1 0,1 0 0,0 0 0,-1 1 0,1-1 0,0 0 0,0 1 0,-1-1 0,1 1 0,0-1 0,0 1 0,0-1 0,0 1-1,0 0 1,0-1 0,0 1 0,0 0 0,0 0 0,0 0 0,1 0 0,22-7 353,27-10-1,14-5-204,82-12-19,-111 28 33,0 1 0,42 0 0,-76 5-158,1 0 1,-1 0-1,1 0 1,-1 1-1,1-1 1,-1 1-1,0 0 1,1-1-1,-1 1 1,0 0-1,1 0 1,-1 1-1,0-1 1,0 0-1,0 1 1,0-1-1,0 1 1,-1 0-1,1-1 1,0 1-1,-1 0 1,1 0-1,-1 0 1,0 0-1,0 1 1,0-1-1,0 0 1,0 0-1,0 1 1,0-1-1,0 3 1,1 8 41,0 0 0,0 1 1,-2-1-1,-1 22 0,1-13 21,0 90 271,5-78-1702,-5-33 446,1 1 0,0 0-1,0 0 1,0 0 0,1-1 0,-1 1 0,0-1 0,1 1 0,-1-1-1,2 2 1,9 10-6855,-4-3 4287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1:27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2304,'26'-37'9226,"-26"37"-9161,0 0 0,0 0 0,0 0 0,1 0 0,-1 0 0,0 0 0,0 0 0,0 0 0,2 0 1628,-2 1-1628,0-1 0,0 0 0,0 0 0,0 0 0,0 0 0,0 0 0,0 0 0,0 0 0,0 0 1,0 0-1,0 0 0,0 1 0,0-1 0,0 0 0,0 0 0,3 12 2015,1 15-684,-2-4-995,-2 0 0,0-1 0,-2 1 0,-6 30 0,7-43-316,2-10-103,-1 0-1,0 1 1,0-1 0,0 1 0,0-1 0,0 1-1,-1-1 1,1 0 0,0 1 0,0-1 0,0 1-1,0-1 1,0 0 0,0 1 0,-1-1 0,1 1-1,0-1 1,0 0 0,-1 1 0,1-1 0,0 0-1,-1 1 1,1-1 0,18-13-13464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1:27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0 4896,'-1'14'2246,"0"0"1,-1 0 0,-6 23-1,-1-8-933,-2-1 0,0 1-1,-17 27 1,-4 7-281,3-4-625,-13 28-356,28-51-111,4-8-350,-1-1 0,-28 50 0,32-68-2828,15-29-8297,2 6 8735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1:28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20 4160,'-5'3'8800,"32"-20"-3894,-25 16-4841,-1 0 0,1 1 0,0-1-1,-1 0 1,1 1 0,0-1 0,0 1 0,-1 0-1,1-1 1,0 1 0,0 0 0,0 0 0,0 0 0,1 1-1,-2-1-29,0 0 0,0 0-1,0 0 1,0 1-1,0-1 1,0 1 0,0-1-1,0 0 1,0 1-1,0-1 1,0 1 0,0 0-1,-1-1 1,1 1-1,0 0 1,-1-1 0,1 1-1,0 0 1,-1 0-1,1 0 1,-1 0 0,1 0-1,-1-1 1,1 1-1,-1 2 1,2 5 105,-1-1 0,0 1 0,-1 0 0,0 0 0,0 0-1,-1 0 1,0 0 0,-2 10 0,-22 65 251,14-51-292,-39 99 1037,50-131-1115,0 1 1,0-1-1,0 0 0,0 0 0,0 0 0,0 1 0,0-1 0,0 0 0,0 0 0,0 0 0,0 1 1,0-1-1,0 0 0,0 0 0,0 0 0,0 0 0,0 1 0,0-1 0,0 0 0,0 0 1,1 0-1,-1 0 0,0 1 0,0-1 0,0 0 0,0 0 0,0 0 0,0 0 0,0 0 1,1 1-1,-1-1 0,0 0 0,0 0 0,0 0 0,0 0 0,1 0 0,-1 0 0,0 0 0,0 0 1,0 0-1,0 0 0,1 1 0,-1-1 0,14-2 705,15-7 115,-13 4-1155,0 1-1,1 0 0,-1 1 1,1 1-1,23-1 0,-18 5-2812,-16-1 612,0 0-1,0-1 1,9 0-1,2 0-998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11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12480,'17'-7'5631,"59"3"-4895,-34 0 1792,-7 8-1536,24-8 640,5 4-928,25-5-288,-4 10-256,10-10-64,-11 5-32,-10-3-1120,-13 3 608,-11 3-5408,-14 10 3233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1:29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51 4064,'-13'-5'6773,"7"4"-2391,6-1-3297,2-3 797,31-6 225,-13 6-1671,0 1 1,1 0 0,24 0-1,-11 1-198,174-3 244,-153 6-884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1:30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40 6816,'0'0'105,"0"0"1,-1 1-1,1-1 1,0 0-1,0 1 1,0-1-1,0 1 1,-1-1 0,1 0-1,0 1 1,0-1-1,0 1 1,0-1-1,0 0 1,0 1-1,0-1 1,0 1-1,0-1 1,0 0-1,0 1 1,1-1-1,-1 1 1,0-1-1,0 0 1,0 1-1,0-1 1,1 1-1,-1-1 1,0 0 0,0 1-1,1-1 1,-1 0-1,0 0 1,1 1-1,-1-1 1,0 0-1,1 0 1,-1 1-1,0-1 1,1 0-1,-1 0 1,0 0-1,1 0 1,-1 1-1,1-1 1,-1 0-1,0 0 1,2 0 0,25 4 2929,-19-4-2201,30 1 539,0-1 0,0-2 1,52-10-1,-48 6-1139,82-16-720,-74 7-7641,-41 12 2319,3 5 1910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1:30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76 6240,'0'-1'155,"0"1"0,0 0 0,0 0 1,0-1-1,0 1 0,0 0 0,1-1 0,-1 1 0,0 0 1,0 0-1,0-1 0,0 1 0,0 0 0,0-1 1,-1 1-1,1 0 0,0-1 0,0 1 0,0 0 1,0 0-1,0-1 0,0 1 0,0 0 0,-1 0 0,1-1 1,0 1-1,0 0 0,0 0 0,0-1 0,-1 1 1,1 0-1,0 0 0,0 0 0,-1 0 0,1-1 0,0 1 1,0 0-1,-1 0 0,1 0 0,0 0 0,-1 0 1,1 0-1,0 0 0,0 0 0,-1 0 0,1 0 0,0 0 1,-1 0-1,1 0 0,0 0 0,-1 0 0,1 0 1,0 0-1,0 0 0,-1 0 0,1 0 0,0 0 1,-1 0-1,1 1 0,0-1 0,-1 0 0,-11 2 1621,7-1-1465,1 0 0,0 0 1,-1 0-1,1 1 0,0-1 1,0 1-1,0 0 0,0 0 1,-5 4-1,-2 1 80,-6 2 120,0 0 1,1 2-1,-19 16 1,30-23-443,0 1 0,1-1 0,0 1 0,0 0 0,0 1 0,1-1 0,0 0 0,0 1 1,0 0-1,0 0 0,1 0 0,0 0 0,-2 12 0,2-7 7,1 1 0,1-1 0,-1 1 0,2-1 0,0 1 0,0-1 0,1 1 0,4 15 0,-4-20 3,1 0-1,-1 0 1,1-1-1,1 1 0,-1-1 1,1 0-1,0 0 1,1 0-1,-1 0 1,1-1-1,0 1 1,0-1-1,1-1 1,8 7-1,-11-9-20,0-1 0,0 1 1,0-1-1,1 1 0,-1-1 0,0 0 0,1 0 0,-1-1 0,0 1 0,1 0 0,-1-1 0,1 0 1,-1 0-1,5-1 0,-3 0-8,0 0-1,0 0 1,0-1 0,0 1 0,0-1 0,0-1 0,-1 1 0,8-5-1,1-4 52,0 1 0,-1-2 0,0 0-1,18-24 1,-10 12-19,11-14-163,49-80 0,-77 111 54,0 0-1,0 0 1,0-1 0,-1 1-1,-1-1 1,1 1-1,-1-1 1,0 1-1,-1-1 1,0 0 0,0 0-1,0 1 1,-4-14-1,4 17-16,-1 1-1,0 0 0,0 0 0,0 0 0,0 0 1,-1 0-1,1 0 0,-1 0 0,0 0 0,0 0 1,0 1-1,0-1 0,0 1 0,0-1 0,-1 1 1,1 0-1,-1 0 0,0 0 0,0 0 0,1 1 0,-1-1 1,0 1-1,0 0 0,-1-1 0,1 2 0,0-1 1,0 0-1,0 0 0,-1 1 0,1 0 0,0 0 1,-1 0-1,1 0 0,-5 1 0,-4 2-483,0 0-1,1 1 0,-1 0 1,1 1-1,0 0 1,0 1-1,1 0 1,-13 10-1,18-12-172,1-1 0,-1 1 0,1 1 0,-4 4-1,7-7 68,-1 0 0,1 0 0,-1 0 0,1 0 0,0 0 0,0 1 0,0-1 0,0 1-1,0-1 1,1 0 0,-1 1 0,0 4 0,3 5-1627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1:31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7392,'1'-2'3792,"0"9"-986,2 11 601,2 43 765,-4-36-3965,-5 41 0,3-57-1298,-1 11-2686,3-7-4122,2-6 5051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1:31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8 5408,'-15'-5'1723,"11"5"-529,0-1 0,0 1 1,1 0-1,-1 0 0,0 0 0,0 1 0,-5 0 0,-2 3-1004,-3 3 627,0-1-1,0 2 0,1 0 1,-18 13-1,25-15-629,0 0-1,-1 0 1,2 0-1,-1 1 0,1 0 1,0 0-1,0 0 1,1 0-1,-4 11 1,1-2-37,2 1 0,0-1 0,1 1-1,0 0 1,2 1 0,-2 30 0,4-38-57,0-1-1,1 1 0,0 0 0,0 0 1,1-1-1,0 1 0,1-1 0,0 1 1,1-1-1,0 0 0,0 0 0,1-1 1,7 12-1,-8-16-27,-1-1 1,1 0 0,-1 1-1,1-1 1,0 0-1,0-1 1,0 1 0,0-1-1,1 1 1,-1-1-1,1-1 1,0 1-1,-1-1 1,1 0 0,0 0-1,0 0 1,-1 0-1,1-1 1,0 0 0,0 0-1,0 0 1,0-1-1,6-1 1,0 0-45,-1-1 0,1 0 1,-1 0-1,0-1 0,-1-1 0,1 1 1,-1-2-1,0 1 0,16-14 1,-8 5-32,-1-2 1,0 0 0,-1-1-1,-1 0 1,-1-2 0,0 1-1,-2-1 1,0-1 0,-1 0-1,-1-1 1,9-30 0,-16 44-31,-1 0 0,1 0 0,-2 0 1,1 0-1,-1 0 0,0 0 1,-2-11-1,1 14 31,1 1-1,-1 0 1,0-1 0,0 1-1,-1 0 1,1-1 0,-1 1-1,1 0 1,-1 0 0,0 0-1,0 1 1,0-1 0,-1 0-1,1 1 1,-1-1 0,1 1 0,-5-3-1,-3-1-220,-1 1-1,0 0 0,0 0 1,-1 1-1,1 1 1,-1 0-1,0 1 1,0 0-1,0 0 0,0 1 1,-13 1-1,11 1-1170,1 0 0,-23 5 0,8 3-3095,26-9 3865,1 1-1,0 0 1,-1-1-1,1 1 1,0 0-1,0 0 1,0 0-1,-1 0 1,0 2-1,1 4-2050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1:32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0 4320,'-8'2'14755,"8"8"-15217,-38 176 5395,10-7-4442,11-80-491,8-59-2464,8-36 1731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1:33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398 0 6976,'-10'4'9371,"9"-3"-9047,-14 16 1218,0-2-604,-11 4 26,-1-2-1,-30 15 0,31-19-444,1 2 1,-42 31-1,50-32-410,6-6-8,1 0 0,1 1 0,-1 0 0,1 1 0,-13 18 0,9-8 2,9-16-3,1 0 0,0 1 1,0-1-1,1 1 0,-1-1 0,1 1 0,0 0 1,1 0-1,-1 0 0,-1 8 0,3-13-68,1 1 1,-1-1-1,0 0 0,1 1 0,-1-1 0,0 0 1,1 0-1,-1 0 0,1 1 0,-1-1 0,0 0 0,1 0 1,-1 0-1,1 0 0,-1 0 0,1 0 0,-1 1 1,0-1-1,1 0 0,-1 0 0,1-1 0,-1 1 1,1 0-1,-1 0 0,1 0 0,-1 0 0,0 0 1,1-1-1,16-2 96,19-9-9,1 2 0,0 2 0,1 1 0,0 2 0,49 0 0,51 5-236,-76 3-1061,-35-3-5137,-14-3-1018,-6 3 4197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1:33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95 5056,'0'0'26,"-1"0"469,0 1-1,0-1 1,0 1-1,0-1 1,1 0 0,-1 1-1,0-1 1,0 0-1,0 0 1,0 0 0,0 0-1,0 0 1,0 0-1,0 0 1,0 0 0,0 0-1,1 0 1,-1 0-1,0 0 1,0-1-1,0 1 1,-1-1 0,0 0 364,2 1-768,0 0 1,0 0-1,0 0 0,0-1 1,0 1-1,-1 0 0,1 0 1,0 0-1,0-1 0,0 1 1,0 0-1,0 0 0,0-1 1,0 1-1,0 0 0,0 0 1,0-1-1,0 1 0,0 0 1,0 0-1,0 0 1,0-1-1,0 1 0,0 0 1,0 0-1,1-1 0,-1 1 1,0 0-1,0 0 0,0 0 1,0-1-1,0 1 0,1 0 1,-1 0-1,0 0 0,0 0 1,0-1-1,1 1 0,5-7 720,16-7-50,1 2 1,0 0-1,36-13 1,-48 21-649,1 1-1,-1 0 1,1 1 0,-1 0 0,1 1 0,0 0 0,0 0 0,-1 2 0,1-1 0,12 3 0,-20-2-99,-1 0-1,0 0 1,0 1 0,0-1-1,0 0 1,0 1 0,0 0-1,0 0 1,-1 0 0,1 0 0,0 0-1,-1 0 1,0 1 0,0-1-1,1 1 1,-1 0 0,-1 0-1,1-1 1,0 1 0,-1 0-1,0 1 1,1-1 0,-1 0 0,0 0-1,-1 0 1,1 1 0,0-1-1,-1 0 1,0 1 0,0-1-1,0 0 1,0 1 0,-1-1-1,1 0 1,-1 1 0,-1 4 0,-14 28 131,-1-2 1,-26 40 0,16-30-23,-10 16-45,-2-2 0,-65 73 0,91-117-11,-20 15-1,9-8 100,16-12-122,7-8-35,0 1 0,0-1-1,1 0 1,-1 0 0,0 0 0,-1 0 0,1 0-1,0 0 1,0 0 0,0-1 0,0 1-1,-1 0 1,1-1 0,-2 2 0,189-2 2043,-57 0-4637,-127 0 2044,0 0 1,-1 0-1,1-1 1,0 1-1,-1 0 1,1-1-1,-1 1 1,3-2-1,-2 2-301,5-1-1729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1:35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51 192 2304,'-28'-9'4032,"22"6"-896,-10-7 5455,30 14-5529,-6 0-2762,0 0 0,1-1 0,0 0 0,0-1 1,0 0-1,14 2 0,-1-2-51,0-1 0,1-1 0,-1-1 0,35-6 0,-50 6-214,0 0 0,0-1 0,0-1 0,0 1 0,-1-1 0,1 0 0,-1 0-1,0-1 1,0 0 0,0 0 0,0 0 0,-1-1 0,1 0 0,-1 0 0,0 0 0,-1-1 0,0 1 0,6-10 0,-9 12-35,1 0 0,-1 0 0,0 0 0,1-1-1,-1 1 1,-1 0 0,1-1 0,0 1 0,-1-1 0,0 1 0,0-1-1,0 1 1,0-1 0,-1 1 0,1-1 0,-1 1 0,0-1-1,0 1 1,-2-6 0,2 6-12,-1 1 1,1-1-1,-1 1 1,0 0-1,0-1 0,0 1 1,0 0-1,0 0 1,0 0-1,0 1 0,-1-1 1,1 0-1,-1 1 1,1-1-1,-1 1 0,0 0 1,1 0-1,-1 0 1,0 0-1,0 1 0,0-1 1,0 1-1,0 0 1,-4 0-1,-2 0 51,0 0 0,1 1 0,-1 1 0,0 0 0,1 0 1,0 0-1,-1 1 0,1 0 0,0 1 0,0 0 0,-10 7 0,-5 5 243,1 2 0,0 0 0,2 2-1,0 0 1,-21 29 0,38-46-240,0 1 0,1 0 1,-1 0-1,1 0 0,0 1 0,0-1 0,1 0 1,-1 1-1,1-1 0,0 1 0,0-1 1,0 8-1,1-8 12,0 0 0,0 0 1,1 0-1,-1 0 1,1-1-1,0 1 0,1 0 1,-1-1-1,0 1 0,1-1 1,0 1-1,0-1 0,0 0 1,0 1-1,5 3 0,-1 0 28,1-1-1,0 0 0,1-1 1,-1 0-1,1 0 0,0 0 0,0-1 1,1 0-1,-1-1 0,1 0 0,0 0 1,0-1-1,9 2 0,15 0 84,0-1 0,40-1-1,-63-3-280,0 1-1,-1-1 0,1-1 0,-1 0 1,1 0-1,-1 0 0,0-2 1,10-3-1,-18 6-223,1 0 0,0 0 0,-1-1-1,1 1 1,0 0 0,-1-1 0,1 1 0,-1 0 0,2-3 0,0-1-1693,0 0 0,-1 0 0,0 0 0,3-7 1,5-13-5315,6 3 2649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1:36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 6464,'9'1'14394,"-5"1"-14054,1 1-1,-1-1 1,1 1-1,-1 0 1,0 0-1,0 1 1,-1-1-1,1 1 1,-1 0-1,0 0 1,0 0 0,0 0-1,0 1 1,3 7-1,7 19 41,-1 0-1,-2 0 0,9 48 1,15 46 257,-22-92-413,1-1 0,2 0 0,28 44 0,-37-67-222,-5-7 0,0 0 0,1 0 0,-1 0 0,1 0 0,-1 0 0,1-1 0,-1 1 0,1 0 0,0-1 0,0 0 0,2 2 0,-1 0 4,-3-2 16,1-1 0,-1 0 0,0 1 0,1-1 0,-1 0 1,1 0-1,-1 1 0,1-1 0,-1 0 0,0 0 0,1 0 0,-1 0 0,1 0 1,-1 1-1,1-1 0,-1 0 0,1 0 0,-1 0 0,1 0 0,-1 0 0,1 0 1,-1-1-1,1 1 0,-1 0 0,1 0 0,-1 0 0,0 0 0,1-1 0,-1 1 1,1 0-1,-1 0 0,0-1 0,1 1 0,0-1 0,13-10 585,-14 11-586,10-10 112,-1 0 0,0 0 0,-1-1 0,13-22 0,21-53-76,-30 60-21,26-61-19,52-102-82,-21 73-2015,-68 115 1938,17-37-3580,-17 35 2482,1 0 0,-2 0 0,1 0 0,0 0 0,-1-1 0,1-2 0,-1-2-2226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13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9 6400,'-4'-1'622,"0"-1"0,0 1 1,0 0-1,0 0 0,-5 0 1,-23 0 7829,35 1-8189,-1 1 0,0 0 0,0 0 0,1 0 0,-1 0 0,0 0 0,3 3 0,20 10 732,-6-7-515,-1 1 0,0 0 1,-1 2-1,24 16 0,-31-18-342,-1-1-1,0 1 0,-1 0 1,0 1-1,0 0 1,-1 0-1,0 1 1,0 0-1,5 12 1,6 20 112,-2 2 1,-1 0 0,-3 0-1,-1 2 1,-3-1 0,5 74-1,-12-71 301,-9 96 0,-20 43-170,3-28-307,19-115-66,-22 147-176,27-184-256,0 0 0,-1-1 0,0 1 1,-1-1-1,-3 8 0,3-10-1592,1-8-800,6-1 714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2:19.2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2106 16 2560,'0'5'10506,"-5"-10"-10090,0 3-335,-1 0 0,1 0 0,0 0-1,-1 1 1,0-1 0,-10 0 0,-11 0-61,-1 1 0,1 2 1,-33 4-1,18-2 32,-316 31 742,285-26-740,-429 71-65,490-77-4,-11 3 36,1 1 0,-36 14 0,56-20-19,1 1-1,-1 0 0,1 0 1,-1-1-1,1 1 0,-1 0 1,1 1-1,0-1 0,-1 0 1,1 0-1,-2 3 0,3-4-4,0 1-1,-1 0 0,1-1 0,0 1 1,0 0-1,0-1 0,0 1 1,0 0-1,0-1 0,0 1 0,0 0 1,0-1-1,0 1 0,0 0 1,0-1-1,0 1 0,1 0 0,-1-1 1,0 1-1,0-1 0,1 1 0,-1 0 1,0-1-1,1 1 0,-1-1 1,1 1-1,-1-1 0,1 1 0,-1-1 1,1 0-1,-1 1 0,2 0 1,7 6-21,0-1 0,0 0 1,1 0-1,0-1 1,13 5-1,55 16-230,3 1 106,-69-21 255,-12-6-96,0 1-1,0-1 0,0 0 0,0 0 1,0 0-1,1 0 0,-1 0 1,0 1-1,0-1 0,0 0 0,0 0 1,0 0-1,0 0 0,0 1 1,0-1-1,0 0 0,0 0 0,1 0 1,-1 1-1,0-1 0,0 0 1,0 0-1,0 0 0,0 1 0,0-1 1,0 0-1,-1 0 0,1 0 1,0 0-1,0 1 0,-1 0 35,0 0-1,-1 0 1,1 0 0,0 0-1,-1 0 1,1 0-1,-1 0 1,0 0 0,1-1-1,-3 1 1,-16 7 241,-1-2-1,0 0 1,0-2 0,-37 4 0,-88-3 381,-50-1-240,-157-4-369,341-1-43,-27-2-92,-72 3 0,106 1 39,1 0 0,0-1 0,-1 1 0,1 1-1,-5 1 1,9-3 16,0 0-1,0 0 1,0 0-1,0 0 1,0 0-1,-1 0 1,1 0-1,0 0 0,0 0 1,0 0-1,0 1 1,0-1-1,0 0 1,-1 0-1,1 0 1,0 0-1,0 0 1,0 0-1,0 0 1,0 1-1,0-1 1,0 0-1,0 0 1,0 0-1,0 0 1,0 0-1,0 1 1,0-1-1,0 0 1,0 0-1,0 0 1,0 0-1,0 0 1,0 1-1,0-1 1,0 0-1,0 0 0,0 0 1,0 0-1,0 0 1,0 0-1,0 1 1,0-1-1,0 0 1,8 7-966,11 4-685,-4-6-291,0 1-1,26 4 1,-37-9 1766,58 14-4063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2:20.6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402 296 3072,'0'-1'426,"0"0"397,4-1 1544,-18-5 1542,14 5-3752,-1 1-1,0-1 1,0 1 0,0-1-1,0 1 1,0-1-1,0 1 1,0 0 0,0 0-1,-1-1 1,1 1 0,0 0-1,-1 0 1,1 0-1,-1 0 1,1 1 0,-1-1-1,-1 0 1,-47-21 1923,3-5-832,34 20-1063,0 0 0,0-2 0,1 1 0,0-1 0,-16-18 0,-19-13 417,-29-6-256,33 20-330,40 23 128,-7-6-92,10 9-55,0 0 0,0-1 0,0 1 0,0 0 0,0-1 0,0 1 1,0 0-1,0-1 0,0 1 0,0 0 0,0-1 0,0 1 0,0 0 0,0-1 0,0 1 0,0 0 0,0 0 0,0-1 0,0 1 0,1 0 0,-1-1 0,0 1 0,0 0 0,0 0 0,0-1 0,1 1 0,-1 0 0,0 0 1,0-1-1,1 1 0,-1 0 0,0 0 0,0 0 0,1 0 0,-1-1 0,0 1 0,1 0 0,-1 0 0,0 0 0,1 0 0,6-3-20,1 1-1,-1 1 1,1-1-1,0 1 1,-1 0-1,10 1 1,-11-1-5,32 0 1,0 2 1,45 6-1,1-2 101,-56-5-31,40 6 0,-48-2 80,30 0-1,-48-4-10,-7 7-21,2-3-60,0-1 0,0 1 0,0-1 0,-1 1 0,0-1 0,1 0 0,-1 0 0,0-1 0,-1 1 0,-4 2 0,-18 11-73,-135 133 196,155-142-154,0 0 0,1 0 0,0 1 0,1 0 0,-1 0 0,2 0 0,-1 1 0,1 0 0,0 0 0,1 0 0,0 0 0,0 0 0,1 1 0,0-1 0,1 1 0,0 11 0,1-21 5,0 1 18,0 1-1,0-1 1,0 0 0,0 1 0,0-1-1,0 1 1,-1-1 0,1 0 0,0 1-1,-1-1 1,0 2 0,0-4 22,0 0 0,0 0 1,0 0-1,1 0 0,-1 0 1,0-1-1,1 1 0,-1 0 1,1-1-1,-1 1 0,1 0 1,0-1-1,0 1 0,0-3 0,-1-2 38,-7-20 225,-1-1 0,-21-41-1,26 59-334,3 7 10,0 0-1,-1-1 0,1 1 0,-1 0 1,1 0-1,-1 0 0,0 0 0,0 0 0,0 0 1,0 0-1,-5-2 0,7 3-63,-1 1 0,0-1 0,0 1 0,0-1 0,0 1 0,0 0 0,0 0 0,0 0 0,0-1 0,-1 1-1,1 0 1,0 0 0,0 0 0,0 0 0,0 1 0,0-1 0,0 0 0,0 0 0,0 1 0,0-1 0,0 0 0,0 1 0,0-1 0,0 1-1,1 0 1,-1-1 0,0 1 0,0-1 0,0 1 0,1 0 0,-1 0 0,0 0 0,1-1 0,-2 3 0,0 0-837,0 1-1,0 0 1,0 0 0,0 0 0,-1 8 0,-9 39-3018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2:22.7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1 2496,'-1'3'9390,"6"8"-7042,0 5-2726,3 37 1316,-6 2-541,0-28 90,-2 30 0,-8 41 352,-5 130 978,13-228-1834,0 0-1,0-1 1,0 1 0,0 0 0,-1 0 0,1 0 0,0 0-1,0 0 1,0-1 0,0 1 0,0 0 0,0 0-1,-1 0 1,1 0 0,0 0 0,0 0 0,0 0 0,0 0-1,-1-1 1,1 1 0,0 0 0,0 0 0,0 0 0,0 0-1,-1 0 1,1 0 0,0 0 0,0 0 0,0 0 0,0 0-1,-1 0 1,1 0 0,0 0 0,0 0 0,0 0-1,0 1 1,-1-1 0,1 0 0,0 0 0,0 0 0,0 0-1,0 0 1,0 0 0,-1 0 0,1 0 0,0 1 0,0-1-1,0 0 1,0 0 0,0 0 0,0 0 0,0 0-1,-1 1 1,1-1 0,0 0 0,0 0 0,0 0 0,0 1-1,0-3-574,0 1 0,0 0-1,0 0 1,0 0 0,-1-1-1,1 1 1,0 0 0,-1 0-1,1 0 1,-1 0-1,1 0 1,-1 0 0,-1-2-1,-4 2-4569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2:23.1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75 2912,'39'-7'7472,"-25"5"-6560,0 1 1,0 1-1,18 1 1,14 0-83,314-30 2119,58-8-2315,-407 37-769,38 0 281,-46 0-263,1 0 0,-1 1 0,0-1 1,0 1-1,0 0 0,0 0 0,0 0 0,0 1 0,0-1 0,-1 0 0,1 1 0,3 3 0,-5-5-56,-1 1 0,1-1 1,0 1-1,-1-1 0,1 1 0,-1 0 0,0-1 0,1 1 0,-1 0 1,1-1-1,-1 1 0,0 0 0,0-1 0,1 1 0,-1 0 0,0 0 0,0-1 1,0 1-1,0 0 0,0 0 0,0-1 0,0 1 0,0 0 0,0 0 1,0 0-1,-1-1 0,1 1 0,0 0 0,0-1 0,-1 1 0,1 0 0,0 0 1,-1-1-1,1 1 0,-1-1 0,1 1 0,-1 0 0,1-1 0,-1 1 1,1-1-1,-1 1 0,0-1 0,1 1 0,-1-1 0,-1 1 0,-27 16-4749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2:24.6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9 120 2144,'-7'2'8587,"5"-6"-5101,4-12-3625,0 8 1325,-2 6-1127,1 1 1,-1 0 0,1 0-1,0-1 1,0 1 0,-1 0-1,1 0 1,0 0 0,0 0 0,0 0-1,0 0 1,0 0 0,0 0-1,1 0 1,-1 1 0,0-1-1,0 0 1,0 1 0,1-1-1,-1 1 1,0-1 0,1 1 0,-1 0-1,1-1 1,-1 1 0,0 0-1,1 0 1,-1 0 0,0 0-1,2 1 1,1 0-46,0 1 0,-1 1 1,0-1-1,1 1 0,-1-1 0,0 1 0,-1 0 0,1 0 0,3 4 0,21 33 183,-26-39-194,73 128 184,-58-95-47,-11-22-66,0-1 1,2 1-1,12 18 0,-16-26-71,1 1-1,-1-1 0,0 1 1,0 0-1,0 1 0,3 8 0,-6-12 116,0-2-95,0 0 0,0 0 0,0 0 0,0 0 0,0 0 0,0 0 0,0 1 0,0-1 0,0 0 0,0 0 1,0 0-1,1 0 0,-1 0 0,0 0 0,0 0 0,0 0 0,0 0 0,0 1 0,0-1 0,0 0 0,1 0 0,-1 0 0,0 0 0,0 0 1,0 0-1,0 0 0,0 0 0,0 0 0,1 0 0,-1 0 0,0 0 0,0 0 0,0 0 0,0 0 0,0 0 0,0 0 0,1 0 0,-1 0 0,0 0 1,0 0-1,0-1 0,0 1 0,0 0 0,0 0 0,0 0 0,0 0 0,1 0 0,6-2 411,-6 0-394,1 0 0,-1 0 0,0 0 0,1 0 0,-1 0 0,0 0 1,1-4-1,5-8 87,0 1-71,-1 0 0,0-1 0,-1 0 1,-1 0-1,0 0 0,2-20 0,5-14 15,-1 9-84,-5 15-71,10-24 0,-4 13 126,3-7-721,-1 17-5004,-8 22 2766,3 2-2763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2:25.3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33 1568,'19'-8'1675,"17"-6"4554,-35 13-6083,1 1 1,-1-1-1,0 1 1,1 0-1,-1 0 1,0 0-1,1 0 1,-1 0-1,1 0 0,-1 0 1,0 0-1,1 0 1,-1 1-1,1-1 1,-1 0-1,0 1 1,0 0-1,1-1 1,-1 1-1,0 0 1,0-1-1,0 1 1,1 0-1,-1 0 1,0 0-1,0 0 1,0 1-1,5 3 131,-3-2-146,0 1 1,0 0-1,-1 0 0,1 0 0,-1 0 1,0 0-1,0 1 0,0-1 0,-1 1 0,1-1 1,1 10-1,-2-7-9,1 1 1,1 0-1,5 11 0,-5-12-182,0-2 1425,5-10-345,14-18-623,-8 8-408,0 1-1,32-24 1,-38 33-75,-1 0-60,0 0 0,0 0 1,1 0-1,0 1 0,0 1 0,0-1 0,15-3 0,-22 7 174,0 0 1,1 0 0,-1 0-1,0 0 1,0 1-1,1-1 1,-1 0 0,0 1-1,0-1 1,1 1 0,-1-1-1,0 1 1,0-1-1,0 1 1,0 0 0,0 0-1,0 0 1,0-1-1,1 3 1,19 22 823,-15-17-671,-2-3-108,0 1 1,-1 0-1,1 0 0,-1 0 1,-1 0-1,1 1 0,3 11 1,5 7 706,-9-21-1646,1 0 1,-1 0 0,-1 0 0,1 0 0,1 7 0,-2-10 489,-1 0 0,0 0 0,0 0 0,0 0 0,0 0 0,0 0 0,0 0 0,-1 0 0,1 0 0,0 0 0,0 0 0,-1 0 0,1 0 0,-1 0 0,1 0 0,-1-1 0,1 1 0,-1 0 0,1 0 0,-1 0 0,0-1 0,1 1 0,-1 0 0,0-1 0,0 1 0,0 0 0,1-1 0,-1 1 1,-1 0-1,-17 7-2323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2:31.3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141 502 2240,'-1'0'29,"1"0"1,0 0-1,0 0 1,0 0-1,0 0 1,0-1-1,0 1 0,0 0 1,-1 0-1,1 0 1,0 0-1,0 0 1,0-1-1,0 1 1,0 0-1,0 0 1,0 0-1,0-1 0,0 1 1,0 0-1,0 0 1,0 0-1,0 0 1,0-1-1,0 1 1,0 0-1,0 0 0,0 0 1,0 0-1,0-1 1,0 1-1,0 0 1,1 0-1,-1 0 1,0 0-1,0-1 0,0 1 1,0 0-1,0 0 1,0 0-1,1 0 1,-1 0-1,0 0 1,0 0-1,0-1 0,0 1 1,0 0-1,1 0 1,-1 0-1,0 0 1,0 0-1,1 0 1,-1 0 146,0 0 0,1-1 1,-1 1-1,1 0 0,-1-1 1,0 1-1,1 0 0,-1-1 1,0 1-1,1 0 0,-1-1 1,0 1-1,1-1 0,-1 1 1,0 0-1,0-1 0,0 1 1,1-1-1,-1 1 0,0-1 1,0 1-1,0-1 1,0 1-1,0-1 0,0 1 1,0-1-1,0 1 0,0-1 1,0 1-1,0-1 0,0 1 1,0-1-1,0 1 0,-1-1 1,1 0-1,-1 1-90,1-1 0,0 1 0,-1 0 0,1-1 0,-1 1 0,1 0 0,0 0-1,-1-1 1,1 1 0,-1 0 0,1 0 0,-1-1 0,1 1 0,-1 0 0,1 0 0,-1 0 0,1 0 0,-1 0 0,0 0 0,1 0 0,-1 0-1,1 0 1,-1 0 0,1 0 0,-2 1 0,-13 2 304,9 0-375,0-1 1,0 1 0,0 0-1,0 1 1,0-1-1,1 1 1,0 0-1,0 1 1,0-1-1,0 1 1,1 0 0,0 0-1,0 0 1,-4 8-1,2-3 3,1 0 1,0 1-1,0-1 0,1 1 0,1 0 0,0 0 0,-3 17 1,6-23 49,0 0 0,-1 0 0,2 0 0,-1 0 1,0 0-1,1-1 0,0 1 0,0 0 1,1 0-1,-1-1 0,3 6 0,-3-8-28,0 0 0,0 0 0,1 0-1,-1 0 1,0 0 0,1 0 0,-1 0 0,1-1-1,-1 1 1,1-1 0,0 1 0,0-1-1,0 1 1,0-1 0,0 0 0,0 0 0,0 0-1,0 0 1,1-1 0,-1 1 0,0 0 0,0-1-1,1 0 1,3 1 0,0-1 107,0-1 1,0 0 0,0 0-1,0-1 1,0 1-1,0-1 1,0 0-1,6-4 1,45-28 339,-34 20-356,-11 5-82,0 1 0,0-2 0,-1 0-1,-1 0 1,1-1 0,-2 0-1,0 0 1,0-1 0,-1-1-1,0 1 1,-1-1 0,9-25-1,1-9 52,-3 0-1,12-70 0,-25 112-112,5-24 28,-2 1 0,-1 0 0,-1-1 0,-2 1 0,-5-57 0,3 79-16,1 0 0,0 1-1,-1-1 1,0 1-1,-1 0 1,-4-9-1,6 12-40,0 1-1,0-1 0,0 1 1,0-1-1,0 1 0,0 0 1,0 0-1,0 0 0,-1-1 0,1 1 1,0 0-1,-1 0 0,1 1 1,-1-1-1,1 0 0,-1 0 1,1 1-1,-1-1 0,0 1 1,1-1-1,-1 1 0,0 0 1,0 0-1,1 0 0,-3 0 0,-3 1 3,1 1-1,0 0 0,0 0 1,0 1-1,0-1 0,1 1 1,-1 0-1,1 1 0,-1 0 0,1 0 1,0 0-1,1 0 0,-1 1 1,1-1-1,0 1 0,0 0 0,0 1 1,1-1-1,-6 11 0,2 1 91,0 0-1,0 0 1,2 1-1,0-1 1,-4 34-1,-3 89 392,12-114-342,1 0 0,1-1 0,7 38 0,-6-53-49,0 1-1,1-1 0,0 0 0,1 0 1,0 0-1,0-1 0,1 1 0,0-1 1,1-1-1,0 1 0,0-1 1,1 0-1,0-1 0,0 0 0,1 0 1,13 7-1,8 6 130,1-2 1,35 14-1,-62-30-124,0-1-1,0 0 0,1 0 1,-1 0-1,1-1 0,-1 1 1,0-1-1,1 0 0,-1 0 1,1-1-1,-1 1 0,0-1 1,1 0-1,-1 0 0,0-1 1,0 1-1,0-1 0,0 0 0,0 0 1,0 0-1,0 0 0,-1-1 1,1 0-1,-1 0 0,0 0 1,4-4-1,-4 4-38,0 0-1,0-1 1,0 1 0,0-1 0,-1 0-1,1 1 1,-1-1 0,0 0 0,0-1-1,-1 1 1,1 0 0,-1 0-1,0-1 1,0 1 0,-1-1 0,1 1-1,-1-1 1,0-5 0,0 9-2,0-5 27,0 0 0,-1 0 0,-1-10 1,2 15-58,0 1 1,0-1-1,0 0 1,0 1 0,-1-1-1,1 0 1,0 0-1,0 1 1,-1-1-1,1 0 1,0 1 0,-1-1-1,1 0 1,0 1-1,-1-1 1,1 1-1,-1-1 1,1 1 0,-1-1-1,0 1 1,1-1-1,-1 1 1,1-1 0,-1 1-1,0 0 1,1-1-1,-1 1 1,0 0-1,1 0 1,-1-1 0,0 1-1,0 0 1,1 0-1,-1 0 1,0 0-1,0 0 1,1 0 0,-1 0-1,0 0 1,-1 1-1,1 0 4,-1 0 0,1 0-1,0 0 1,-1 1-1,1-1 1,0 0-1,0 1 1,0-1-1,0 1 1,0-1 0,0 1-1,0 2 1,-8 20-8,8-15-3,1-1-1,0 1 1,0 0 0,1 0 0,0 0-1,3 14 1,-1-11-43,-2-7 73,0 0 0,1-1-1,0 1 1,0-1 0,0 1 0,5 5 0,5 13 35,-12-22-23,1 0 1,-1 0-1,1 0 0,-1 0 0,1 0 0,0-1 0,-1 1 0,1 0 0,0 0 0,0-1 0,0 1 0,0 0 0,-1-1 0,1 1 0,0-1 0,0 1 0,0-1 0,0 1 0,0-1 1,0 0-1,0 1 0,0-1 0,1 0 0,-1 0 0,0 0 0,0 0 0,0 0 0,0 0 0,0 0 0,0 0 0,0-1 0,0 1 0,0 0 0,0 0 0,0-1 0,2 0 1,1-1 24,1 0 0,-1 0 0,0-1 0,1 1 0,-1-1 0,6-6 0,13-11 16,1 0 1,1 2-1,1 1 0,0 0 1,35-15-1,-59 32-61,-1-1-9,-1 1 0,1 0 0,0-1 0,-1 1 0,1 0 0,-1 0 0,1-1 0,0 1 0,-1 0 0,1 0 0,0 0 0,-1 0 0,1 0 0,-1 0 0,2 0 0,-2 1 14,1-1 0,-1 1 0,1-1-1,-1 1 1,0-1 0,1 1 0,-1-1-1,0 1 1,1 0 0,-1-1 0,0 1-1,0 0 1,0-1 0,1 1 0,-1 0-1,0-1 1,0 1 0,0 0 0,0-1-1,0 1 1,0 0 0,-1 0 0,0 16-86,-1-1 0,-1 1 0,-1-1 0,-11 30 0,-2 12 113,1 14 4,-21 81 58,-11 41-45,41-163 379,6-30 282,1-9-341,3-44-162,3 1 1,16-74-1,-10 61-137,-3 21-74,1 1 1,2 0-1,2 0 1,2 1-1,2 1 1,24-41-1,-37 73-67,1 0 1,-1 0 0,1 1-1,0 0 1,1 0-1,0 0 1,8-6-1,-12 11 50,-1 1 0,0-1 1,0 1-1,1 0 0,-1 0 0,1-1 0,-1 2 0,1-1 1,-1 0-1,1 0 0,0 1 0,-1 0 0,1-1 0,0 1 0,-1 0 1,1 0-1,0 1 0,-1-1 0,1 0 0,0 1 0,-1 0 1,1-1-1,-1 1 0,1 0 0,-1 0 0,1 1 0,-1-1 1,4 3-1,1 1 20,-1 1 0,0-1-1,0 1 1,0 0 0,0 0 0,-1 0 0,0 1 0,-1 0 0,0 0 0,4 8 0,-6-11 24,-1 0-1,1 0 1,-1 0-1,0 0 1,-1 0 0,1 0-1,-1 0 1,1 0 0,-1 0-1,0 0 1,-1 0 0,1 1-1,-1-1 1,0 0 0,0 0-1,0 0 1,0-1-1,-1 1 1,1 0 0,-1 0-1,-4 5 1,5-7 5,-1-1 0,0 1 1,0 0-1,0-1 0,0 1 0,-1-1 1,1 0-1,0 0 0,0 0 0,-1 0 1,1 0-1,-1 0 0,1-1 0,-1 1 0,1-1 1,-1 1-1,1-1 0,-1 0 0,-4-1 1,-5 1 83,-1-1 1,-20-4 0,19 1-183,0 0 1,0-1-1,-21-9 0,35 12-18,5 1 13,13 0-35,23 1 67,31 2 44,-38 1 6,44-4-1,-64 0 15,-7 0 1,0 1 0,1-1 0,-1 0-1,0 0 1,0-1 0,0 0 0,0 0 0,11-6 0,-7 2 8,0-1 0,0 0 0,-1-1 0,12-11-1,-19 17-12,-1-1-1,1 1 1,-1-1-1,0 0 1,0 0-1,0 0 1,0 0-1,0 0 1,-1 0-1,0-1 1,1 1-1,-1-1 1,0 1-1,-1 0 0,1-1 1,-1 0-1,1 1 1,-1-1-1,0 1 1,-1-7-1,0 8 6,1-2-64,-1-1-1,0 1 0,0 0 1,-3-7-1,4 11 34,-1-1 0,1 1 0,0 0 0,0-1 0,0 1 0,-1 0 0,1-1 0,0 1 1,-1 0-1,1-1 0,0 1 0,-1 0 0,1 0 0,0-1 0,-1 1 0,1 0 0,-1 0 0,1 0 0,0-1 0,-1 1 0,1 0 0,-1 0 0,0 0-1,0 0 1,1 1-1,-1-1 0,0 0 1,0 0-1,1 1 0,-1-1 1,0 0-1,1 1 0,-1-1 0,0 1 1,1-1-1,-1 1 0,1-1 1,-1 1-1,1 0 0,-1 0 1,-5 7-37,0 1 1,1-1 0,0 1 0,1-1-1,0 1 1,1 1 0,-1-1 0,-1 10-1,4-12 36,-1-1-1,1 1 0,1-1 0,-1 1 0,1 0 0,0-1 0,1 1 0,0-1 1,0 1-1,0-1 0,0 1 0,5 10 0,0-2 55,-6-13-15,1 0 0,0 1 0,0-1 0,-1 0 0,2 0 0,-1 0 0,2 3 0,-2-5-13,-1 1 0,1-1 0,-1 1-1,1-1 1,0 1 0,-1-1 0,1 0 0,0 0 0,-1 1-1,1-1 1,0 0 0,0 0 0,-1 0 0,1 0 0,0 1 0,0-1-1,-1 0 1,1-1 0,0 1 0,0 0 0,-1 0 0,1 0-1,0 0 1,0 0 0,-1-1 0,1 1 0,1-1 0,20-9 6,-1-1 1,23-14 0,-21 11-15,34-15 1,-16 10-14,-19 9 1,2 0-1,24-7 1,-47 17-5,0-1-1,1 1 1,-1 0 0,1-1-1,-1 1 1,1 0-1,-1 0 1,1 0-1,-1 0 1,1 0 0,-1 0-1,0 0 1,1 0-1,-1 1 1,1-1-1,-1 1 1,1-1-1,-1 1 1,0-1 0,1 1-1,-1 0 1,0 0-1,0 0 1,1-1-1,-1 1 1,0 0 0,0 1-1,0-1 1,0 0-1,0 0 1,0 0-1,-1 0 1,1 1 0,0-1-1,-1 0 1,1 1-1,-1-1 1,1 1-1,-1-1 1,1 1-1,-1-1 1,0 1 0,0-1-1,0 0 1,0 3-1,0 1 56,0-1-27,0 0 0,0 0 0,0 1-1,0-1 1,-1 0 0,0 0-1,0 0 1,0 0 0,0 0 0,-3 5-1,10-15 187,0 0 0,1 0 0,10-7 0,10-10-246,-17 15-14,-1 1 1,1 0-1,1 0 1,12-6-1,-22 12 47,-1 1 0,1 0 0,0-1 0,0 1 0,-1 0 0,1 0 1,0 0-1,0-1 0,0 1 0,-1 0 0,1 0 0,0 0 0,0 0 0,0 0 0,-1 1 0,1-1 0,0 0 0,0 0 0,0 0 0,-1 1 0,1-1 0,0 0 0,1 2 0,-1-1 1,0 0 0,0 0 0,0 0 0,0 0 0,0 1 0,0-1 0,0 0 0,0 1 0,-1-1 0,1 1 0,0 1 0,1 3 33,0 0 0,-1 0 1,0 0-1,0 0 0,-1 8 0,0-11-18,1 1-1,-1-1 1,0 0-1,1 0 1,-1 1-1,1-1 1,2 5-1,-3-8 5,0 1-1,1 0 1,-1 0 0,1-1-1,-1 1 1,1 0-1,-1-1 1,1 1-1,-1-1 1,1 1-1,-1-1 1,1 1 0,0-1-1,-1 1 1,1-1-1,0 1 1,0-1-1,-1 0 1,1 1-1,0-1 1,0 0-1,-1 0 1,1 0 0,0 1-1,0-1 1,0 0-1,-1 0 1,1 0-1,0 0 1,0-1-1,0 1 1,-1 0 0,1 0-1,1-1 1,5-1 5,1-2 1,-1 1 0,1-1-1,-1 0 1,0-1 0,-1 1 0,1-1-1,-1-1 1,0 1 0,0-1-1,0 0 1,-1-1 0,0 1 0,4-9-1,-8 12-189,-7 4 59,-4 6 39,4-2 52,1 0 0,0 1 0,1 0 0,0 0 1,0 0-1,0 1 0,0-1 0,1 1 0,0 0 0,-2 7 1,4-9 22,-1 0 1,1 0 0,0 0-1,0-1 1,1 1-1,-1 0 1,1 0 0,0 0-1,1 0 1,-1 0 0,1 0-1,0 0 1,0 0 0,0-1-1,1 1 1,2 4 0,-4-8 4,1 0 1,-1-1-1,1 1 0,-1-1 1,1 1-1,-1-1 1,1 1-1,-1-1 1,1 1-1,0-1 0,-1 0 1,1 1-1,0-1 1,0 0-1,-1 0 1,1 1-1,0-1 0,-1 0 1,1 0-1,0 0 1,0 0-1,-1 0 1,1 0-1,0 0 0,0 0 1,-1 0-1,1 0 1,0 0-1,0-1 1,-1 1-1,1 0 0,0-1 1,-1 1-1,1 0 1,0-1-1,-1 1 1,1-1-1,0 0 0,3-1 5,-1 0-1,1-1 0,-1 0 0,0 0 0,4-4 0,7-13 62,-1-1-1,-1 0 0,0-1 1,13-39-1,-16 32 0,-2-1-1,-1 1 0,-1-1 1,2-49-1,-10-127-158,2 192 87,-7-54-297,4 34 86,4 34 202,0-1 0,0 1 1,0 0-1,0-1 0,0 1 0,0-1 0,0 1 0,0 0 0,0-1 0,0 1 0,0-1 0,-1 1 0,1 0 1,0-1-1,0 1 0,0-1 0,0 1 0,-1 0 0,1-1 0,0 1 0,0 0 0,-1-1 0,1 1 0,0 0 1,-1 0-1,1-1 0,0 1 0,-1 0 0,1 0 0,0 0 0,-1-1 0,1 1 0,0 0 0,-1 0 0,0 0 1,1 0 4,-1 0 0,0 1 0,1-1 0,-1 0 0,0 1 0,1-1 0,-1 1 0,1-1 0,-1 1 0,1 0 0,-1-1 0,1 1 0,-1-1 0,1 1 0,0 0 0,-1-1 0,1 1 0,-1 1 0,-3 11-18,1 1 0,0 0 1,1 0-1,0 0 1,1 0-1,1 16 0,-1-3-8,0-18 14,-2 143-110,4-125 147,1 0 0,1 1 1,11 39-1,-10-52-19,1 0 0,11 21 1,-13-30 26,0 0 0,1 0 0,0 0 0,0 0 1,0-1-1,1 0 0,0 0 0,6 5 0,-9-9-11,0 1 0,0-1 0,1 0 0,-1 0 1,1 0-1,-1 0 0,1 0 0,-1 0 0,1-1 0,0 1 0,-1-1 0,1 0 0,0 0 0,-1 0 0,1 0 0,0 0 0,-1-1 0,6 0 0,3-3 19,-1 1 0,1-1 0,11-7 1,-11 6-82,-6 2 64,0 0-1,0 0 1,0 0-1,0-1 1,-1 1-1,0-1 1,1 0-1,-1-1 1,-1 1-1,1-1 1,-1 1-1,1-1 1,-1 0-1,-1-1 1,1 1-1,-1 0 1,0-1-1,0 1 1,0-1-1,-1 1 1,0-1-1,0 0 1,-1 0-1,1-8 1,-1 11-35,-1 0 1,1 0 0,-1 0 0,0 0 0,1 0 0,-1 0 0,0 0-1,-1 0 1,1 0 0,-1 1 0,-3-6 0,5 7 2,-1 1 0,0-1-1,0 0 1,0 1 0,0-1 0,0 0 0,0 1 0,0-1 0,0 1 0,0 0 0,0-1-1,0 1 1,0 0 0,0 0 0,0 0 0,-1 0 0,1-1 0,0 2 0,0-1-1,0 0 1,0 0 0,0 0 0,0 0 0,0 1 0,0-1 0,0 0 0,0 1-1,0-1 1,0 1 0,0-1 0,0 1 0,0 0 0,0-1 0,-1 3 0,-2 0 5,0 0 1,0 1 0,0-1-1,1 1 1,-1 0-1,1 1 1,0-1 0,0 0-1,1 1 1,-5 9 0,6-11-3,0 0 1,0 0 0,0 0-1,0 0 1,1 0 0,-1 0-1,1 0 1,0 0 0,0 0-1,0 0 1,0 0 0,0 0-1,1 0 1,-1 0 0,1 0-1,0 0 1,0 0 0,0 0-1,2 4 1,1-1 29,1 1 0,-1-2 0,1 1 0,0 0 0,0-1 0,1 0 0,0 0 0,-1-1 0,2 0 0,-1 0 0,10 5 0,-12-7 5,0-1-1,0 0 1,0 0-1,0 0 1,0 0-1,0-1 1,1 1 0,-1-1-1,0 0 1,0 0-1,0-1 1,0 1-1,0-1 1,0 0 0,0 0-1,0 0 1,0-1-1,0 1 1,0-1-1,0 0 1,6-4 0,-4 2 2,-1 0 29,1 0 0,-1 0 0,1 0 1,-1-1-1,8-9 0,-10 10-24,21-28-196,24-46 0,-40 64 107,-7 20-369,7 48 448,-8 46 273,0-100-145,17-18 224,-11 11-357,-2 0 0,1 0-1,-1 0 1,5-10 0,2-4 113,31-54-171,-36 64 17,-4 7-37,0 0 0,0 1-1,0-1 1,5-4 0,-4 8-43,0 7 94,-1 9-17,-2 4 33,-5 33 0,5-39-30,1-13 41,-1 1 1,0-1-1,0 0 0,0 0 1,0 1-1,0-1 1,0 0-1,0 1 1,0-1-1,0 0 1,0 1-1,-1-1 1,1 0-1,-1 0 1,1 1-1,-1-1 1,1 0-1,-1 0 1,-1 2-1,10-8 512,-7 4-512,1 0-1,0-1 0,-1 1 1,1-1-1,-1 1 0,1-1 1,1-3-1,2-2-23,0-1 0,0 1 0,9-10 0,-11 14-16,-1 1 1,0-1-1,0 0 0,0 1 1,0-1-1,2-5 1,-2 4-137,-2 4 159,0 0-1,0 0 0,0 0 1,0 0-1,0 0 0,0 0 1,0 0-1,0 0 0,0 0 1,0 1-1,0-1 1,0 0-1,0 0 0,0 0 1,0 0-1,0 0 0,1 0 1,-1 0-1,0 0 0,0 0 1,0 0-1,0 0 0,0 0 1,0 0-1,0 0 0,0 0 1,0 0-1,0 0 1,0 0-1,0 0 0,0 0 1,0 0-1,0 0 0,0 0 1,0 0-1,0 0 0,0 0 1,1 0-1,-1 0 0,0 0 1,0 0-1,0 0 1,0 0-1,0 0 0,0 0 1,0 0-1,0 0 0,0 0 1,0 0-1,0 0 0,0 0 1,0 0-1,0 0 0,0 0 1,0 0-1,0 0 1,0 0-1,1 0 0,-1 0 1,0 0-1,0 0 0,0 1 429,9-11-523,-3 4-41,-5 5 129,0 0-1,1 0 1,-1 0-1,0 0 1,0 0-1,0 0 1,1 0-1,-1 0 1,0 1-1,1-1 1,-1 1-1,0-1 1,1 1-1,-1-1 0,1 1 1,-1 0-1,1 0 1,-1 0-1,1 0 1,-1 0-1,1 0 1,-1 0-1,4 1 1,2-1 20,1 0 0,0 0 0,-1-1 0,1 0 0,-1-1 0,1 1 0,11-5 0,-7 2 94,1 2-138,-12 2 37,0 0 0,0 0 0,0 0 0,0 0 0,0 0 0,0 0 0,0-1 0,0 1 0,-1 0 0,1-1 0,0 1 0,0-1 0,0 1 0,0-1 0,1 0 0,-51 8 139,35-1-288,6-3 151,1 0 1,-1 1-1,1 0 1,-9 7 0,-1 0 129,-14 14-96,30-24-42,-1 0-1,1 1 1,0-1 0,0 1-1,-1-1 1,1 1-1,0 0 1,0-1 0,1 1-1,-1 0 1,0 0-1,1-1 1,-1 1 0,1 0-1,-1 0 1,1 2-1,0-2 5,0-1-1,1 1 0,-1-1 1,0 1-1,1-1 0,-1 1 1,1-1-1,0 1 1,-1-1-1,1 0 0,0 1 1,0-1-1,0 0 0,0 0 1,0 0-1,0 0 0,0 0 1,1 0-1,-1 0 1,0 0-1,0 0 0,1 0 1,-1 0-1,2 0 0,5 2 53,-1 0-1,1 0 1,10 1-1,-14-3-53,27 4 70,0-1 1,1-1-1,49-3 1,-43 0-44,-24 0-14,0-1 0,0 0 0,0-1 0,-1-1 0,1 0 0,-1 0 0,17-8 0,-25 10 9,-1-1 0,1 0 0,-1 0 0,1 0 0,-1-1 0,0 0 0,0 0 0,0 0 0,0 0 0,0 0 0,-1-1 0,6-6 0,-5 3-2,0 1 1,0-1-1,0 1 0,-1-1 1,0 0-1,-1 0 0,1-1 1,-1 1-1,-1 0 0,2-13 1,-3 18-32,0 1 0,-1-1 0,1 0 0,-1 1 0,1-1 1,-1 1-1,0-1 0,1 1 0,-1-1 0,0 1 0,-1-2 1,1 3 3,1-1 0,0 0 0,-1 1 1,1-1-1,-1 1 0,1-1 0,-1 1 0,0-1 1,1 1-1,-1-1 0,1 1 0,-1-1 1,0 1-1,1 0 0,-1-1 0,0 1 1,0 0-1,1-1 0,-1 1 0,0 0 0,0 0 1,0 0-1,-2 1 4,0 0 0,1 0 0,-1 0 1,1 0-1,-1 1 0,1-1 0,0 1 0,0 0 0,0-1 0,0 1 1,0 0-1,0 0 0,0 1 0,0-1 0,1 0 0,-1 0 1,1 1-1,0-1 0,0 1 0,0-1 0,0 1 0,0 0 0,0-1 1,1 1-1,-1 0 0,1 3 0,-1-3 32,1 1 1,0-1-1,0 0 0,1 1 0,-1-1 0,1 0 1,-1 1-1,1-1 0,0 0 0,0 0 1,1 0-1,-1 0 0,0 0 0,1 0 0,0 0 1,0 0-1,0-1 0,0 1 0,0-1 1,0 1-1,1-1 0,3 3 0,0-2 16,0 1 0,0-1-1,1-1 1,-1 1 0,1-1 0,-1 0-1,1-1 1,0 1 0,0-1-1,-1-1 1,13 1 0,6-3-75,-1 0 1,24-6-1,-27 4-108,35-5-604,53-10-3953,-67 7 1283,-38 10 2342,1 0-1,-1 0 1,0-1 0,0 1 0,0-1 0,6-6-1,16-18-3932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2:33.3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93 647 2304,'-2'2'268,"1"-1"-1,-1 1 1,0-1-1,0 1 1,1 0 0,-1 0-1,1 0 1,-3 3 0,-4 7 2469,13-24 2337,9-10-3582,110-187-119,-87 139-1168,-10 23-131,72-137 34,-43 59 542,-52 116-748,-4 12 46,-8 21 44,-1 0 54,-101 287 734,108-306-760,-19 45 270,-1-1 0,-3-1-1,-2-1 1,-2-1 0,-56 69 0,78-108-270,-19 24 159,-22 36 0,39-55-185,9-11 48,-1-1 0,1 0 0,-1 1 0,1-1 0,-1 1 0,1-1 0,0 1 1,-1-1-1,1 1 0,0 0 0,-1-1 0,1 1 0,0-1 0,0 1 0,0 0 0,-1 0 0,3-1-12,-1 0-1,1 0 1,-1 0-1,1 0 0,-1 0 1,1 0-1,-1-1 0,1 1 1,-1-1-1,0 1 0,3-2 1,46-18 0,-1-2-1,-1-3 1,-1-1 0,55-41 0,-79 49-30,-2-1 0,0-1 0,-2-1 0,0-1 0,-1 0 0,20-35 0,0 4 235,-37 49-123,-4 9-128,-20 109-36,21-97 59,1 0 0,0-1-1,1 1 1,1 0 0,3 16 0,-3-28 7,0 0-1,0 0 1,1 0-1,-1 0 1,1-1-1,0 1 1,5 7-1,-6-11 13,0 0 1,-1 0-1,1 0 0,0 0 0,0 0 1,0-1-1,0 1 0,-1 0 0,1-1 0,0 1 1,0 0-1,0-1 0,0 1 0,0-1 0,1 0 1,-1 1-1,0-1 0,0 0 0,0 0 1,0 1-1,0-1 0,0 0 0,1 0 0,-1 0 1,0 0-1,0-1 0,0 1 0,0 0 0,0 0 1,0-1-1,0 1 0,0-1 0,1 1 1,-1-1-1,0 1 0,-1-1 0,1 1 0,2-3 1,-1 2-9,-1 0 1,0 0 0,1-1-1,-1 1 1,0 0-1,0-1 1,0 0 0,0 1-1,0-1 1,0 1-1,0-1 1,0 0 0,-1 0-1,2-2 1,2-29 194,-3 23-172,-1-42-7,-1 0 0,-10-61-1,6 84-21,3 21-45,1 1 1,-1-1-1,2 1 0,-1-1 0,1 0 0,0 1 0,2-13 1,-1 19 31,-1 1 1,0-1-1,1 0 1,-1 1-1,0-1 1,1 0 0,-1 1-1,1-1 1,-1 1-1,1-1 1,0 0-1,-1 1 1,1 0 0,-1-1-1,1 1 1,0-1-1,-1 1 1,1 0-1,0-1 1,0 1-1,-1 0 1,1 0 0,0-1-1,0 1 1,-1 0-1,1 0 1,0 0-1,0 0 1,0 0-1,0 0 1,3 1-15,0-1-1,0 0 1,-1 1-1,8 2 1,-4 0 28,0 0 1,0 1-1,0-1 0,-1 1 0,0 1 1,9 6-1,31 35 134,-13-8 110,33 50 0,-1-3 82,-52-67-466,-11-14 226,1 0-1,0 0 1,0-1 0,0 1-1,0-1 1,5 5-1,-6-8-257,-1 1-1,1 0 0,-1 0 0,1-1 0,-1 1 0,1-1 0,-1 1 0,1-1 0,0 0 0,-1 0 1,1 0-1,0 0 0,-1 0 0,1 0 0,0 0 0,-1 0 0,1 0 0,-1-1 0,1 1 0,0-1 0,-1 1 1,3-2-1,-2 1-304,0 0 0,0 0 0,1 0 0,-1 0 0,0-1 0,0 1 0,0-1 0,0 1 0,-1-1 0,1 0 0,0 0 0,-1 0 0,1 0 0,-1 0 0,1 0 0,-1 0 0,0 0 0,0 0 0,0-1 0,0 1 0,-1 0 0,2-4 0,2-32-4805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2:46.1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105 238 3136,'-5'3'9519,"5"-4"-9361,0 3-1281,0-1 1630,8 12 826,-5-12-1261,0 0-1,-1 0 1,1-1-1,0 1 1,-1-1 0,1 0-1,0 0 1,-1 0-1,1 0 1,0-1-1,0 1 1,-1-1-1,1 1 1,0-1 0,-1 0-1,1 0 1,-1 0-1,1 0 1,-1-1-1,0 1 1,1-1-1,-1 1 1,2-3 0,0 1-22,-1-1 1,1 1 0,-1-1 0,0 0 0,0 0 0,0 0 0,-1 0 0,1 0-1,-1 0 1,0-1 0,-1 1 0,3-10 0,-2 6 66,1-6 41,0 0 1,0-16-1,-3 27-142,0-1 0,0 1-1,0-1 1,0 1-1,-1-1 1,0 1-1,1-1 1,-1 1 0,-1-1-1,1 1 1,0 0-1,-1 0 1,-3-6-1,2 5-35,0 0 0,0 1-1,0-1 1,-1 1 0,1 0-1,-1 0 1,0 1 0,-4-4-1,6 5 14,-1 0-1,1 1 1,0-1-1,-1 0 0,1 1 1,0-1-1,-1 1 1,1 0-1,-1 0 0,1 0 1,-1 0-1,1 0 1,-1 0-1,1 1 0,-1-1 1,1 1-1,-4 1 1,-1 1 33,-1 1 1,1-1 0,-1 1 0,1 1 0,0 0 0,1 0 0,-1 0-1,1 0 1,0 1 0,0 0 0,1 0 0,0 1 0,0 0 0,0 0-1,1 0 1,0 0 0,1 1 0,-1-1 0,1 1 0,1 0 0,0 0-1,0 0 1,0 0 0,1 0 0,0 1 0,1 13 0,0-11 31,0 1 0,1-1 0,0 1 0,1-1 0,1 0 0,0 0 0,0 0 0,1 0 0,0 0 0,1-1 0,0 1 0,1-1 0,0-1 0,1 1 0,13 14 0,-17-21-13,0 0 0,0 0 0,1 0 0,-1 0 0,1-1 0,0 0 0,0 0 0,0 0 0,0 0 0,0 0 0,0-1 0,0 0 0,0 0 0,1 0 0,-1 0 0,1-1 0,-1 0 0,0 0 0,7 0 0,-5-1 9,0 0 0,0-1 0,-1 1-1,1-1 1,0 0 0,-1 0 0,1-1-1,-1 0 1,0 0 0,1 0 0,-2 0 0,1-1-1,7-6 1,7-11 24,-1 1 0,0-2 0,-2-1 0,18-31-1,-25 38-107,64-107 129,-62 108-165,0-1 0,2 2 1,-1 0-1,2 0 1,21-16-1,-34 28 63,1 1 0,0 0 0,0 0 0,0 0-1,0 0 1,0 0 0,0 0 0,1 0 0,-1 1 0,0-1 0,0 1 0,0 0 0,1-1-1,-1 1 1,0 0 0,1 0 0,-1 1 0,0-1 0,0 0 0,0 1 0,1-1 0,-1 1-1,0 0 1,0 0 0,0 0 0,0 0 0,0 0 0,0 0 0,0 0 0,0 1 0,-1-1-1,1 1 1,1 1 0,6 6 56,0 1-1,-1 0 0,0 0 0,9 18 1,-10-16-54,29 46 32,59 85 162,-90-137-120,0 1 0,1-2-1,0 1 1,1-1 0,9 7 0,-14-10-37,0-1 0,0 1 1,0-1-1,1 0 0,-1 0 0,0 0 0,1 0 0,-1 0 0,0-1 0,1 1 0,-1-1 1,1 1-1,-1-1 0,1 0 0,-1 0 0,1 0 0,0 0 0,-1 0 0,1-1 0,-1 1 1,3-2-1,-4 2-182,0-1 1,-1 1 0,1-1 0,0 1 0,-1-1-1,1 1 1,0-1 0,-1 1 0,1-1-1,0 0 1,-1 1 0,1-1 0,-1 0 0,0 0-1,1 1 1,-1-1 0,1 0 0,-1 0 0,0 0-1,0 0 1,1 0 0,-1 1 0,0-1-1,0-1 1,-4-21-8649,2 14 5502,1-2 252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2:46.5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396 11 3232,'-5'-11'4364,"2"18"-2211,-7 9-178,-15 35 1,-5 9-348,5-22-1213,-1-2 0,-2 0 0,-2-2 0,-1-1 1,-1-2-1,-38 29 0,6-15-3028,54-40 154,4-1 785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14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544 6 4576,'4'-5'10501,"-16"11"-9255,1 0 0,0 1 0,-12 10 1,-7 4-51,13-10-872,1 1-1,1 0 1,0 1-1,1 1 1,0 0-1,1 1 1,0 0-1,-17 30 1,-5 20 500,-51 135-1,37-76-161,43-111-574,-23 54 221,2 2-1,-23 93 0,40-113-295,1 0-1,-3 69 0,12-100-5,0 1-1,1-1 1,1 0-1,0 0 1,1 0-1,1-1 0,1 1 1,1-1-1,15 33 1,-20-48-108,0 1 1,1-1-1,0 0 1,-1 1-1,1-1 1,0 0-1,0 0 1,0 0-1,0 0 0,1 0 1,-1-1-1,4 3 1,-5-3-218,1-1 1,0 1 0,0-1-1,-1 1 1,1-1-1,0 0 1,0 1-1,0-1 1,-1 0-1,1 0 1,0 0-1,0-1 1,0 1 0,-1 0-1,1-1 1,0 1-1,0-1 1,2 0-1,9-4-1666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2:51.4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233 692 3392,'0'-1'132,"0"1"0,0-1 0,0 0 1,0 1-1,0-1 0,0 0 0,0 1 0,0-1 0,0 0 1,-1 1-1,1-1 0,0 1 0,0-1 0,-1 0 0,1 1 1,0-1-1,-1 1 0,1-1 0,-1 1 0,1-1 0,-1 1 1,1 0-1,-1-1 0,1 1 0,-1-1 0,0 1 0,-1-1 96,1 1-1,-1-1 0,0 1 0,1 0 0,-1 0 0,0 0 0,1 0 0,-1 0 1,1 0-1,-4 0 0,-2 2 324,-1 0 0,1 0 0,-14 7 1,11-4-248,0 1 0,1 0 0,-1 1 1,1 0-1,1 0 0,-1 1 1,1 0-1,1 0 0,-1 1 0,-9 16 1,9-12-132,0 1 1,1-1 0,1 2-1,0-1 1,1 1-1,0 0 1,-3 20-1,7-28-128,0 0 0,1 0 0,0 1 0,0-1 0,0 0 0,1 0 0,0 0 0,0 0 0,1 0 0,5 12 0,-6-16 3,0 0 0,0-1 0,1 1 0,-1-1 0,1 1 0,0-1 0,0 1 0,0-1 0,0 0 0,0 0 0,0 0 0,1 0 0,-1-1 1,0 1-1,1 0 0,0-1 0,-1 0 0,1 0 0,0 0 0,0 0 0,0 0 0,-1 0 0,1-1 0,0 1 0,0-1 0,0 0 0,0 0 0,4 0 0,-1-1 15,1 0-1,-1 0 1,0 0-1,0-1 0,0 0 1,0 0-1,0-1 0,0 1 1,0-1-1,-1-1 1,0 1-1,1-1 0,-1 0 1,0 0-1,-1 0 1,1-1-1,-1 1 0,0-1 1,0 0-1,0-1 0,-1 1 1,0-1-1,0 1 1,0-1-1,2-6 0,-2 2-20,0 0 0,-1 0-1,0 1 1,0-1 0,-1 0-1,-1-1 1,1 1-1,-1 0 1,-1 0 0,0 0-1,-1 0 1,0 0 0,0 0-1,-1 1 1,-5-14-1,3 14-38,1 1 0,-1 0 0,-1 0 0,1 1 0,-2-1 0,1 1-1,-1 0 1,0 1 0,0 0 0,0 0 0,-1 0 0,-11-5 0,29 11 65,-1 1 0,0-2 0,11 0 0,7-4 121,1-1 1,-1-1-1,44-18 0,-15 5-205,-36 13 74,-8 2-35,1 1-1,1 0 0,-1 0 0,0 2 1,19-2-1,-30 4-16,0 0 1,0 0-1,0 0 0,0 0 0,0 0 1,0 1-1,0-1 0,-1 1 1,1 0-1,0-1 0,0 1 0,0 0 1,-1 0-1,1 0 0,0 0 1,-1 0-1,1 0 0,-1 1 0,0-1 1,1 1-1,-1-1 0,0 1 1,0-1-1,0 1 0,0-1 1,2 5-1,0 1 69,-1 1 1,0 0-1,-1 0 0,0 0 1,1 11-1,2 15-142,-2-22 69,-1 0 1,0-1-1,-2 20 1,1-20-21,0 0 0,0 0 0,1 0 0,3 17 0,1 0 196,-5-23-164,1 0 0,-1 0 1,1 0-1,1 0 1,-1 0-1,1 0 1,2 5-1,-3-8 7,12 2 81,-10-4-101,0 0 1,1-1 0,-1 1 0,0-1 0,0 0-1,0 0 1,0 0 0,1-1 0,-1 1-1,-1-1 1,1 0 0,5-3 0,2-3 47,18-19 0,-9 8 59,81-86 89,-16 16-47,7-7-27,-77 80-118,-2-1 1,0 0-1,-1-1 0,12-25 0,-6 1 14,19-72 1,0-46 37,-34 148-180,-1 1 0,0-22 0,-1 33 113,0 0 4,0 0-1,0 0 0,0 0 1,0 0-1,0 0 0,0 0 0,0 0 1,0 0-1,0 0 0,0 0 1,0 0-1,0 0 0,0 0 1,0 0-1,0 0 0,0 1 1,-1-1-1,1 0 0,0 0 1,0 0-1,0 0 0,0 0 0,0 0 1,0 0-1,0 0 0,0 0 1,0 0-1,0 0 0,0 0 1,0 0-1,0 0 0,0 0 1,-1 0-1,1 0 0,0 0 1,0 0-1,0 0 0,0 0 0,0 0 1,0 0-1,0 0 0,0 0 1,0 0-1,0 0 0,0-1 1,0 1-1,0 0 0,0 0 1,0 0-1,-1 0 0,1 0 1,0 0-1,0 0 0,0 0 0,0 0 1,0 0-1,-4 9-54,-25 110 77,11-38-107,-5 11 28,-14 114 1,33-171 81,2-1 0,1 0 1,2 1-1,1-1 1,2 0-1,14 62 1,-16-90 31,0 0-1,0 0 1,0 0 0,1 0 0,6 10 0,-9-16-38,1 1 0,-1 0 0,1 0 0,0 0 0,-1-1 1,1 1-1,0 0 0,0-1 0,0 1 0,0-1 0,-1 1 0,1-1 0,0 1 0,0-1 0,0 0 0,0 1 0,0-1 0,2 0 0,-2 0-3,0 0 0,0 0 0,1 0 0,-1-1 0,0 1 0,0-1-1,0 1 1,1-1 0,-1 1 0,0-1 0,0 0 0,0 0 0,0 1 0,0-1-1,0 0 1,0 0 0,0 0 0,1-2 0,4-7 40,1 0 0,-1 0-1,-1 0 1,0-1 0,-1 0 0,5-16-1,1-1-13,112-275 426,-47 125-561,-63 147 115,96-222-43,-89 200-293,-38 129 421,-3 4 249,-56 133-1,24-88-171,43-96-141,2 0-1,-9 44 1,-15 142 91,31-197-3,2-13 90,2-11 170,8-31-287,1 1 0,2 1 0,22-43 0,-26 62-143,0 0-1,1 0 1,1 1 0,0 1-1,1 0 1,1 0 0,0 1 0,26-19-1,-39 31 44,1 1 0,0-1 0,-1 1 0,1 0 0,0-1 0,-1 1 0,1 0 0,0-1 0,-1 1 0,1 0 0,0 0 1,-1-1-1,1 1 0,0 0 0,0 0 0,-1 0 0,1 0 0,0 0 0,0 0 0,-1 0 0,1 1 0,0-1 0,0 0 0,1 1 0,-1-1-6,0 1 0,0 0 0,0 0-1,0 0 1,0 0 0,-1 0 0,1 0 0,0 0 0,0 0 0,-1 0 0,1 0 0,0 1-1,0 0 1,2 6-44,-1 1-1,0-1 1,2 14-1,-3-16 42,4 26 37,1-1-1,2 0 0,23 59 1,-30-88-23,0 0 1,0 1-1,0-1 1,0 0-1,0-1 1,0 1-1,1 0 1,-1 0-1,0 0 1,1-1-1,0 1 1,-1-1-1,1 1 1,0-1-1,0 0 1,0 1-1,0-1 1,0 0-1,0 0 1,0 0-1,0-1 1,0 1-1,0-1 1,0 1-1,1-1 1,-1 1-1,0-1 1,0 0-1,1 0 1,-1 0-1,0-1 1,0 1-1,1 0 1,-1-1-1,0 1 1,0-1-1,3-1 1,2-1-1,-1-1 1,1 1-1,-1-1 0,0 0 1,0-1-1,0 1 0,0-1 1,-1 0-1,5-6 1,3-5 16,-1 0 1,11-19 0,-18 27 20,-1-1 1,1 0-1,-2 1 0,1-1 1,-1-1-1,-1 1 0,1 0 1,-2-1-1,1 1 0,-1-1 1,-1-19-1,0 28-59,0 0 0,0 0 0,-1 0 0,1 0-1,0 0 1,0 0 0,-1 0 0,1 0 0,-1 0 0,1 0 0,-1 0 0,1 0 0,-1 0 0,0 0 0,1 0 0,-1 0 0,0 1-1,0-1 1,-1-1 0,1 2-3,0-1 0,1 1-1,-1 0 1,0 0 0,0 0-1,0-1 1,0 1 0,0 0 0,0 0-1,0 0 1,0 0 0,0 1-1,1-1 1,-1 0 0,0 0-1,0 0 1,0 1 0,-1 0 0,-1 0 11,0 1 1,1-1 0,-1 1 0,1 0 0,-1 0 0,1 0-1,0 0 1,0 0 0,-1 0 0,1 1 0,1-1 0,-3 5 0,2-2 6,0 0 0,0 0 0,1 0 1,0 0-1,0 1 0,0-1 0,1 0 1,0 1-1,0-1 0,0 1 0,1-1 1,0 0-1,0 1 0,0-1 0,0 0 1,3 6-1,2 3-2,0 0 1,0-1-1,1 0 1,15 19-1,-19-27 13,0-1-1,1 1 1,-1-1-1,1 0 0,0 0 1,7 4-1,-10-7-2,1 0-1,-1 0 1,0 0 0,1-1-1,-1 1 1,1-1-1,-1 1 1,1-1 0,0 0-1,-1 1 1,1-1-1,-1 0 1,1 0 0,-1 0-1,1 0 1,0-1-1,-1 1 1,1 0-1,-1-1 1,1 1 0,-1-1-1,1 1 1,-1-1-1,1 0 1,-1 1 0,3-3-1,1-1 30,0-1-1,0 0 1,-1 0-1,1 0 1,-1 0-1,0-1 1,0 0-1,4-10 1,4-4-26,-4 4 96,11-26 0,-12 26-24,15-29 0,-19 42-86,-1-1 0,0 1 0,0-1 0,0 0 0,-1 1 1,1-1-1,-1 0 0,0 0 0,0 0 0,0-7 1,1 1-146,0 10-90,-1 5 142,-2 18 53,2 1 1,1-1-1,0 0 0,2-1 1,1 1-1,0 0 0,2-1 1,10 23-1,-16-43 59,-1 0 0,1-1 0,0 1-1,1 0 1,-1 0 0,0 0 0,0-1 0,1 1-1,-1-1 1,1 1 0,-1-1 0,1 1-1,0-1 1,0 0 0,-1 0 0,4 2 0,-3-3 8,0 0 0,0 1 0,1-1 0,-1 0 0,0 0 0,0 0 0,0 0 0,0 0 0,0-1 1,1 1-1,-1-1 0,0 1 0,0-1 0,0 0 0,0 0 0,2-1 0,12-8 15,0 0-1,-1-2 1,0 1-1,19-20 1,3-3 21,-23 22-2,-2 1-33,0 1 0,1 0 0,0 1 0,1 0 0,26-12 0,-40 21-34,1 0 1,-1-1 0,1 1 0,0 0 0,-1 0 0,1 0 0,0-1 0,-1 1 0,1 0 0,-1 0-1,1 0 1,0 0 0,-1 0 0,1 0 0,0 0 0,-1 1 0,1-1 0,0 0 0,-1 0 0,1 0 0,-1 1-1,1-1 1,-1 0 0,1 0 0,0 1 0,-1-1 0,1 1 0,-1-1 0,1 0 0,-1 1 0,0-1-1,1 1 1,-1-1 0,1 1 0,-1-1 0,0 1 0,1 0 0,-1-1 0,0 1 0,0-1 0,0 1 0,1 0-1,-1-1 1,0 1 0,0 0 0,0 0 0,1 6 30,-1-1 0,0 0 0,0 0 1,-1 7-1,0-10-57,-3 37 294,-20 71 0,49-152 10,-21 34-278,45-76 46,-41 72-117,-5 5 61,1 1 1,0-1-1,0 1 1,0 0-1,0 0 1,1 0-1,0 1 0,0 0 1,0 0-1,0 0 1,10-5-1,-13 8-31,5 12 133,-6-7-88,1 0 1,-1 0-1,0 1 1,0-1-1,-1 0 1,1 0-1,-1 0 1,0 1-1,0-1 1,-1 8-1,1 20 166,2-11-100,-2-12-19,1 0 0,4 16 1,-5-25-31,0 0 0,0 1 1,0-1-1,0 0 0,0 1 1,0-1-1,0 0 1,0 1-1,0-1 0,0 0 1,1 1-1,-1-1 1,0 0-1,0 1 0,0-1 1,1 0-1,-1 1 1,0-1-1,0 0 0,1 0 1,-1 0-1,0 1 1,0-1-1,1 0 0,-1 0 1,0 0-1,1 0 1,0 1-1,-1-2 0,1 1 0,-1-1 0,1 1-1,-1-1 1,1 1 0,-1-1 0,1 1 0,-1-1 0,0 0 0,1 1-1,-1-1 1,0 0 0,1 1 0,-1-1 0,0 0 0,0 0 0,0 0 0,6-15 160,13-25 1,-2 2-184,-13 32-6,-1 0 0,1 1 0,0-1 0,0 1 1,8-9-1,-7 9-22,0-1 0,9-15 0,-4 12 37,-10 10 4,1 0 0,-1 0 0,1-1 0,-1 1 1,1 0-1,-1-1 0,1 1 0,-1-1 0,0 1 0,1-1 0,-1 1 0,0-1 0,1 1 1,-1-1-1,0 1 0,1-1 0,-1 1 0,0-2 0,0 1-68,8 6 85,-7-3-19,0 0 1,1 0-1,-1 0 0,0 0 1,0 0-1,0 0 0,-1 0 1,1 1-1,0-1 0,-1 0 1,1 0-1,-1 1 0,0-1 1,0 0-1,0 4 0,2 9-13,7 65 96,-8-69-99,1-1-1,4 17 1,1 0 115,-7-25-73,0 1 1,1-1-1,0 0 1,-1 0-1,1 1 1,0-1-1,0 0 1,0 0-1,1 0 1,-1 0-1,0 0 1,1 0-1,-1-1 1,1 1-1,3 2 1,-4-3-7,0 0 0,1-1 1,-1 1-1,0-1 1,1 0-1,-1 1 0,0-1 1,1 0-1,-1 0 0,0 0 1,1 0-1,-1 0 1,0 0-1,1 0 0,-1 0 1,0 0-1,1-1 0,-1 1 1,0 0-1,1-1 0,-1 0 1,0 1-1,0-1 1,1 0-1,-1 1 0,0-1 1,0 0-1,2-2 0,16-14-1,-1-1 0,20-26-1,-21 24 5,1 1 0,24-21 0,34-30-140,-31 27 315,-44 43-197,-1-1-9,1 1 0,0-1 0,-1 1 0,1-1 0,0 0 0,-1 1-1,1-1 1,-1 0 0,1 1 0,-1-1 0,0 0 0,1 1-1,-1-1 1,0 0 0,1 0 0,-1 0 0,0 1 0,1-3-1,-1 3 9,0 0-1,0 0 0,0-1 1,0 1-1,0 0 0,0 0 0,0 0 1,0 0-1,0-1 0,0 1 0,0 0 1,0 0-1,0 0 0,0 0 0,1-1 1,-1 1-1,0 0 0,0 0 0,0 0 1,0 0-1,0 0 0,1 0 0,-1 0 1,0 0-1,0-1 0,0 1 0,0 0 1,1 0-1,-1 0 0,0 0 0,0 0 1,0 0-1,1 0 0,-1 0 1,0 0-1,0 0 0,0 0 0,0 0 1,1 0-1,-1 0 0,0 0 0,0 0 1,0 0-1,0 0 0,1 1 0,-1-1 1,0 0-1,0 0 0,0 0 0,0 0 1,1 0-1,-1 0 0,0 0 0,0 1 1,0-1-1,0 0 0,0 4-11,0 23 92,-4 31 0,4 9-51,0-64-12,0 0-1,1 0 0,-1 0 1,1 0-1,-1 0 0,1 0 0,0 0 1,0 0-1,3 5 0,-3-5-13,1 0-1,-1 0 0,0 0 1,0 0-1,-1 0 0,2 6 0,-2-9 7,0 0 0,0 1 0,0-1 0,0 0 0,1 0 0,-1 1 0,0-1 0,0 0 0,0 0 0,1 1 0,-1-1 0,0 0 0,0 0 0,1 0-1,-1 1 1,0-1 0,0 0 0,1 0 0,-1 0 0,0 0 0,1 0 0,-1 0 0,0 0 0,0 0 0,1 0 0,-1 1 0,0-1 0,1 0 0,-1-1 0,0 1-1,1 0 1,-1 0 0,0 0 0,1 0 0,-1 0 0,0 0 0,1 0 0,11-4 120,-6 0-101,0 0 0,-1-1 0,1 1 0,-1-1 0,0 0 0,-1-1-1,1 0 1,-1 1 0,5-11 0,15-16 84,34-40-200,-43 55 57,-12 13 15,1 0 0,-1-1-1,1 1 1,0 1 0,0-1-1,1 1 1,-1-1 0,10-4-1,-2 1 68,-15 10-64,0 0 0,1 0 0,-1 0 0,1 1 1,0-1-1,0 1 0,0-1 0,1 1 0,-1 0 0,1-1 0,0 1 0,0 0 0,-1 4 0,-5 18 15,4-19 25,1 0-1,-1 0 1,2 0-1,-1 1 1,1-1-1,0 0 1,1 1 0,0-1-1,1 14 1,-1-19-18,0 1 0,1-1 0,-1 1 0,1-1-1,-1 1 1,1-1 0,0 0 0,0 1 0,0-1 0,1 0 0,-1 0 0,0 0 0,1 0 0,-1 0 0,1 0 0,0 0 0,0 0 0,-1-1 0,1 1 0,0-1 0,1 1 0,-1-1 0,0 0 0,0 0 0,1 0-1,-1 0 1,0 0 0,1 0 0,-1 0 0,1-1 0,-1 0 0,3 1 0,10-1-5,0 0 0,-1-1 0,26-5 0,44-14-286,-30 7-2282,-53 12 2258,1 1 0,0-1 0,0 0 0,0 1 0,0-1-1,-1 0 1,1 0 0,0 0 0,-1 0 0,1-1 0,-1 1-1,1 0 1,1-3 0,-3 4 113,1-1 0,-1 0-1,0 1 1,1-1 0,-1 1 0,0-1-1,0 0 1,0 1 0,1-1-1,-1 1 1,0-1 0,0 0 0,0 1-1,0-1 1,0 0 0,0 1 0,0-1-1,-1 0 1,1 1 0,0-1 0,0 1-1,0-1 1,-1 0 0,1 1-1,0-1 1,0 1 0,-1-1 0,1 1-1,-1-1 1,1 1 0,0-1 0,-1 1-1,1-1 1,-1 1 0,1 0-1,-1-1 1,0 1 0,1 0 0,-1-1-1,1 1 1,-1 0 0,0-1 0,-16-5-3036,-7 1-2032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2:51.8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 45 8384,'-35'-15'3104,"23"8"-2400,7 3-224,5 1 64,-4-2-544,4 2-672,-4 3 384,-8-5-6816,-10 2 4000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2:52.1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86 7232,'0'-15'2656,"17"15"-2048,21 0-192,-9-3 1216,13-5-992,0 0 640,10 2-736,2-7-224,21 6-192,13 0-192,9 0 32,-9-1-4128,-11 5 2272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2:55.8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14 710 1824,'-3'4'215,"2"-3"-56,0 0 0,0 0 0,1-1 0,-1 1 0,0 0 1,0 0-1,1 0 0,-1 0 0,1 1 0,-1-1 0,1 0 0,-1 0 0,1 0 0,0 0 1,-1 0-1,1 1 0,0-1 0,0 0 0,0 2 0,1 8 4066,2-13-2706,-2 1-1359,8-9 509,0-1 0,0 0-1,-1 0 1,0 0 0,6-14 0,12-18 97,23-25 350,-14 20-98,50-90-1,-60 88-14,-30 177 112,4-102-805,1 27-1,2-10-150,-1-10-12,2 1 0,14 59 0,-13-75-44,-4-15-82,0-1 1,1 1-1,-1 0 0,0-1 0,1 1 0,0-1 0,-1 0 0,1 1 0,0-1 0,0 1 0,0-1 1,0 0-1,0 0 0,0 1 0,0-1 0,0 0 0,0 0 0,0 0 0,3 1 0,-3-2-5,0 1 0,0-1 0,0 0 0,0 0 0,0 0 0,0 0 0,1 0 0,-1 0 0,0 0 0,0 0 0,0 0 0,0 0 0,0-1 0,0 1 0,0 0 0,0-1 0,0 1 0,0-1 0,0 1 0,0-1 0,0 1 0,0-1 0,0 0 0,0 1 0,1-3 0,30-29 117,29-40 0,23-24 118,-72 85-180,-1-1 0,0 0 0,-1-1 0,0 0 0,14-26 1,-23 37-72,-1 1 1,1-1 0,0 0 0,0 0 0,-1 0 0,1 1 0,-1-1 0,1 0 0,-1 0-1,0 0 1,0 0 0,0 0 0,0 0 0,0 0 0,0 0 0,-1 0 0,1 0 0,-1 1-1,1-1 1,-1 0 0,0 0 0,1 0 0,-1 1 0,0-1 0,0 0 0,0 1 0,-1-1-1,1 1 1,0-1 0,0 1 0,-1 0 0,1-1 0,-1 1 0,1 0 0,-1 0 0,0 0-1,1 0 1,-1 0 0,0 1 0,0-1 0,0 0 0,1 1 0,-1 0 0,0-1 0,0 1-1,0 0 1,0 0 0,0 0 0,0 0 0,0 0 0,0 0 0,0 0 0,-3 2 0,-4 0-1,1 1 1,-1 0 0,0 0 0,1 1 0,0 0-1,-15 10 1,20-12 14,0 1-1,0-1 1,1 1 0,-1 0-1,1-1 1,-1 1 0,1 0-1,0 1 1,0-1 0,0 0-1,1 1 1,-1-1 0,1 1-1,0-1 1,0 1 0,0-1-1,0 1 1,1 0 0,-1 7-1,2 2-12,0-1-1,1 0 0,0 1 0,1-1 1,0 0-1,1 0 0,0 0 1,1-1-1,0 1 0,1-1 0,9 13 1,-7-12 26,0-1 0,1 0 1,1 0-1,0-1 0,1 0 1,0 0-1,0-1 0,1-1 1,20 11-1,-27-16-18,1 0-1,-1 0 1,1-1-1,0 0 1,0 0 0,0-1-1,0 0 1,0 0-1,1 0 1,-1-1 0,0 0-1,0 0 1,0 0-1,11-3 1,-8 0 3,0 0-1,-1-1 1,1 0 0,-1-1-1,0 1 1,-1-2 0,1 1 0,-1-1-1,0 0 1,9-10 0,5-9 28,29-46 1,1 0-9,-41 59-62,1 1 0,0-1 1,1 2-1,0 0 0,25-17 1,-28 22 32,0 1 1,0 0-1,0 0 1,1 0-1,-1 1 1,1 1-1,0 0 1,0 0-1,0 1 1,13 0-1,-13 1-14,-1 1 0,0 1 0,0-1-1,13 5 1,-9-2 40,-5-1 70,-1 0 0,1 0 0,7 6 0,-29-10-61,-26-4-1,27 2-47,-24-1 0,27 4-13,1 1 0,-1-1 1,1 1-1,-1 1 0,1 0 1,-1 0-1,-11 5 0,16-4 9,0-1 0,0 1 0,1 0 0,-1 0 0,1 0-1,-1 1 1,1 0 0,0 0 0,0 0 0,0 0 0,1 0 0,0 1-1,-5 8 1,3-3-5,1 0 0,0 0 0,0 0 0,1 1-1,0-1 1,1 1 0,-2 21 0,4-10 37,0-1 0,1 0 0,4 23 0,-4-38-12,0-1 0,1 1-1,0 0 1,2 5 0,-4-10 4,0 0 0,1 0 0,-1 0 0,0-1 0,1 1 0,-1 0-1,1 0 1,-1 0 0,1 0 0,-1-1 0,1 1 0,0 0 0,-1-1 0,1 1 0,0 0 0,-1-1 0,1 1 0,0-1 0,0 1 0,0-1-1,0 0 1,-1 1 0,1-1 0,0 0 0,0 1 0,0-1 0,0 0 0,0 0 0,0 0 0,0 0 0,0 0 0,1 0 0,0-1 6,0 0 1,0 0-1,0 0 1,0 0-1,-1-1 1,1 1-1,0 0 1,-1-1-1,1 0 1,-1 1-1,2-3 1,14-22 102,-14 21-88,8-15-22,-1-1 0,10-28-1,-1 1-22,-6 19 31,19-48 34,-31 69-162,-4 6-22,3 3 125,-1-1 0,1 1 0,0-1 0,-1 1 0,1-1 0,-1 1 0,1 0 0,0-1 0,-1 1 0,1-1 0,0 1 0,0 0 0,-1-1 0,1 1-1,0 0 1,0-1 0,0 1 0,0 0 0,0-1 0,0 2 0,3 55-46,-2-39 57,1-1 0,0 1 0,2 0 0,0-1 0,0 0 0,2 1 0,9 18 0,-13-30-4,1-1 0,-1 0-1,1 0 1,1 0 0,-1-1 0,1 1 0,0-1 0,0 0-1,0 0 1,0 0 0,1 0 0,0-1 0,-1 0 0,1 0 0,0 0-1,1 0 1,-1-1 0,0 0 0,1 0 0,0-1 0,-1 1-1,1-1 1,0 0 0,-1-1 0,1 1 0,0-1 0,0 0 0,0-1-1,-1 0 1,1 1 0,0-2 0,-1 1 0,7-3 0,-2 0 24,-1 0 0,1-1 0,-1-1 1,0 0-1,0 0 0,-1 0 1,1-1-1,9-11 0,6-9 46,23-35 0,13-15 84,-10 23-208,-46 45-20,-4 9 74,1-1 0,-1 0 0,0 1 0,0-1 0,1 0 0,-1 1 0,0-1 0,1 1 0,-1-1 0,1 1 0,-1-1 0,0 1 0,1-1 0,0 0 0,18-15 5,-29 25 74,7-7-84,0 1 1,0 0-1,0 0 0,0 0 1,1 0-1,-1 0 0,1 1 1,-4 6-1,-4 15-7,1-1 1,1 2-1,2-1 0,0 1 1,2 0-1,1 0 0,0 0 0,2 1 1,3 28-1,-1-47 41,-1-1 0,5 15 0,-5-20-30,1 1 0,0-1 0,0 0 0,0 0 0,0 1 0,0-1 0,0 0 0,1 0 0,-1 0 0,0 0 0,1-1 0,3 4 1,-4-4-8,1-1 0,-1 0 0,0 1 0,0-1 1,0 0-1,1 0 0,-1 0 0,0 0 1,0 0-1,1 0 0,-1 0 0,0 0 0,0-1 1,1 1-1,-1 0 0,0-1 0,0 1 1,0-1-1,0 1 0,0-1 0,1 0 0,-1 1 1,0-1-1,0 0 0,1-1 0,26-23 173,-28 24-159,80-90 290,-4 3-240,20-4 139,23-25-157,-105 101-21,0-1 0,-1 0 0,-2-1 0,1-1 0,14-34 1,-6-2-75,-3-1 0,14-74 0,-19 63 52,-11 62 0,-4 5 4,-3 8 1,-3 24-234,-6 45 0,2-11 308,-3 1 24,-19 91-126,31-130 24,1 0-1,1 0 1,3 48 0,1-63-51,4 22 1,-5-32 65,0 1 1,0 0-1,0-1 0,1 0 1,-1 1-1,1-1 0,0 0 1,0 1-1,0-1 1,4 4-1,-5-6-6,0-1 1,0 1 0,0-1-1,-1 0 1,1 1-1,0-1 1,0 0-1,0 1 1,0-1-1,0 0 1,0 0-1,0 0 1,0 0 0,0 0-1,0 0 1,0 0-1,0 0 1,0 0-1,0 0 1,0 0-1,0-1 1,0 1-1,-1 0 1,1-1 0,0 1-1,0-1 1,0 1-1,0-1 1,0 1-1,-1-1 1,1 1-1,0-1 1,0-1 0,4-2 4,-1-1 0,0 1 0,6-9 0,71-97-36,-65 92 12,-16 18 12,0 0 0,0 0-1,0 0 1,0 0 0,0 0 0,0 0-1,0 0 1,1 0 0,-1 0 0,0 0-1,0 0 1,0 0 0,0 0 0,0 0-1,0 0 1,0 0 0,1 0 0,-1 0-1,0 0 1,0 0 0,0 0 0,0 0 0,0 0-1,0 0 1,0 0 0,0 0 0,1 0-1,-1 1 1,0-1 0,0 0 0,0 0-1,0 0 1,0 0 0,0 0 0,0 0-1,0 0 1,0 0 0,0 1 0,0-1-1,0 0 1,0 0 0,0 0 0,2 13 0,-4 44-121,3 55 179,0-98-46,1 0 0,1 0 1,0-1-1,0 1 0,12 25 0,-15-37-4,1-1 0,0 1-1,0 0 1,-1-1 0,1 1 0,0-1-1,0 1 1,0-1 0,1 0-1,-1 0 1,0 1 0,0-1 0,1 0-1,-1 0 1,1 0 0,-1 0-1,1 0 1,2 0 0,-2 0-1,0-1 0,0 0-1,1 0 1,-1 0 0,0 0 0,0 0 0,1-1 0,-1 1-1,0-1 1,0 1 0,0-1 0,0 0 0,0 0 0,3-1 0,7-5-46,0 1 1,0-2 0,-1 0 0,0 0 0,12-13 0,48-54 49,-6 5 121,11-10 350,-71 72-601,-9 7 64,2 1 42,1 1 1,-1-1 0,1 1-1,-1 0 1,1-1 0,-1 1-1,1 0 1,-1 0 0,1 0-1,-2 2 1,-2 3-4,0 1 0,0 0-1,0 0 1,1 0-1,0 1 1,1-1 0,0 1-1,0 0 1,0 0 0,1 0-1,-2 13 1,3-16 23,1 1 1,-1-1-1,1 0 1,0 1-1,0-1 1,1 1-1,0-1 0,0 0 1,0 0-1,0 1 1,1-1-1,0 0 0,0 0 1,0 0-1,1-1 1,0 1-1,-1 0 0,2-1 1,3 5-1,-6-8-2,1 1 1,0-1-1,-1 1 0,1-1 0,0 0 1,0 0-1,0 0 0,0 0 0,0 0 1,0 0-1,0 0 0,0-1 0,0 1 1,0-1-1,0 1 0,0-1 0,1 0 1,-1 0-1,0 0 0,0 0 0,0 0 0,0-1 1,1 1-1,-1 0 0,0-1 0,0 0 1,0 0-1,0 1 0,0-1 0,0 0 1,3-3-1,-1 1 3,1 0 1,-1-1-1,0 1 0,0-1 1,-1 0-1,1 0 1,-1-1-1,0 1 0,0-1 1,0 1-1,-1-1 0,3-5 1,-3 1 23,1 1 1,-1-1-1,0 0 0,-1 0 1,0 0-1,0 0 1,-1 1-1,0-1 0,-1 0 1,0 0-1,-3-12 1,3 16-27,0 0 0,-1 0 0,1 0 0,-1 1 0,-1-1 0,1 0 0,0 1 0,-1 0 0,0-1 0,0 1 0,-1 0 0,1 0 0,-1 1 0,1-1 0,-1 1 0,0 0 0,-1 0 0,1 0 0,0 0 0,-1 1 0,-6-3 0,-5 0-38,0 1 1,0 1-1,0 0 0,0 1 0,-26 0 1,77 7-154,5-5 70,109-4 101,-118 1 53,0 1 0,36 4 1,-65-2-44,0 0 1,0 0 0,0 0 0,0 1 0,0-1 0,0 1 0,0-1-1,-1 1 1,1 0 0,0 0 0,0-1 0,-1 1 0,1 0 0,-1 1 0,1-1-1,-1 0 1,1 0 0,-1 1 0,3 2 0,-3-2 25,-1 0-1,1 0 1,0 0-1,-1 0 1,1 0 0,-1 0-1,1 0 1,-1 0 0,0 0-1,0 0 1,0 0-1,0 1 1,0-1 0,-1 0-1,1 0 1,-1 0 0,-1 4-1,-2 13 245,3-14-261,0-1 0,0 0 0,0 1 0,-1-1 0,1 0 0,-1 0 0,0 0 0,0 0 0,-5 6 0,7-9 135,5-14 27,-2 7-149,1 0 0,0 0-1,0 0 1,0 0 0,1 1-1,0 0 1,8-7 0,4-2-92,20-12 0,-24 18 78,0 0 0,1 1 0,-1 1 0,1 0 0,1 0-1,-1 2 1,1 0 0,-1 1 0,1 0 0,22-1 0,-34 4-4,0 0-1,0 1 0,0-1 1,0 0-1,0 1 1,0 0-1,0 0 1,0 0-1,0 0 1,-1 1-1,1-1 0,0 1 1,-1-1-1,1 1 1,-1 0-1,3 2 1,2 3 91,-1 0 1,-1 1 0,10 15-1,-10-15 2,1 0-1,0 1 1,7 7-1,-5-8-172,-4-3 132,1-1 0,0 1 1,10 6-1,-13-10-224,1 1 0,0-1 0,0 0-1,0 0 1,0 0 0,0 0 0,0-1 0,0 1 0,0-1-1,6 0 1,9-2-7992,-44-11-6179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2:56.1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30 6304,'-43'-15'2848,"35"20"-2464,3-5 1568,10 0-1152,-1-5 224,4 5-608,5-6-256,4 6-96,-5-5-352,5 5 160,-9-3-1280,6 3 768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2:56.5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46 183 8640,'-45'-4'3904,"62"-3"-3392,-2 4 1152,15-5-1024,17 0 511,7-6-671,5-2-352,8-2-96,18-6-32,20 3 0,8-1-3103,-7 3 1695,-5 1-5696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2:58.0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224 461 1568,'9'-15'2363,"7"3"90,-12 10-1195,-4 2-1151,0 0 0,1-1 0,-1 1-1,0 0 1,0 0 0,0 0 0,0 0 0,0 0-1,1 0 1,-1 0 0,0-1 0,0 1-1,0 0 1,0 0 0,0 0 0,0 0-1,0-1 1,0 1 0,0 0 0,1 0-1,-1 0 1,0 0 0,0-1 0,0 1-1,0 0 1,0 0 0,0 0 0,0-1 0,0 1-1,0 0 1,0 0 0,0 0 0,0 0-1,-1-1 1,1 1 0,0 0 0,0 0-1,0 0 1,0 0 0,0-1 0,0 1-1,0 0 1,0 0 0,0 0 0,-1 0-1,1 0 1,0 0 0,0-1 0,0 1 0,0 0-1,0 0 1,-1 0 0,1 0 0,0 0-1,0 0 1,0 0 0,-1 0 0,1 0-1,-11-3 1451,6 4-1275,0 0-1,1 1 0,-1 0 1,1 0-1,0 0 0,-8 5 1,-10 5 399,-2-1-110,1 1 0,-29 20 0,44-27-523,1 1-1,0 0 1,0 0 0,1 1 0,0-1 0,0 1 0,0 1 0,1-1 0,0 1 0,-6 13 0,10-17-10,-1 0 1,1 0 0,0 0-1,0 1 1,1-1 0,-1 0-1,1 1 1,0-1 0,0 1-1,1-1 1,-1 0 0,1 1-1,0-1 1,2 8-1,-2-11-9,0 1-1,0 0 0,-1-1 0,1 1 0,0 0 0,0-1 1,0 1-1,0-1 0,1 1 0,-1-1 0,0 0 0,1 0 0,-1 1 1,1-1-1,-1 0 0,1 0 0,-1 0 0,1-1 0,0 1 0,0 0 1,-1 0-1,1-1 0,0 0 0,0 1 0,0-1 0,-1 0 1,1 0-1,0 1 0,0-2 0,0 1 0,0 0 0,0 0 0,-1 0 1,1-1-1,0 1 0,2-2 0,3-1 11,0 0 0,-1-1 1,0 0-1,1 0 0,-2 0 0,9-8 0,-2 2 2,-1 1-21,0-1 0,-1 0 0,15-19 0,5-3 59,3-3 82,-33 34-144,0 1 0,1-1 0,-1 1 0,0-1 0,0 1 0,0-1 0,0 0 0,0 1 0,0-1 0,0 1 0,0-1 0,0 1 0,0-1 0,0 1 1,0-1-1,0 1 0,0-1 0,0 0 0,-1 0 301,3 6-38,12 30 366,12 51-1,-26-86-637,0 0 0,0 1-1,1-1 1,-1 0 0,0 0 0,0 1 0,0-1 0,0 0-1,0 1 1,0-1 0,0 0 0,1 0 0,-1 0 0,0 1 0,0-1-1,0 0 1,0 0 0,1 0 0,-1 1 0,0-1 0,0 0-1,1 0 1,-1 0 0,0 0 0,0 0 0,1 1 0,-1-1-1,0 0 1,0 0 0,1 0 0,-1 0 0,0 0 0,1 0-1,-1 0 1,0 0 0,1 0 0,11-7 138,11-16 48,-22 21-173,20-22 53,42-37 0,-53 52-70,0 1 0,1 1 0,0 0 0,1 0 0,-1 1 1,1 1-1,14-5 0,-25 10 11,-1 0-1,1-1 1,0 1-1,-1 0 1,1 0 0,-1 0-1,1-1 1,0 1 0,-1 0-1,1 0 1,-1 0 0,1 0-1,0 0 1,-1 0 0,1 1-1,-1-1 1,1 0 0,0 0-1,-1 0 1,1 0-1,-1 1 1,1-1 0,-1 0-1,1 1 1,-1-1 0,1 0-1,-1 1 1,1-1 0,0 1-1,-1 0 15,1 1 0,-1-1 1,1 0-1,-1 0 0,0 1 0,1-1 0,-1 0 0,0 1 0,0-1 0,0 0 0,0 0 0,0 1 0,-1 1 0,0 3 50,0 0-1,-1 0 1,0 0-1,0 0 1,-5 8-1,2-6 22,4-7-83,0 1 1,0-1 0,0 1-1,0 0 1,0 0-1,0-1 1,0 1 0,0 0-1,0 0 1,0 2 0,1-3-40,7-2 9,0 0-1,-1 0 0,1 0 1,11-4-1,0 0-14,32-8 5,-20 4 52,1 1 1,-1 2 0,56-3 0,-84 9-27,1 0 0,-1 1-1,0-1 1,1 1 0,-1 0-1,0 0 1,1 0 0,-1 0-1,0 0 1,0 0 0,0 1-1,0-1 1,0 1 0,0-1-1,0 1 1,-1 0 0,1 0-1,-1 0 1,1 0-1,-1 0 1,1 0 0,-1 0-1,0 0 1,0 0 0,0 1-1,-1-1 1,1 0 0,0 1-1,-1-1 1,1 1 0,-1 4 0,0-6-8,0 0 1,0 0 0,0 0 0,0 0 0,0 0 0,0 0 0,0 0 0,0 0 0,0 0 0,0 0 0,1 0 0,-1 0 0,1 0 0,-1 0 0,0 0 0,1 0 0,-1-1 0,1 1-1,0 0 1,-1 0 0,1 0 0,0-1 0,0 1 0,-1 0 0,1-1 0,0 1 0,0 0 0,1 0 0,-1-1 16,1 0 0,0 0 0,-1 0 1,1 0-1,0 0 0,-1 0 0,1-1 0,0 1 0,-1 0 1,1-1-1,-1 1 0,1-1 0,0 0 0,-1 1 0,0-1 1,1 0-1,1-1 0,47-35-291,-34 25 302,0 0 1,31-16 0,-39 24-24,-4 2-20,0 1 0,-1-1 1,1 0-1,-1-1 0,1 1 0,3-4 0,-7 6 17,0 0 1,0 0-1,0 0 0,0 0 0,0 0 0,0 0 1,0 0-1,0 0 0,0 0 0,0 0 0,0 0 1,0 0-1,0-1 0,0 1 0,0 0 1,0 0-1,0 0 0,0 0 0,0 0 0,0 0 1,0 0-1,0 0 0,0 0 0,0 0 0,-1 0 1,1 0-1,0 0 0,0 0 0,0 0 0,0 0 1,0 0-1,0 0 0,0-1 0,0 1 0,1 0 1,-1 0-1,-11 6-16,-14 9 40,19-11-8,0 2 0,1-1 0,-10 13 0,0-1-97,12-13 62,-1 1 1,1-1-1,0 1 0,1-1 1,-1 1-1,1 0 1,0 0-1,-3 9 0,2 2-46,-4 26 0,7-39 74,0 1-1,0-1 1,0 0 0,0 1-1,1-1 1,-1 1-1,1-1 1,0 0 0,1 4-1,-1-6-4,-1 0 0,0 0 0,0-1 0,1 1 0,-1 0 0,1 0 0,-1-1 0,1 1 0,-1-1 0,1 1 0,-1 0 0,1-1 0,-1 1 0,1-1-1,0 1 1,-1-1 0,1 1 0,0-1 0,0 0 0,-1 1 0,1-1 0,0 0 0,0 0 0,-1 0 0,1 1 0,0-1 0,0 0 0,0 0 0,0 0 0,-1 0 0,1 0 0,0 0 0,0 0 0,0-1 0,-1 1-1,1 0 1,0 0 0,0-1 0,-1 1 0,1 0 0,1-2 0,13-8 54,0-1 1,-1 0-1,0-1 0,-1 0 0,17-22 0,-15 17-7,-13 16-45,68-80 155,-62 69-155,1-1 1,-2 1-1,0-2 0,0 1 1,6-18-1,3-19 14,-3 0 1,-1-1-1,8-88 0,-19 124 42,-1-27 0,-1 37-86,0 1 1,1-1-1,-1 0 0,-1 0 1,1 0-1,-1 1 0,0-1 1,-4-7-1,6 11 20,-1 1 0,1-1 0,-1 0 0,1 1 0,-1-1 0,0 1 0,1-1 0,-1 0 0,0 1 1,1-1-1,-1 1 0,0-1 0,1 1 0,-1 0 0,0-1 0,0 1 0,0 0 0,1 0 0,-1-1 0,0 1 0,0 0 0,0 0 1,0 0-1,0 0 0,1 0 0,-1 0 0,0 0 0,0 0 0,0 1 0,0-1 0,1 0 0,-1 0 0,0 1 0,0-1 0,1 0 0,-1 1 1,0-1-1,0 1 0,1-1 0,-2 2 0,-2 1-7,0 1 0,0-1 0,0 1 0,1 0 0,-5 7 0,-4 7-9,1 0 1,1 1-1,0 1 0,2-1 1,-10 33-1,11-27-1,2 1 0,0-1 0,1 1 0,1 35 0,2-51-39,2 0 1,0 0 0,0 0-1,0 0 1,6 16-1,-5-19-52,1 0-1,0-1 1,1 0 0,0 0-1,0 0 1,0 0-1,0 0 1,9 8 0,0-2-2669,1-1 0,26 18 0,-36-26 2051,0 0 1,0 0 0,0 0-1,0 1 1,-1-1-1,0 1 1,1 0-1,-1 0 1,0 0 0,-1 0-1,3 6 1,-3-6-185,-1 0 1,0 1 0,0-1 0,1 9-1,-2-13 907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3:00.2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5 755 2496,'-1'0'125,"1"1"0,0-1-1,-1 1 1,1-1 0,0 1 0,-1-1 0,1 1-1,0-1 1,0 1 0,-1-1 0,1 1 0,0-1-1,0 1 1,0 0 0,0-1 0,0 1 0,0-1-1,0 1 1,0-1 0,0 1 0,0 0 0,0-1-1,0 1 1,0-1 0,1 2 0,2 17 2438,-2-17-2408,-1-1 1,1 1 0,-1-1 0,1 1-1,0-1 1,0 0 0,-1 1-1,1-1 1,0 0 0,0 1-1,0-1 1,1 0 0,-1 0-1,0 0 1,0 0 0,1 0 0,-1 0-1,0-1 1,1 1 0,1 1-1,-1-2 13,0 0 0,0 1 1,0-1-1,1 0 0,-1 0 0,0 0 0,0-1 0,0 1 0,0 0 0,0-1 0,0 1 0,0-1 1,3-1-1,2-1 99,-1-1 0,1 0 0,-1 0 0,0 0 0,0-1 0,0 0 0,5-6 1,12-18 103,-1 0 1,-1-2 0,23-45-1,-15 26-284,-4 4 137,26-66 0,-38 78 80,-2-1 0,14-64 0,-19 67-69,10-64 424,-14 78-504,0 0 0,-2-1 0,-1-20 0,1 39-158,0 0 0,0 0 0,0-1 0,0 1 0,0 0-1,0 0 1,0-1 0,0 1 0,0 0 0,0 0-1,0-1 1,0 1 0,0 0 0,0 0 0,0-1 0,0 1-1,0 0 1,0 0 0,0 0 0,0-1 0,0 1 0,0 0-1,-1 0 1,1 0 0,0-1 0,0 1 0,0 0-1,0 0 1,-1 0 0,1 0 0,0-1 0,0 1 0,0 0-1,-1 0 1,1 0 0,0 0 0,0 0 0,-1 0-1,-5 8-32,-4 22 58,-26 122 389,15-52 15,7-39-131,3 0 0,-5 103 0,15-117-175,2-1 1,3 1 0,1-1-1,13 53 1,-17-95-75,0 4 62,1 0 0,6 13-1,-7-18-79,0-1 0,1 0-1,-1 0 1,0 0 0,1 0 0,0 0 0,-1 0 0,1-1-1,0 1 1,0 0 0,0-1 0,4 3 0,-5-3-11,0-1 1,1 1 0,-1-1 0,0 1-1,0-1 1,1 0 0,-1 0 0,0 0 0,0 1-1,1-1 1,-1 0 0,0 0 0,1-1-1,-1 1 1,0 0 0,0 0 0,3-1-1,-1-1 12,0 1 0,0 0-1,-1-1 1,1 0 0,0 0-1,-1 0 1,3-2 0,4-6 71,0 1 0,13-20 0,-17 22-53,117-174 42,-65 93 99,-46 73-153,8-12-40,-18 26-8,-1-1 1,1 1-1,0 0 1,-1-1-1,1 1 1,-1-1-1,1 1 0,-1-1 1,0 1-1,1-1 1,-1 1-1,0-1 1,0 1-1,0-1 1,0-1-1,-1 3 5,0 0 0,0 1 0,0-1-1,0 0 1,0 1 0,0-1 0,0 1 0,0-1-1,1 1 1,-1-1 0,0 1 0,-1 1 0,-4 5-6,1 0 1,-1 0 0,2 0 0,-1 1 0,1-1 0,0 1 0,-5 15 0,2-3 39,2 0 0,-4 22 0,8-38-19,-4 22 36,2-1 1,-1 46-1,4-65-47,0 1 0,1-1-1,0 1 1,0-1 0,0 0 0,1 1-1,0-1 1,0 0 0,0 0-1,1 0 1,0 0 0,0-1-1,1 1 1,-1-1 0,1 0-1,7 7 1,-7-8 17,1-1 1,-1 0-1,1 0 1,0 0-1,0-1 1,0 0-1,1 0 1,-1 0-1,0-1 1,1 1-1,-1-1 1,1 0-1,-1-1 1,1 0-1,-1 0 1,1 0-1,0 0 1,-1-1-1,1 0 1,-1 0-1,0 0 1,1-1-1,-1 0 1,0 0-1,0 0 1,0-1-1,0 1 1,0-1-1,0 0 1,-1-1-1,0 1 1,1-1-1,5-7 1,-2 0 32,-1 0 1,-1-1 0,0 1-1,-1-1 1,0 0 0,-1 0-1,4-16 1,-3 11-31,0-1 1,3-35-1,-8 47-33,1 0-1,-1 0 0,-1 0 1,1-1-1,-1 1 1,0 0-1,-1 0 0,1 0 1,-1 1-1,0-1 0,-1 0 1,1 1-1,-4-6 1,5 10 15,-3-5-7,0 0 0,0 0 1,-7-6-1,9 10 9,0 0 0,-1 0 0,1 1 0,0-1 0,0 1 0,-1 0 0,1-1 0,-1 1 0,1 0-1,-1 0 1,0 1 0,1-1 0,-4 0 0,1 1-9,-1 0 0,1 0 0,-1 1-1,1 0 1,0-1 0,-1 2 0,1-1-1,0 1 1,0 0 0,-8 4 0,9-5 3,1 1 0,-1 0 0,1 0 0,0 0 0,0 1 0,0-1 0,0 1 0,0 0 0,0 0 0,0 0 0,1 0 0,0 0 0,-1 0 0,1 1 0,-2 5 0,3-7 9,1-1-1,0 1 1,0-1-1,0 0 1,0 1 0,0-1-1,0 1 1,1-1 0,-1 0-1,0 1 1,1-1-1,-1 0 1,1 1 0,-1-1-1,1 0 1,0 0 0,0 1-1,-1-1 1,1 0 0,0 0-1,0 0 1,0 0-1,0 0 1,0 0 0,0 0-1,0-1 1,1 1 0,-1 0-1,0 0 1,0-1-1,2 1 1,2 2 5,0-1 0,-1 0 1,1-1-1,0 1 0,0-1 0,1 0 0,6 1 0,0-2-13,0 0 0,0-1 0,0-1-1,0 0 1,0 0 0,0-1 0,0-1-1,-1 0 1,1-1 0,17-9 0,5-7 57,60-47 1,-86 61-53,52-40 102,-60 47-103,0 0 1,0-1 0,0 1 0,0 0-1,0 0 1,0 0 0,0 0 0,0 0-1,0 0 1,0 0 0,1 0 0,-1 0-1,0 0 1,0-1 0,0 1 0,0 0 0,0 0-1,0 0 1,1 0 0,-1 0 0,0 0-1,0 0 1,0 0 0,0 0 0,0 0-1,0 0 1,1 0 0,-1 0 0,0 0-1,0 0 1,0 0 0,0 0 0,0 0-1,0 1 1,1-1 0,-1 0 0,0 0 0,0 0-1,0 0 1,0 0 0,0 0 0,0 0-1,0 0 1,1 0 0,-1 1 0,1 8-1,-5 18 44,4-22-21,-13 68 256,4-29-79,2 1 0,0 52 0,8-79-144,-1-18-51,0 0-1,0 0 1,0 0 0,0 1-1,0-1 1,0 0 0,0 0-1,0 0 1,0 0 0,0 0-1,0 0 1,0 1 0,0-1-1,0 0 1,0 0 0,0 0-1,0 0 1,0 0 0,0 0-1,1 1 1,-1-1 0,0 0-1,0 0 1,0 0 0,0 0-1,0 0 1,0 0 0,0 0-1,0 0 1,1 0 0,-1 0-1,0 0 1,0 1 0,0-1-1,0 0 1,0 0 0,1 0-1,-1 0 1,0 0 0,0 0-1,0 0 1,2-2 37,-1 0 1,1 1-1,-1-1 1,0 0-1,0 0 1,0 0-1,2-3 0,2-5 5,18-31 89,43-70-14,-51 88-160,0 2 0,34-36 0,-45 53-11,0 0 1,0 1-1,1-1 0,6-3 1,-10 6 46,0 1 0,0-1 1,0 1-1,0-1 0,0 1 1,-1-1-1,1 1 0,0 0 1,0 0-1,0-1 0,0 1 1,0 0-1,0 0 0,0 0 1,0 0-1,0 0 0,0 0 1,0 0-1,0 1 0,0-1 1,0 0-1,0 0 0,0 1 1,0-1-1,-1 1 0,1-1 1,0 1-1,0-1 1,0 1-1,0-1 0,-1 1 1,2 1-1,4 6-1,-1 1-1,-1 0 1,1 0 0,-1 0-1,3 13 1,4 8-61,-2-10 92,-5-8 2,1 0-1,0 0 1,1-1 0,0 0-1,1 0 1,0 0 0,12 12-1,-17-21-19,-1 0 1,1-1-1,0 1 0,0-1 1,0 0-1,0 0 0,0 0 1,0 0-1,0 0 0,1 0 0,-1 0 1,0 0-1,0-1 0,1 0 1,-1 1-1,0-1 0,1 0 1,-1 0-1,0 0 0,1 0 0,-1 0 1,0-1-1,1 1 0,-1-1 1,0 0-1,0 1 0,1-1 1,-1 0-1,0 0 0,0-1 0,0 1 1,0 0-1,0-1 0,-1 1 1,1-1-1,0 1 0,-1-1 1,2-2-1,4-3 18,-2-1 1,1 1-1,-1-2 1,0 1-1,-1 0 1,0-1-1,-1 0 1,4-12-1,1-8-60,4-40-1,-1 5 206,-11 53-150,2-4-223,-2 15 196,1-1 1,-1 1-1,0-1 1,0 1-1,1 0 1,-1-1-1,0 1 1,1-1-1,-1 1 1,0 0-1,1-1 1,-1 1-1,0 0 1,1 0-1,-1-1 1,1 1-1,-1 0 1,1 0-1,-1-1 1,1 1-1,-1 0 1,1 0-1,-1 0 1,1 0-1,-1 0 1,1 0-1,-1 0 1,1 0 0,12 1 66,0 0 1,16 4 0,21 2 5,13-6-1178,83-11 1,-44 2-4390,-68 6 1780,66-6-4908,-32-2 4206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3:05.3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13 388 320,'-1'0'35,"1"0"-13,-1 0 0,1 0 0,-1 0 0,0 0 0,1 0 0,-1 0 0,1 0 0,-1 0 0,1 0 0,-1 0 0,0 0 0,1 0-1,-1 1 1,1-1 0,-4 3 2937,17-4 1211,45-12 1116,27-15-3601,-73 23-1454,0 0 1,0-1 0,-1 0 0,0-1 0,17-12 0,-21 13-137,0 0 0,-1 0 0,0-1 0,0 0 0,0 0 0,-1 0 0,0-1 0,-1 1 0,5-11 0,-8 15-59,0-1 0,0 0 0,-1 0 0,1 0 0,-1 0 0,0 0 0,0 0-1,0 0 1,0 0 0,-1 0 0,0 0 0,-1-6 0,2 9-30,-1-1-1,1 1 0,-1-1 0,1 1 0,-1 0 1,0-1-1,1 1 0,-1 0 0,0-1 1,0 1-1,0 0 0,0 0 0,0 0 1,0-1-1,0 1 0,0 0 0,0 1 1,-1-1-1,1 0 0,0 0 0,-1 0 0,1 1 1,-1-1-1,1 1 0,0-1 0,-1 1 1,1 0-1,-1-1 0,0 1 0,1 0 1,-1 0-1,1 0 0,-1 0 0,1 0 1,-3 1-1,-6 2 32,0 1 0,0 0 1,1 1-1,-1 0 0,1 0 1,0 1-1,0 0 0,1 1 1,0 0-1,0 0 0,1 1 1,-10 12-1,11-11 56,0 1-1,1 0 1,0 0 0,1 0-1,0 0 1,1 1 0,0 0-1,-3 20 1,5-25-49,0 1 0,1 0 0,0-1 1,0 1-1,0 0 0,1-1 0,0 1 1,0-1-1,1 1 0,0-1 0,0 1 0,0-1 1,1 0-1,0 0 0,7 11 0,-8-15-9,-1-1-1,1 1 0,-1 0 0,1 0 0,0-1 1,0 1-1,-1-1 0,1 0 0,0 1 0,1-1 1,-1 0-1,0 0 0,0 0 0,0 0 0,1-1 1,-1 1-1,4 0 0,-3-1-2,0 0 0,0-1 0,0 1 1,0 0-1,0-1 0,0 0 0,0 0 0,0 0 0,0 0 0,0 0 0,5-4 1,2-2 58,0-1 1,0 0 0,0-1 0,-1 0 0,9-13-1,47-60 96,-42 49-134,2 2 1,1 1-1,53-47 0,-77 76-47,20-15-90,-22 16 79,0 0 1,1-1 0,-1 1-1,1 0 1,-1-1-1,1 1 1,-1 0 0,1 0-1,-1-1 1,1 1-1,-1 0 1,1 0-1,-1 0 1,1 0 0,-1 0-1,1 0 1,-1 0-1,1 0 1,-1 0 0,1 0-1,-1 0 1,1 0-1,0 0 1,-1 0-1,1 0 1,-1 0 0,1 1-1,-1-1 1,1 0-1,-1 0 1,0 1 0,1-1-1,-1 0 1,1 1-1,-1-1 1,1 0 0,-1 1-1,1 0 1,-1 1 43,0 0 0,0 0 0,0 0 0,0 0 0,0 0 0,0 0 1,-1 0-1,1 0 0,-2 4 0,-1 4 66,-16 65-71,6-28-90,7-25 219,-13 59 112,19-80-267,0 0 0,0-1 1,0 1-1,0 0 0,0-1 0,0 1 1,-1 0-1,2-1 0,-1 1 1,0 0-1,0-1 0,0 1 0,0 0 1,0-1-1,1 1 0,-1 0 1,1 0-1,-1-1 1,0 0 0,0 0 0,1 1 0,-1-1 0,0 0 1,0 0-1,1 0 0,-1 0 0,0 0 0,1 0 0,-1 0 0,0 0 0,0 0 0,1 0 1,-1 0-1,0 0 0,0 0 0,1 0 0,-1-1 0,0 1 0,1 0 0,-1 0 1,0 0-1,0 0 0,1 0 0,-1 0 0,0-1 0,19-16 339,-17 15-359,44-42 32,2 1 1,2 3-1,87-55 0,-136 94-13,2-1-12,0 0 0,0 0 0,0 0 0,0 0 1,0 1-1,1-1 0,-1 1 0,1 0 0,-1 0 0,1 0 0,-1 1 1,7-1-1,-9 1 3,-1 0 0,1 0 0,-1 0 1,0 1-1,1-1 0,-1 0 0,1 0 1,-1 1-1,0-1 0,1 0 0,-1 0 1,0 1-1,1-1 0,-1 1 0,0-1 1,1 0-1,-1 1 0,0-1 0,0 1 1,1-1-1,-1 0 0,0 1 0,0-1 0,0 1 1,0 0-1,2 18 86,-8 16-28,-15 42-48,19-66 4,1-1 0,0 1-1,0 0 1,1-1 0,2 16 0,-2-24-6,0 0 0,0-1 1,1 1-1,-1-1 0,1 1 0,-1 0 1,1-1-1,-1 1 0,1-1 1,0 1-1,0-1 0,0 0 1,0 1-1,0-1 0,0 0 0,0 0 1,2 2-1,-2-2-7,1 0 1,-1-1-1,0 1 1,1-1-1,-1 1 1,0-1-1,1 0 1,-1 0-1,1 1 1,-1-1-1,0 0 1,1 0-1,-1 0 1,1-1-1,-1 1 1,2-1 0,4-1 20,0 0 1,0-1 0,-1 0 0,0-1 0,1 1 0,6-7 0,0 0 59,-1 0-1,0-2 1,18-22-1,-5 6-66,-16 18 20,0-1-1,-1 0 1,0-1-1,-1 0 1,0 0 0,-1 0-1,0-1 1,-1 0-1,5-18 1,-9 25-14,0-1 0,-1 1-1,0-1 1,-1-6 0,1 11-28,0 0 0,0 0 0,0-1 1,-1 1-1,1 0 0,-1 0 0,0 0 0,0 0 0,0 0 1,0-1-1,0 2 0,0-1 0,-3-3 0,4 4-10,-1 1 1,1 0-1,-1 0 0,1 0 0,-1-1 0,1 1 1,-1 0-1,1 0 0,-1 0 0,1 0 0,-1 0 0,0 0 1,1 0-1,-1 0 0,1 0 0,-1 0 0,1 0 1,-1 0-1,1 1 0,-1-1 0,1 0 0,-1 0 0,1 1 1,-1-1-1,1 0 0,-1 1 0,1-1 0,-1 0 0,1 1 1,-1-1-1,1 0 0,0 1 0,-1 0 0,-14 18-195,14-16 174,-4 4 45,1 1 0,0-1 0,0 1 0,1 0 0,0 0 0,1 1 0,0-1 0,0 0 0,1 1 1,0 0-1,0-1 0,1 11 0,0-14-17,0 1 1,1-1 0,0 1-1,-1-1 1,2 0 0,-1 0-1,1 1 1,0-1-1,0 0 1,0-1 0,1 1-1,-1 0 1,1-1 0,0 1-1,1-1 1,-1 0-1,1 0 1,0 0 0,0 0-1,6 3 1,-8-6 33,1 1-1,0-1 1,-1 0-1,1 0 1,0 0 0,0-1-1,0 1 1,0-1-1,0 0 1,0 0 0,-1 0-1,1 0 1,0 0 0,0 0-1,0-1 1,0 1-1,0-1 1,0 0 0,-1 0-1,1 0 1,3-2 0,6-3 107,0-1 0,0 0 0,12-11 0,-15 12-76,20-18 26,-1-1 0,41-45 0,-53 48-157,-13 18 88,-1 1 0,1-1 0,0 0 0,0 1 0,0-1 0,6-3 0,-8 6-75,-1 2 10,1 0 47,-1 1 1,0-1-1,1 0 1,0 0-1,-1 0 1,1 0 0,0 0-1,0 0 1,-1 0-1,3 2 1,0 0 19,10 15-119,-4-5 83,0 0-1,1 0 1,1-1 0,23 21-1,-31-31 43,1 1-1,-1-1 1,1 0 0,0 0-1,0 0 1,0 0-1,0-1 1,0 1 0,0-1-1,0 0 1,0-1 0,1 1-1,-1-1 1,0 1-1,1-1 1,-1 0 0,0-1-1,0 1 1,1-1-1,-1 0 1,0 0 0,0 0-1,6-3 1,0-1-21,-1 0 0,0 0 0,-1-1 0,1 0 0,-1 0 0,8-9 0,3-3 41,19-27 0,-31 36-16,-1-1 1,0 1-1,0-1 1,6-16-1,-12 25-23,1 0-1,-1 0 0,0 0 0,1 0 1,-1 0-1,0 0 0,0 0 0,0 0 1,0 0-1,0 0 0,0 0 0,0 0 1,0-1-1,-1 0 0,-4 0 50,-2 8-124,-6 10-10,1 1 0,0 1 0,2 0 0,-12 26 0,20-39 83,-2 3-15,1-1 0,1 1 0,-1 0 0,1-1 0,-2 15 0,4-20 13,0 0 1,-1 0-1,1 0 1,0 0-1,0 0 1,0 0-1,1 1 1,-1-1-1,0 0 1,1 0-1,-1 0 1,1 0-1,0 0 1,0 0-1,-1 0 1,1-1-1,1 1 0,-1 0 1,0 0-1,0-1 1,1 1-1,-1 0 1,1-1-1,-1 0 1,1 1-1,2 1 1,-2-2 18,0-1 0,0 1-1,-1-1 1,1 0 0,0 0 0,0 1 0,0-1-1,-1 0 1,1 0 0,0-1 0,0 1 0,-1 0-1,1-1 1,0 1 0,0-1 0,-1 1 0,1-1 0,0 0-1,-1 0 1,1 0 0,-1 1 0,3-3 0,2-2 19,0 0 1,0 0 0,9-10 0,-6 5-50,1 0 47,0 0 0,-1-1-1,-1 0 1,1-1 0,-2 1 0,11-22 0,-18 30-182,-3 6 53,-3 9 19,-7 20-22,2 1 1,-7 37 0,-8 70 187,1-3 88,17-103-184,-1 0-1,-15 33 1,17-49 34,-1-1 0,-1 0-1,0 0 1,-1-1 0,-1 0 0,-1-1 0,-16 18 0,22-28 0,1 0 0,-1 0 0,0 0 0,0-1 1,-1 0-1,1 0 0,-1-1 0,0 1 1,0-2-1,0 1 0,-1-1 0,1 0 0,0 0 1,-1-1-1,1 0 0,-1 0 0,0-1 1,1 0-1,-1 0 0,-13-3 0,4 0-52,1-1-1,-1 0 0,1-2 1,0 0-1,0 0 0,1-2 1,0 1-1,-15-12 0,28 18 23,1 0-1,0 0 0,0 0 1,0 0-1,0 0 0,0 0 1,0 0-1,0 0 1,0 0-1,0 0 0,1 0 1,-1-1-1,0 1 0,1 0 1,-1-1-1,1 1 0,-1 0 1,1-1-1,0 1 1,0-1-1,-1 1 0,1 0 1,0-1-1,0 1 0,0-1 1,1 1-1,-1-1 0,0 1 1,1 0-1,-1-1 1,0 1-1,1 0 0,0-1 1,-1 1-1,1 0 0,0 0 1,-1-1-1,1 1 0,0 0 1,0 0-1,0 0 0,0 0 1,0 0-1,0 0 1,3-1-1,7-6-15,2 0 1,-1 1-1,1 1 1,0 0-1,1 0 1,26-7-1,-1 1 61,91-40-194,-103 39 119,-1-2-1,43-29 1,309-252 231,-346 269-85,29-33 0,-48 44-108,19-31 1,-2 3-94,-25 37 119,-1 0-1,8-16 0,4-7-5,-16 30-24,0 0 1,0 0-1,1 0 0,-1 0 0,0-1 0,0 1 0,0 0 0,0 0 1,0 0-1,0 0 0,0-1 0,0 1 0,0 0 0,0 0 1,0 0-1,0-1 0,0 1 0,0 0 0,0 0 0,0 0 0,0-1 1,0 1-1,0 0 0,0 0 0,0 0 0,-1 0 0,1-1 1,0 1-1,0 0 0,0 0 0,0 0 0,0 0 0,0 0 0,-1-1 1,1 1-1,0 0 0,0 0 0,0 0 0,0 0 0,-1 0 0,1 0-1,0 0 1,0 0-1,0 0 0,0-1 1,0 1-1,-1 0 1,1 0-1,0 0 1,0 0-1,0 0 0,0 0 1,0 0-1,0-1 1,0 1-1,0 0 0,0 0 1,0 0-1,-1 0 1,1 0-1,0 0 1,0-1-1,0 1 0,0 0 1,0 0-1,0 0 1,0 0-1,0-1 0,0 1 1,0 0-1,0 0 1,0 0-1,0 0 1,0 0-1,0-1 0,1 1 1,-1 0-1,0 0 1,0 0-1,0 0 0,0 0 1,0 0-1,0-1 1,0 1-1,0 0 0,1 0 1,0-2-48,-2 4 67,-4 11 26,-5 28 47,-1 0 1,-26 63-1,33-95-39,1 0 0,0 0 0,1 1-1,0 0 1,0-1 0,1 1 0,0 0 0,1 0-1,1 16 1,-1-25-38,0-1 0,0 1 0,0-1-1,0 1 1,0-1 0,0 1 0,1 0-1,-1-1 1,0 1 0,0-1 0,0 1 0,1-1-1,-1 1 1,0-1 0,0 1 0,1-1-1,-1 1 1,0-1 0,1 0 0,-1 1 0,1-1-1,-1 0 1,1 1 0,-1-1 0,1 0-1,-1 1 1,1-1 0,-1 0 0,1 1-1,0-1 8,0-1-1,0 1 1,0 0-1,0-1 0,0 1 1,0 0-1,0-1 0,0 1 1,-1-1-1,1 1 0,0-1 1,0 1-1,0-1 1,-1 0-1,2 0 0,3-5 66,-1 0-1,1 0 0,4-8 1,57-87-87,-66 101-15,1-1-1,-1 0 1,0 1 0,1-1-1,-1 1 1,1-1 0,-1 0 0,0 1-1,1-1 1,-1 1 0,1-1-1,0 1 1,-1 0 0,1-1 0,1 0-1,-2 1 12,0 0 0,0 0-1,1 1 1,-1-1 0,0 0 0,0 0-1,1 0 1,-1 0 0,0 0-1,0 0 1,0 0 0,1 1-1,-1-1 1,0 0 0,0 0-1,0 0 1,1 0 0,-1 1 0,0-1-1,0 0 1,0 0 0,0 1-1,0-1 1,0 0 0,1 0-1,-1 0 1,0 1 0,0-1-1,0 1 1,4 27-86,-4-23 74,2 78-16,-10 102 0,7-175 18,-12 127 96,9-105-5,-2 0 0,-13 39 0,7-35-25,-1 0 0,-36 65 1,43-91-25,0 0 1,-1 0-1,0 0 0,0-1 1,-1 0-1,-1-1 1,1 0-1,-1 0 0,-1-1 1,1 0-1,-1 0 0,0-1 1,-19 8-1,23-12-10,0-1-1,0 1 1,0-1 0,-1 0-1,1-1 1,-1 0-1,1 0 1,0 0-1,-1 0 1,1-1 0,0 0-1,-1-1 1,1 0-1,0 0 1,0 0 0,0 0-1,0-1 1,1 0-1,-1 0 1,1-1 0,-9-6-1,2 0-53,1 0 1,-1-1-1,2-1 0,-1 0 1,2 0-1,0-1 0,-14-25 1,21 33 22,-1 0 0,1 0 0,0 0 1,0 0-1,1 0 0,0-1 1,0 1-1,0 0 0,0-7 1,1 9 6,0 0 0,0 0 1,1 0-1,0-1 0,-1 1 0,1 1 1,0-1-1,0 0 0,0 0 1,1 0-1,-1 0 0,1 1 1,0-1-1,0 1 0,-1-1 1,2 1-1,3-4 0,2-1-20,0 1 0,0 1 0,1 0 0,0 0 0,0 1 0,0 0 0,15-5 0,71-13-390,-73 18 294,53-8-1252,0 5-3306,-69 7 3826,0 0 0,0 0 0,-1 1 0,1 0 0,0 0-1,0 0 1,-1 0 0,1 1 0,-1 0 0,1 1 0,-1-1 0,0 1-1,0 0 1,0 0 0,0 0 0,-1 1 0,1 0 0,6 8 0,-8-8 333,0 0 1,0 0-1,-1 1 0,3 6 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3:10.1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1 816 2240,'0'3'224,"0"0"0,1-1 0,-1 1 0,1 0 1,0-1-1,0 1 0,0-1 0,0 1 0,0-1 0,0 1 0,1-1 1,-1 0-1,4 4 0,-1-1 501,1-1 0,-1 0 0,1 1 0,0-1 0,6 3 0,7 1 3670,-17-8-4343,-1 1-1,1-1 1,0 0-1,-1 0 1,1 0 0,0 0-1,-1 0 1,1 0-1,0-1 1,-1 1 0,1 0-1,-1 0 1,1 0-1,0-1 1,-1 1-1,1 0 1,-1 0 0,1-1-1,-1 1 1,1-1-1,-1 1 1,1 0 0,-1-1-1,1 1 1,-1-1-1,0 1 1,1-1 0,7-13 252,-1 0 1,0 0-1,5-20 1,4-7-36,0 7-171,2 1-1,1 1 0,1 0 0,46-52 0,-59 75 4,-2 2 1,0 1 0,1 0 1,-1 0-1,14-10 0,-18 15-72,0 0-1,0 1 0,0-1 0,0 0 0,0 1 0,0-1 1,1 1-1,-1-1 0,0 1 0,0 0 0,0-1 0,1 1 0,-1 0 1,0 0-1,1 0 0,-1 0 0,0 0 0,0 0 0,1 0 1,-1 0-1,0 1 0,0-1 0,1 0 0,-1 1 0,0-1 0,0 1 1,0 0-1,0-1 0,0 1 0,0 0 0,0-1 0,0 1 0,0 0 1,0 0-1,0 0 0,0 0 0,0 0 0,-1 0 0,1 0 1,0 2-1,1 1 24,0 0 0,0 0 0,0 0 1,-1 0-1,0 1 0,0-1 0,0 1 1,-1-1-1,1 1 0,-1-1 0,0 6 1,-1 10 87,-5 23 1,4-30-88,-30 198 906,28-171-582,2-33-224,2-12 6,1-19 22,2 7-174,1 0 0,0 0-1,1 1 1,1-1-1,0 1 1,1 0 0,1 1-1,0 0 1,2 0 0,-1 1-1,2 0 1,0 1-1,25-24 1,-13 16-55,30-21 0,-40 33 89,0 0 0,1 2 1,0-1-1,22-7 0,-34 14-31,1 1 0,-1-1-1,1 0 1,0 1-1,-1-1 1,1 1 0,0 0-1,-1 0 1,1 0-1,0 0 1,-1 0 0,1 1-1,-1-1 1,5 2-1,-6-1 8,1 0-1,-1 0 1,1 0-1,-1 0 1,1 0-1,-1 0 1,0 0-1,1 1 1,-1-1-1,0 1 1,0-1-1,0 1 1,0-1-1,0 1 1,-1-1-1,1 1 1,0 0-1,-1 0 1,1-1-1,-1 1 1,1 3-1,0 5 46,0 0 1,-1 0-1,0 0 0,0 0 0,-2 11 0,-13 49 131,3-13-36,-13 99-9,26-136-86,-1-19-58,0-1 1,0 1-1,0-1 1,0 1-1,0-1 1,0 0-1,0 1 1,0-1-1,0 1 1,0-1-1,0 0 1,0 1-1,1-1 1,-1 1-1,0-1 1,0 0-1,0 1 1,1-1-1,-1 0 1,0 1-1,1-1 1,-1 0-1,0 0 1,1 1-1,-1-1 1,0 0-1,1 0 1,-1 1-1,0-1 1,1 0-1,-1 0 1,1 0-1,-1 0 1,0 0-1,1 0 1,-1 0-1,1 1 1,-1-1-1,0 0 1,1 0-1,0-1 1,1 0 10,1 0 0,-1-1 0,0 0 0,1 1 0,-1-1 1,0 0-1,0 0 0,0 0 0,2-5 0,17-25 11,-15 22-23,33-55 31,-13 21-74,47-62 0,-63 92 64,-9 12-28,1-1 1,-1 1-1,1-1 1,0 1-1,0 0 1,-1-1-1,2 1 1,-1 0-1,0 0 0,0 1 1,1-1-1,-1 0 1,6-2-1,-8 4-2,1 0-1,0 0 0,0 0 1,-1 0-1,1 0 1,0 1-1,-1-1 0,1 0 1,0 0-1,-1 0 0,1 1 1,0-1-1,-1 0 1,1 1-1,-1-1 0,1 1 1,0-1-1,-1 1 0,1-1 1,-1 1-1,1-1 1,-1 1-1,0-1 0,1 1 1,-1 0-1,0-1 1,1 1-1,-1-1 0,0 1 1,0 0-1,1 0 0,-1-1 1,0 2-1,6 29 39,-5-24-40,4 25 82,2 1-1,19 58 1,-23-86-42,-2 0-18,1-1 0,0 1 0,0-1 0,0 0 0,6 7-1,-7-10-5,-1-1 0,1 1-1,-1 0 1,1-1 0,0 1-1,0-1 1,-1 1 0,1-1-1,0 0 1,0 1 0,0-1-1,-1 0 1,1 1 0,0-1-1,0 0 1,0 0 0,0 0-1,0 0 1,-1 0-1,1 0 1,0 0 0,0 0-1,0 0 1,0 0 0,0 0-1,0-1 1,-1 1 0,1 0-1,0 0 1,0-1 0,0 1-1,-1-1 1,1 1 0,0-1-1,0 1 1,0-2 0,4-2 14,-1 0-1,0 0 1,0 0 0,-1 0 0,1-1 0,5-9 0,14-35-84,-11 24 111,-7 15-55,30-65 243,-32 65-211,0 1 0,0 0 0,-1-1 0,0 0 0,-1 1-1,0-12 1,-1 17-34,0 0-1,0 1 1,-1-1-1,1 1 1,-1-1-1,0 1 1,0 0-1,0-1 0,-1 1 1,1 0-1,-1 0 1,1-1-1,-1 1 1,0 1-1,-1-1 1,-2-4-1,3 6 5,1 0-1,-1-1 1,0 1 0,0 0-1,1 0 1,-1 0-1,0 0 1,0 0-1,0 0 1,0 1 0,0-1-1,0 1 1,0-1-1,-1 1 1,1 0-1,0 0 1,0 0-1,0 0 1,0 0 0,0 1-1,0-1 1,0 0-1,0 1 1,0 0-1,0-1 1,0 1 0,-3 1-1,-1 2-13,-1 0-1,1 0 1,0 1-1,1-1 1,-1 1 0,1 0-1,0 1 1,0-1-1,0 1 1,-5 11-1,9-16 14,0 0 0,1 0 0,-1 0-1,1 0 1,-1 0 0,1 0 0,-1 0-1,1 0 1,0 0 0,-1 0 0,1 0-1,0 1 1,0-1 0,0 0 0,0 0-1,0 0 1,0 0 0,0 1 0,0-1 0,1 0-1,-1 0 1,0 0 0,1 0 0,-1 0-1,1 0 1,-1 0 0,1 0 0,0 0-1,-1 0 1,1 0 0,0 0 0,0 0 0,0 1-1,0-2 21,7 0-16,-8 0 2,1 1 0,-1-1 0,0 0-1,0 0 1,1 0 0,-1 1 0,0-1 0,1 0 0,-1 0-1,0 0 1,0 1 0,0-1 0,1 0 0,-1 0-1,0 1 1,0-1 0,0 0 0,0 1 0,0-1-1,1 0 1,-1 1 0,0-1 0,0 0 0,0 1-1,0-1 1,0 0 0,0 1 0,0-1 0,0 0 0,0 1-1,0-1 1,0 0 0,0 1 0,-1-1 0,1 0-1,0 1 1,-4 16-8,3-15 9,-3 19-3,1-1 0,0 26 0,1-13 0,2 40 0,1-32 0,-1-33-1,1 0 0,0 0 0,0 0 0,4 10 0,4 24 65,-8-38-47,0 0 0,-1 0 1,2 0-1,-1 0 0,0-1 0,1 1 1,0 0-1,-1-1 0,2 1 0,-1-1 0,0 0 1,4 4-1,-5-6 170,-1-1-164,0 0-1,0 1 1,0-1 0,0 0 0,1 0 0,-1 1 0,0-1 0,0 0 0,0 0 0,1 0 0,-1 1 0,0-1 0,0 0 0,1 0 0,-1 0 0,0 0 0,0 0 0,1 0 0,-1 1 0,0-1 0,1 0 0,-1 0 0,0 0 0,0 0-1,1 0 1,-1 0 0,0 0 0,1 0 0,-1 0 0,0 0 0,1 0 0,-1-1 0,0 1 0,0 0 0,1 0 0,-1 0 0,1 0 0,11-4 257,25-18-110,30-16-319,-29 19 122,-24 12 27,27-12 0,-33 16 3,-6 3 9,0 0 0,-1-1 0,1 1-1,0-1 1,-1 1 0,1-1 0,-1 0-1,1 1 1,-1-1 0,0 0-1,2-1 1,20-20-168,-12 12 186,0-1-1,0 0 1,14-22 0,-16 20-39,6-10 165,20-40 1,-22 37-141,-9 20-28,-1-1-1,0 1 1,0 0 0,0-1 0,-1 1 0,2-9 0,-1 1 15,1-3-38,-3 14 30,1-1 5,-2 4-1,0 0 1,0 0-1,0 0 0,0 0 0,0 0 0,0 0 0,0 0 0,0 0 0,0 0 0,1 0 1,-1 0-1,0 0 0,0 0 0,0 0 0,0 0 0,0 0 0,0 0 0,0 0 0,0 0 0,0 0 1,0 0-1,0 0 0,0 0 0,0 0 0,0 0 0,0 0 0,0 0 0,0 0 0,0 0 0,0 0 1,0 0-1,0 0 0,0 0 0,0 0 0,0 0 0,0 0 0,0 0 0,0 0 0,0 0 1,0 0-1,0 0 0,0 0 0,-4 40-194,0-11 145,2-2-6,-3 18 33,4 84 0,2-112 23,2 25-98,-2-40 97,-1 1 1,1-1-1,-1 1 0,1-1 1,0 0-1,0 1 0,0-1 1,0 0-1,0 0 0,0 0 1,1 0-1,2 4 1,-3-6 9,-1 1 0,1-1 0,-1 1 0,1-1 0,0 0 0,-1 1 0,1-1 0,0 0 1,-1 0-1,1 0 0,0 1 0,0-1 0,-1 0 0,1 0 0,0 0 0,0 0 0,-1 0 0,1 0 1,0-1-1,-1 1 0,1 0 0,0 0 0,0 0 0,-1-1 0,1 1 0,-1 0 0,1-1 1,0 1-1,-1 0 0,2-2 0,0 1 7,0-1 0,0 0 0,0 0 0,0 0 0,0 0 0,0 0 0,1-4 0,10-20-63,-1 0 0,14-50 0,-9 25 130,41-110 45,-53 149-204,-4 18-145,-2 7 187,0 23-43,1-17 48,-1-1-1,2 1 1,1-1-1,5 28 1,-6-41 56,2 6-1,0 0 0,0 0 1,1 0-1,6 10 1,-9-19-24,0 0 1,1 0-1,-1 0 1,1 0-1,-1 0 1,1 0-1,0-1 1,0 1-1,0 0 1,3 1 0,-3-2-1,-1 0 0,1-1 0,-1 1 0,0-1 0,1 0 1,-1 1-1,1-1 0,-1 0 0,1 0 0,-1 0 1,0 0-1,1 0 0,-1 0 0,1-1 0,-1 1 0,1 0 1,-1-1-1,0 1 0,3-2 0,2-1-13,0-1 0,-1 0 0,1 0 0,-1 0 0,0 0 0,0-1 0,6-7 0,4-4 10,26-25-17,97-101 306,-122 123-290,0-1 0,-2 0 0,0-1-1,-2-1 1,0 0 0,9-26 0,-4 1 50,22-97 1,-35 126-23,7-31-93,-2 0 0,5-94 0,-14 143 59,0-1-1,0 1 0,0-1 1,0 1-1,0-1 0,0 1 1,0-1-1,0 1 1,0-1-1,0 1 0,-1-1 1,1 1-1,0-1 0,0 1 1,0 0-1,-1-1 1,1 1-1,0-1 0,0 1 1,-1-1-1,1 1-1,-1 0-1,1 0 1,0 0 0,0 0 0,-1 0-1,1 0 1,0 0 0,0 0 0,-1 0-1,1 0 1,0 0 0,-1 1 0,1-1-1,0 0 1,0 0 0,0 0-1,-1 0 1,1 0 0,0 0 0,0 1-1,-1-1 1,1 0 0,0 0 0,0 1-1,-2 1-33,0 0 0,1 0 0,-1 0 0,1 0 0,-1 1 0,1-1 0,-1 3 0,-9 36 54,1 1 0,-5 44 0,6-26-124,0-12 65,-22 158 48,27-167-23,3-1 1,1 1-1,6 53 1,-2-63 20,-1-4 9,0 1 0,2-2 0,15 47 0,-19-68 17,1 0 0,0 0 1,0 0-1,0 0 0,0 0 0,3 3 0,-4-5-15,-1-1 0,1 1-1,0 0 1,-1-1 0,1 1 0,0-1-1,-1 1 1,1-1 0,0 1 0,0-1 0,-1 1-1,1-1 1,0 0 0,0 0 0,0 1-1,-1-1 1,1 0 0,0 0 0,0 0 0,0 0-1,0 0 1,0 0 0,0 0 0,-1 0-1,1 0 1,0 0 0,0-1 0,0 1-1,1-1 1,1-2 1,0 0-1,0 0 1,0 0 0,0 0-1,0-1 1,-1 1 0,0-1-1,2-4 1,0 1-17,10-20 72,-1-1 0,14-47 0,7-17 66,-20 57-150,-11 25 14,0 0 0,1 1 0,0 0 1,10-15-1,-14 23-14,1 0 0,-1 0 1,1 0-1,-1 0 0,1 0 1,-1 0-1,0-1 0,1 1 0,-1 0 1,0 0-1,0-2 0,0 2 21,0 1 0,0-1 0,0 0 0,0 1-1,1-1 1,-1 0 0,0 1 0,0-1 0,0 0-1,1 1 1,-1-1 0,0 0 0,1 1 0,0-1 0,-1 0 174,1 3-294,6 12 140,7 18-300,23 84 380,-28-78-96,-2-9 11,10 27-1,-14-47-30,0-1 0,1 0-1,0-1 1,0 1 0,1-1-1,0 0 1,11 13 0,-14-18 26,0 0 1,0-1-1,0 1 0,1-1 1,-1 1-1,0-1 0,1 0 1,-1 0-1,0 0 0,1 0 1,0 0-1,-1 0 0,1-1 1,3 1-1,-2-1-7,1 0 0,0 0 1,0 0-1,0-1 0,0 0 0,-1 0 0,7-2 1,4-3 0,-1 0 0,1-1 0,21-15 0,-3-2-1,-1-1 0,-1-1 0,41-47 1,16-14 31,-83 83-32,-3 3-1,-1 0-1,1-1 0,0 1 1,-1-1-1,1 1 0,-1-1 1,1 1-1,-1-1 0,0 0 1,0 0-1,0 0 0,0 0 1,0 0-1,0 0 0,1-3 1,-12 6 119,3 2-123,0 2 1,1-1-1,0 1 1,0 0-1,0 0 1,0 1 0,1 0-1,-8 11 1,-1 2-6,0 0-1,2 1 1,0 0 0,1 1-1,1 1 1,2 0 0,-8 24-1,15-41 11,0 1-1,0-1 1,1 0-1,0 10 1,0-14 2,0 0 0,0 0 0,0 0 0,1 1 1,-1-1-1,0 0 0,1 0 0,-1 0 0,1 0 1,-1 1-1,2 0 0,-2-1-8,1-1 0,-1 0 0,1 1 0,-1-1 0,0 0 0,1 1 0,-1-1 0,1 0 0,-1 0 0,1 1 0,-1-1 0,1 0 0,-1 0 0,1 0 0,-1 0 0,1 0 0,0 0 0,-1 0-1,1 0 1,-1 0 0,1 0 0,-1 0 0,1 0 0,-1 0 0,1 0 0,-1 0 0,1-1 0,1 0 1,0 0 0,0 0-1,0 0 1,0 0 0,0-1 0,0 1-1,0-1 1,-1 1 0,1-1 0,-1 0-1,1 0 1,-1 0 0,2-2-1,14-30 95,-13 26-82,12-24 83,40-92-73,-42 91-90,-7 20-57,-4 11 41,-4 63 2,0 39-2,2-87 97,0-1 1,1 1-1,0-1 0,1 1 1,8 19-1,-11-30-15,1-1 1,-1 1-1,1 0 0,0-1 0,0 1 1,0-1-1,0 1 0,0-1 0,0 0 0,0 1 1,0-1-1,1 0 0,-1 0 0,0 0 1,1 0-1,-1 0 0,1 0 0,-1 0 0,1 0 1,3 1-1,-3-2 15,0 0 1,0 0-1,0 0 1,0 0-1,0-1 1,0 1-1,0-1 1,-1 1-1,1-1 1,0 1-1,0-1 1,0 0-1,-1 0 1,1 0-1,0 0 0,-1 0 1,1-1-1,2-1 1,27-28 11,44-55 0,-26 30 80,-17 18-27,31-44 1,-50 63-50,-2 0 1,0-1-1,-1 0 0,13-39 1,19-112 83,-36 138-107,-2 0 1,-1 0-1,-3-44 0,0 76-10,0-9 9,-1 1 1,0-1 0,-1 1 0,-4-16 0,6 24-14,0 0 1,-1-1-1,1 1 0,-1 0 0,1 0 0,-1 0 0,1 0 0,-1 0 1,0 0-1,0 0 0,1 0 0,-1 0 0,0 0 0,0 0 1,0 0-1,0 0 0,0 0 0,0 1 0,0-1 0,0 0 1,-1 1-1,1-1 0,0 1 0,0 0 0,0-1 0,-1 1 0,1 0 1,0 0-1,0-1 0,-1 1 0,1 0 0,0 0 0,0 1 1,-1-1-1,1 0 0,0 0 0,-1 0 0,1 1 0,0-1 1,0 1-1,0-1 0,0 1 0,-2 1 0,-1 0-10,0 1 0,0-1-1,0 1 1,1 0 0,0 0 0,-1 0-1,1 1 1,0-1 0,1 1 0,-1 0-1,-3 5 1,-2 7 18,-10 27-1,12-26-13,-13 32 30,2 0 1,-11 56-1,24-85-16,1 1 0,1-1 0,0 1-1,2-1 1,0 1 0,1 0 0,2-1 0,5 29 0,4-12-1318,31 68 1,-31-79-859,21 34-4976,-33-59 7032,1-1-1,-1 0 1,0 0 0,0 1-1,1-1 1,-1 0-1,0 0 1,0 1-1,0-1 1,0 0 0,1 1-1,-1-1 1,0 0-1,0 1 1,0-1 0,0 0-1,0 1 1,0-1-1,0 0 1,0 1-1,0-1 1,0 1 0,0-1-1,0 0 1,0 1-1,0-1 1,0 0-1,-1 1 1,1-1 0,0 0-1,0 0 1,0 1-1,0-1 1,-1 0 0,1 1-1,0-1 1,0 0-1,-1 0 1,1 1-1,0-1 1,-1 0 0,0 0-187,0 1 0,-1-2 0,1 1 0,0 0 0,0 0 0,-1 0 0,1 0 0,0-1 0,0 1 0,0-1 0,-3 0 0,-20-14-1959,-5-5 47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14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18 3392,'0'0'9,"-3"-1"343,0 0-1,0 0 1,0 0 0,-1 1-1,1 0 1,0-1 0,0 1 0,0 0-1,0 1 1,0-1 0,-1 1-1,-5 1 1,-4 2 2297,12-4-2134,-1 1 0,0-1 1,1 1-1,-1-1 1,1 1-1,-1-1 0,0 1 1,1 0-1,-2 1 1,-5-1 4456,11-1-3737,4 0 195,200-11 670,-118 3-3795,-4 0-4465,-67 7 3478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3:10.4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180 134 4064,'-89'5'1307,"82"-4"-1186,0 0 0,0 0 0,1 0 0,-1 1 0,0 0 0,1 1 0,-9 3 0,-14 6 4222,36-14-1669,53-11 300,0 5-2228,216-36 593,-39-3-1872,-1 7-5941,-153 26 346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3:18.0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1 218 2400,'0'-5'274,"1"0"1,0 0-1,-1 0 1,4-8-1,2-8 1858,-6 11-858,0 8-1053,0 1-1,0-1 0,0 1 0,0-1 1,0 1-1,0-1 0,1 1 1,-1-1-1,1-1 0,7-7 1903,-5 11-812,-2 8-745,6 298 2442,-5-26-1524,-3-151 226,2-147-1562,1 0 0,8-34-1,-3 20-111,20-48 0,-22 65-91,2 1-1,0-1 1,0 1-1,1 1 0,17-22 1,-23 32 44,1-1 1,-1 1-1,1-1 1,-1 1-1,1 0 1,0 0-1,0 0 1,0 0-1,0 1 1,0-1-1,0 1 1,0 0-1,0 0 1,1 0-1,-1 0 1,4 0-1,-5 1 19,1 0 0,-1 1 1,1-1-1,0 1 0,-1-1 0,0 1 0,1 0 0,-1 0 0,1 0 0,-1 0 0,0 0 1,0 0-1,0 1 0,1-1 0,-1 1 0,-1 0 0,1-1 0,0 1 0,0 0 1,-1 0-1,3 4 0,1 3 46,0-1 1,-1 1-1,0-1 1,-1 1-1,0 1 0,0-1 1,-1 0-1,0 1 1,0-1-1,-1 1 1,-1 15-1,0-1 140,-2 1 0,-1-1 0,-8 33 0,9-48-147,0 0 0,-1 0 1,0 0-1,0-1 0,-1 0 0,0 0 1,-8 12-1,10-18-12,0 1 0,0-1 0,-1 1 0,1-1 0,0 0 0,-1 0 0,0 0 0,1 0 0,-1 0 0,0-1 0,0 1 0,0-1 0,0 0 1,0 0-1,-1 0 0,1 0 0,0 0 0,0-1 0,-1 0 0,1 1 0,0-1 0,-7-1 0,6 1-14,0-1 1,0 1-1,1-1 0,-1 0 1,-5-2-1,-25-17-213,34 19 181,0 1 0,0 0 0,0 0 0,0 0 0,0 0 0,-1 0 0,1-1 0,0 1 0,0 0 0,0 0 0,0 0 1,0 0-1,0-1 0,0 1 0,0 0 0,0 0 0,0 0 0,0-1 0,0 1 0,0 0 0,0 0 0,1 0 0,-1 0 0,0-1 0,0 1 0,0 0 0,0 0 0,0 0 0,0 0 0,0 0 0,0-1 0,1 1 0,-1 0 1,0 0-1,0 0 0,0 0 0,0 0 0,0 0 0,1 0 0,-1 0 0,0-1 0,0 1 0,0 0 0,0 0 0,1 0 0,-1 0 0,0 0 0,0 0 0,0 0 0,0 0 0,1 0 0,16-7-71,0-1 201,102-45-247,-28 7 179,148-83-17,-213 114-99,11-8 381,-40 34-27,-6 8-296,-6 10-19,0 1-1,-18 59 0,31-83 32,1-1-1,0 1 1,0 0-1,0-1 1,1 1-1,0 0 1,0 0-1,0-1 1,1 1-1,2 10 1,-2-14 0,0 1 1,0-1-1,0 1 1,0-1-1,0 1 1,1-1-1,-1 1 1,1-1-1,0 0 1,0 0-1,-1 0 1,1 0-1,1 0 1,-1-1-1,0 1 1,0 0-1,1-1 1,-1 0-1,1 1 1,-1-1-1,1 0 1,-1-1-1,1 1 1,4 1-1,-2-1 0,0-1 0,1 1 0,-1-1 0,0 0 0,0 0 0,0 0-1,0-1 1,1 0 0,-1 0 0,0 0 0,0-1 0,0 1 0,-1-1 0,1 0 0,0-1 0,-1 1 0,1-1 0,-1 0 0,0 0-1,0 0 1,0-1 0,0 1 0,-1-1 0,1 0 0,4-8 0,-2 2 62,0 0 0,0 0 0,-1-1-1,-1 0 1,0 0 0,0 0 0,-1 0 0,1-13 0,-2 15-54,-1 1 1,-1 0-1,0-1 0,0 1 1,0-1-1,-1 1 1,-1-1-1,1 1 0,-1 0 1,-1 0-1,-6-15 1,7 19-5,-1 0 0,1 1 0,-1-1 0,0 1 1,0 0-1,-1 0 0,1 0 0,0 0 0,-1 1 1,0 0-1,0-1 0,1 1 0,-1 0 0,0 1 1,-7-3-1,5 2-26,0 1 0,1-1 1,-1 1-1,0 0 0,0 1 0,0-1 0,0 1 1,0 0-1,0 1 0,-9 1 0,11 0-11,4-1 0,10 0-25,18-2-24,-3-3 59,0-2 1,28-10 0,-26 8 56,42-9 0,-61 16-29,5-2-11,1 1 1,0 1 0,0 1-1,22 1 1,-33-1 2,0 0 0,0 1 0,-1-1 1,1 1-1,0-1 0,-1 1 0,1 0 0,-1 0 0,1 1 1,-1-1-1,1 0 0,-1 1 0,0-1 0,0 1 0,0 0 1,0 0-1,0 0 0,0 0 0,0 0 0,0 0 0,-1 1 0,1-1 1,-1 0-1,0 1 0,0-1 0,0 1 0,0-1 0,0 1 1,0 0-1,0 3 0,-1 4 20,0-1 0,-1 1 1,0 0-1,0-1 0,-1 1 1,0-1-1,-7 16 0,6-13 3,-3 4 43,0 1-1,-1-1 1,-15 24 0,-33 42 225,21-33-153,29-44-88,3-6-55,4-12-30,9-13 31,1 0 1,0 1 0,24-35-1,-16 33 8,44-46-1,-50 59-62,1 1-1,1 1 0,0 0 1,29-16-1,-41 26 77,-1 0 0,1 1 1,0-1-1,0 1 0,0 0 0,0 0 1,1 0-1,-1 1 0,8-1 0,-10 1-12,-1 0-1,1 0 0,-1 1 1,1-1-1,-1 0 0,1 1 1,-1-1-1,1 1 0,-1-1 1,0 1-1,1 0 0,-1-1 1,0 1-1,0 0 0,0 0 0,1 0 1,-1 0-1,0 0 0,0 0 1,0 1-1,0-1 0,-1 0 1,1 0-1,0 1 0,-1-1 1,1 0-1,0 1 0,-1-1 1,1 1-1,-1-1 0,0 3 1,2 15 67,-1 1 1,-1-1 0,-1 1-1,-1 0 1,-4 21 0,6-39-70,-8 24 38,7-24-40,0 0 0,0 1 0,0-1-1,1 1 1,-1-1 0,1 1 0,-1 0 0,1-1 0,0 1-1,0-1 1,0 1 0,1 4 0,-1-7 2,1-1 0,0 1 0,-1 0-1,1 0 1,-1 0 0,1-1 0,-1 1 0,1 0 0,-1-1 0,1 1-1,-1-1 1,1 1 0,-1 0 0,1-1 0,-1 1 0,0-1 0,1 0 0,0 0 3,16-20 27,-1 0 1,0-1-1,14-29 0,8-11-27,-32 54-12,0 1 1,0-1-1,13-9 0,1-3-125,-19 19 122,0 0-1,1-1 0,-1 1 1,0 0-1,1 0 1,-1 0-1,1 0 0,-1 0 1,1 0-1,0 1 0,-1-1 1,1 0-1,2 0 1,-3 1 6,0 0 1,-1 0 0,1 0 0,0 0 0,0 1 0,0-1-1,0 0 1,-1 0 0,1 1 0,0-1 0,0 0 0,-1 1-1,1-1 1,0 0 0,-1 1 0,1-1 0,0 1 0,-1 0-1,1-1 1,-1 1 0,1-1 0,-1 1 0,1 0-1,-1-1 1,1 1 0,-1 0 0,0 0 0,1-1 0,-1 1-1,1 1 1,0 4-13,1 1 0,-1 0 0,0 0-1,-1-1 1,1 1 0,-1 0 0,-1 0-1,-1 10 1,0 23 4,3 5 46,-2-26 3,2 0-1,0-1 1,1 1-1,6 25 1,-8-43-40,0 0-1,1 0 1,-1 0 0,0 0 0,1 0 0,-1 0-1,1 0 1,-1 0 0,1 0 0,0 0-1,-1-1 1,1 1 0,0 0 0,0 0-1,1 1 1,-2-2 3,1 0 0,-1 0 0,1 0 1,-1 0-1,1 1 0,0-1 0,-1 0 0,1 0 0,-1 0 0,1 0 0,0 0 0,-1 0 0,1 0 1,-1-1-1,1 1 0,-1 0 0,1 0 0,0 0 0,-1 0 0,1-1 0,0 1 0,3-3 12,-1 0-1,1 0 0,-1 0 0,1 0 1,4-7-1,-6 8-20,48-62 46,19-21 101,94-80 90,-156 159-206,10-13-15,0 0 0,-1-2 0,-1 0 0,-1 0 0,0-1 0,-2-1 0,-1 0-1,-1-1 1,-1 0 0,-1-1 0,-1 0 0,-1 0 0,3-30 0,-6 33 18,2-39-157,-10 70-254,-2 10 392,-53 154-30,32-98 42,21-55 7,2 0-1,0 1 1,1 0-1,-1 29 0,4-16 44,6 65-1,-4-90-17,1 1 0,0-1 1,0 1-1,1-1 0,0 1 1,9 15-1,-11-24-29,-1 1 0,1-1-1,0 0 1,0 1 0,0-1 0,0 0 0,0 0 0,0 0 0,0 1-1,0-1 1,1 0 0,2 1 0,-3-1-28,0-1 0,0 0 0,0 0 1,0 1-1,0-1 0,0 0 0,0 0 0,0 0 0,0 0 1,0 0-1,0-1 0,0 1 0,0 0 0,0 0 0,0-1 0,0 1 1,0 0-1,0-1 0,0 1 0,1-2 0,2 0 10,-1 0 0,1-1 0,-1 0-1,0 0 1,0 0 0,0 0 0,0 0-1,-1-1 1,1 1 0,3-8 0,2-5 102,8-22 0,-5 11-105,1-3-67,17-60 0,-24 71-32,-5 19-80,2 0 151,0 1 1,0 0-1,0 0 1,0 0-1,0 0 1,0 0-1,-1 0 0,1 0 1,2 2-1,5 4-33,-2-4 69,0 0 1,0-1-1,0 0 1,0 0-1,1-1 1,11 2-1,47-3-97,-38 0 140,159-15 30,-85 4-88,-79 10 271,-16 1-126,-13 1-80,-7 1-60,1 1 0,-1 1-1,0-1 1,1 2 0,0 0 0,0 1-1,0 0 1,-14 10 0,4-1-1,2 1-1,-1 1 1,-20 23 0,26-23 28,0 0 1,2 2 0,0-1-1,1 2 1,1 0 0,1 0-1,-15 42 1,20-36-248,15-33 422,0-6-209,0 0 0,-2 0 0,14-27 1,2-3 108,-4 10-98,2 2 1,0 0-1,2 1 0,35-32 1,-25 32-65,-33 45 139,-1-14-79,0 30 11,1-1 0,6 39 0,-1-37 18,-2-4-89,13 40-1,-15-61 84,1 1 0,0-1 0,0 0 1,1 0-1,-1-1 0,1 1 0,1-1 0,-1 0 0,1 0 0,8 7 0,-11-11-7,-1-1 0,1 0 0,0 1 0,-1-1 0,1 0 0,0 0 0,0 0 0,0 0 0,0-1 0,0 1 0,0-1 0,0 1 0,0-1 0,0 1 0,1-1 0,-1 0 0,0 0 0,4-1 0,-3 1 0,0-1-1,1 0 0,-1 0 0,0-1 0,0 1 0,0-1 0,0 0 0,0 1 0,-1-1 0,6-5 0,1-2-2,0-2 0,0 1 0,-1-1 1,11-19-1,24-51-122,-29 51 226,35-52 0,-42 72-51,1 1-48,-1-1-1,0-1 0,0 0 0,-1 0 0,6-18 0,-6 15-189,-6 14 102,0 1 54,1 0 0,0 0-1,0 0 1,-1 1 0,1-1 0,-1 0 0,1 1 0,-1-1-1,0 0 1,1 3 0,1 2 11,0 2-5,0 0 0,0 0 0,-1 1 0,0-1 0,0 1 0,-1 12 0,0 9 8,2-8-11,0-1 0,7 22 0,-8-35 31,1-1 1,1 1-1,0-1 0,0 0 0,0 0 0,1 0 0,0 0 0,0-1 0,6 8 0,-8-12-17,0-1 0,0 1-1,1-1 1,-1 1 0,0-1 0,0 0 0,1 0 0,-1 0-1,1-1 1,-1 1 0,1 0 0,-1-1 0,1 0 0,-1 0 0,1 1-1,-1-1 1,1-1 0,0 1 0,-1 0 0,1-1 0,-1 1-1,1-1 1,3-1 0,9-3-35,-1-1 1,24-13-1,-27 13-20,132-81 177,-31 18-306,-95 59 260,-1-1 0,26-21 0,-35 25-80,-10 10 13,-13 13-47,-19 39-1,-42 91 0,69-131 24,1 0 1,0 1 0,2-1-1,0 1 1,-5 30-1,9-44 10,2 0 0,-1 1 1,0-1-1,0 0 0,1 1 0,-1-1 0,1 0 0,0 1 1,0-1-1,-1 0 0,2 0 0,-1 0 0,0 0 0,0 0 0,3 3 1,-3-4 3,-1 0 0,1 0 0,0 0 0,0-1 0,0 1 0,-1 0 0,1-1 0,0 1 0,0 0 0,0-1 1,0 0-1,0 1 0,0-1 0,0 1 0,0-1 0,0 0 0,0 0 0,0 0 0,0 1 0,0-1 0,0 0 0,0 0 1,1 0-1,-1-1 0,0 1 0,0 0 0,0 0 0,0-1 0,0 1 0,0 0 0,0-1 0,0 1 0,0-1 1,0 1-1,-1-1 0,3-1 0,5-6-2,1 0 0,-2 0 0,1-1 0,-1 0 1,0 0-1,-1-1 0,9-17 0,28-80 162,-31 73-171,6-13 26,8-20-179,25-104 1,-24 9 29,-24 132 111,-1 0 1,-2 0-1,-5-44 1,5 71-1,-1 0 1,0 1 0,1-1-1,-1 1 1,0-1-1,0 1 1,0-1 0,0 1-1,-1 0 1,-1-4-1,2 6 17,1 0 0,-1-1-1,1 1 1,-1-1 0,1 1-1,-1-1 1,1 1 0,-1 0-1,0-1 1,1 1 0,-1 0-1,1 0 1,-1 0 0,0-1 0,1 1-1,-1 0 1,0 0 0,1 0-1,-1 0 1,1 0 0,-1 0-1,0 0 1,1 0 0,-1 0-1,0 0 1,1 1 0,-1-1-1,0 0 1,1 0 0,-1 1 0,1-1-1,-1 0 1,1 1 0,-1-1-1,0 0 1,1 1 0,0-1-1,-1 1 1,1-1 0,-1 1-1,1-1 1,-1 1 0,1-1-1,0 1 1,-1 0 0,-1 3-4,-1 0 0,1 0 0,1 1 0,-1-1 0,0 0 0,1 1 0,0-1 1,-1 7-1,1-3-7,-19 83-69,-10 141-1,30-209 95,1 0-1,1-1 0,1 1 1,0-1-1,2 0 0,11 30 1,-15-46 16,2 0 0,-1 0 0,1 0 0,0-1 0,0 1 0,0-1 0,5 6 0,-7-10-14,0 0-1,0 0 0,1 0 1,-1 0-1,0 0 1,1 0-1,-1 0 0,0 0 1,1 0-1,0 0 1,-1-1-1,1 1 0,-1-1 1,1 1-1,0-1 1,-1 0-1,1 0 0,0 1 1,-1-1-1,1 0 1,0-1-1,-1 1 0,1 0 1,0 0-1,-1-1 1,1 1-1,-1-1 0,1 1 1,0-1-1,2-1 1,41-24 51,55-40 0,-59 37 96,-12 8 59,-15 10-336,33-18 0,-48 30 117,1-1 1,0 0 0,0 0-1,0 0 1,0 0-1,0 0 1,0 1 0,0-1-1,0 0 1,0 0-1,0 0 1,0 0 0,0 0-1,0 1 1,0-1-1,0 0 1,0 0-1,1 0 1,-1 0 0,0 0-1,0 0 1,0 1-1,0-1 1,0 0 0,0 0-1,0 0 1,0 0-1,0 0 1,0 0 0,1 0-1,-1 0 1,0 0-1,0 1 1,0-1-1,0 0 1,0 0 0,0 0-1,1 0 1,-1 0-1,0 0 1,0 0 0,0 0-1,0 0 1,0 0-1,1 0 1,-1 0 0,0 0-1,0 0 1,0 0-1,0 0 1,0 0 0,0 0-1,1 0 1,-1 0-1,0 0 1,0 0-1,0-1 1,0 1 0,0 0-1,0 0 1,1 0-1,-1 0 1,0 0 0,0 0-1,0 0 1,0 0-1,0 0 1,0-1-1,-4 13-36,3-10 14,-7 16 19,2 1 1,0 1-1,2-1 1,0 1-1,-3 35 1,7-40 61,0 0 0,0 0 0,1 1 0,1-1 0,1 0-1,0 0 1,1-1 0,6 18 0,-9-30-56,0 0 1,0 0-1,0 0 0,0 0 1,0 0-1,1 0 0,-1 0 1,1 0-1,-1-1 0,1 1 0,-1-1 1,1 1-1,0-1 0,0 1 1,4 1-1,-5-2 5,1-1 0,0 1 0,0-1 0,0 0 1,0 1-1,0-1 0,0 0 0,0 0 0,0 0 0,0 0 0,-1-1 0,1 1 1,0 0-1,0-1 0,2 0 0,2-2 5,-1 1 1,0-1-1,0 0 1,0-1-1,-1 1 1,1-1-1,-1 0 0,0 0 1,0 0-1,0 0 1,4-6-1,66-107 63,-64 101-105,-4 6 24,0 0 0,0 0 1,2 1-1,-1 0 1,1 1-1,0 0 0,14-11 1,-22 19 5,0 0 1,1-1 0,-1 1 0,0 0 0,0 0 0,1 0 0,-1-1 0,0 1 0,0 0 0,1 0-1,-1 0 1,0 0 0,1 0 0,-1-1 0,0 1 0,0 0 0,1 0 0,-1 0 0,0 0 0,1 0-1,-1 0 1,0 0 0,1 0 0,-1 0 0,0 0 0,0 0 0,1 1 0,-1-1 0,0 0 0,1 0 0,-1 0-1,0 0 1,0 0 0,1 0 0,-1 1 0,0-1 0,0 0 0,1 0 0,-1 0 0,0 1 0,0-1-1,0 0 1,1 0 0,-1 1 0,0-1 0,0 0 0,0 1 0,0-1 0,0 0 0,0 0 0,1 1 0,-1-1-1,0 0 1,0 1 0,0-1 0,1 5 0,0-1 0,0 0 0,0 1 0,-1-1 0,0 1 0,1-1 0,-2 1 0,1-1 0,0 1 0,-1-1 0,0 0 0,-2 7 0,-1 11 22,-16 111 329,20-111-244,21-80-219,-16 44 105,0 1 0,1-1 0,0 2 0,1-1 0,1 1-1,0 0 1,0 0 0,1 1 0,1 0 0,0 1 0,0 0 0,1 0 0,0 1 0,1 1-1,0 0 1,0 0 0,17-6 0,-26 13-2,-1-1 0,0 2 0,1-1 0,-1 0 0,1 0 0,-1 1-1,1-1 1,0 1 0,-1 0 0,4 0 0,-6 0 9,1 0 0,0 0 0,0 1 0,0-1 0,0 0 0,-1 1 0,1-1 0,0 1 0,-1-1 0,1 1 0,0-1 0,-1 1 0,1-1 0,0 1 0,-1 0-1,1-1 1,-1 1 0,1 0 0,-1 0 0,1-1 0,-1 1 0,0 0 0,1 0 0,-1 0 0,0-1 0,0 1 0,0 0 0,1 0 0,-1 0 0,0 0 0,0 1 0,0 15 17,0 0 0,-4 30 1,2-35-14,0 0 1,1 1 0,1-1 0,0 0 0,0 0 0,2 0 0,3 16-1,-5-26 0,1 0-1,-1 0 0,1 0 0,0 0 0,0 0 0,0-1 0,0 1 0,0 0 0,0-1 0,1 1 0,-1-1 0,0 1 0,1-1 0,-1 0 0,1 1 0,0-1 0,-1 0 0,1 0 0,3 1 0,-2-1 11,0 0 1,1 0 0,-1 0-1,1-1 1,-1 0 0,1 1-1,-1-1 1,1 0 0,0-1-1,4 0 1,5-2-8,-1-1 0,0 0 0,1 0 0,22-13-1,-7 0-65,0-1 0,28-23-1,49-49 67,-54 45-6,-34 31 30,-7 6 21,-1 0 0,14-16-1,-18 17-41,-10 10-76,-11 14-54,7-3 115,1 1 0,1 0-1,0 0 1,-6 22 0,-14 66-141,19-68 89,2-10 91,-22 102 49,22-96 9,2-1 1,1 36 0,3-66-88,0 0 1,1 0-1,-1 0 1,0 0-1,1 0 1,-1 0 0,0 0-1,1 0 1,-1 0-1,0 0 1,0 0-1,1-1 1,-1 1-1,0 0 1,1 0-1,-1 0 1,0 0-1,1 0 1,-1-1-1,0 1 1,0 0 0,1 0-1,-1 0 1,0-1-1,0 1 1,1-1-1,2-4 42,1 0 0,-1 0-1,1 0 1,-1 0 0,-1-1-1,1 0 1,2-11 0,10-47 107,-11 43-127,57-227-224,-55 224 100,-4 17 97,0 0-60,-1 19-29,-1 112 153,-26 199 0,17-264 18,-20 112 79,22-143-79,-1 0 0,-1 0 0,-25 51 0,31-74-80,0 1 0,0-1 0,0 0 0,-1 0 0,0-1 1,0 1-1,0-1 0,-1 0 0,1 0 0,-1 0 0,0 0 0,0-1 1,-1 0-1,-8 4 0,9-5-7,0-1 0,0 1 0,0-2 0,0 1 0,0 0 0,0-1 0,0 0 0,0 0-1,-1-1 1,1 1 0,0-1 0,0 0 0,0 0 0,0-1 0,1 1 0,-1-1 0,-8-5 0,0-1-13,0 0 0,0-1 0,0-1-1,1 0 1,1-1 0,0 0 0,-12-15 0,-3-9-102,-30-51 1,47 72 90,1-1-1,0-1 0,1 1 1,-7-23-1,13 33 12,0 1 0,0-1 0,0 1 0,1-1 0,0 1 0,0-1 0,0 1 0,0-1 0,2-6 0,-1 8-4,0 0 1,0 1-1,0-1 1,0 0-1,1 1 1,-1-1 0,1 1-1,0 0 1,0-1-1,-1 1 1,1 0-1,1 0 1,-1 0-1,0 0 1,0 1-1,4-3 1,7-2-71,1 0 0,0 1 1,0 0-1,26-5 0,-15 4-217,80-18-2840,-34 11-3089,-69 12 5794,1 1-188,-1-1 0,0 1-1,1 0 1,-1-1 0,0 1 0,1 0-1,-1 1 1,1-1 0,-1 0-1,0 1 1,3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3:18.4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94 10624,'-47'-56'3936,"27"48"-3040,10 0-256,20 5-3968,2-4 1696,5-1-1504,3 5 1792,-2 6-2400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3:21.9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10 657 4480,'0'0'51,"0"-1"0,-1 1-1,1 0 1,0 0 0,0 0 0,-1 0 0,1 0 0,0 0 0,-1 0 0,1 0 0,0 0-1,0 0 1,-1 0 0,1 0 0,0 0 0,0 0 0,-1 0 0,1 0 0,0 0-1,-1 1 1,1-1 0,0 0 0,0 0 0,-1 0 0,1 0 0,0 1 0,0-1-1,0 0 1,-1 0 0,1 0 0,0 1 0,0-1 0,0 0 0,0 0 0,-1 1-1,1-1 1,0 0 0,0 0 0,0 1 0,0-1 0,0 0 0,0 0 0,0 1 0,0-1-1,0 0 1,0 1 0,0 0 1424,5 6 1165,-3-5-2425,-1-1 0,1 0 0,-1 0 0,1-1 0,-1 1 0,1 0 0,0-1 0,0 1 0,-1 0 0,1-1 0,0 0 0,0 1 0,-1-1 0,1 0 0,0 0 0,0 0 0,2-1 0,0 1 102,0-2 0,0 1 1,0 0-1,0-1 0,0 0 1,6-3-1,-1-2-92,1 0 0,-1-1 0,0 0 0,-1-1 0,0 0-1,0 0 1,8-14 0,4-4-67,45-67 376,-22 28 383,-43 77-448,-5 21-288,-17 47-1,0 0-61,-28 204 402,15-70 499,19-109-230,12-97-417,2-14-189,-2-16 16,0-65-106,3-1 0,12-98 1,-6 149-113,0 1 0,3 0 0,1 1 0,2-1 0,1 2 0,2 0 0,1 0 0,2 2 0,2 0 1,0 0-1,2 2 0,2 1 0,50-53 0,-64 74-2,0 1-1,0 0 1,1 0 0,0 1 0,0 1-1,0-1 1,16-5 0,-22 10 24,0 1 1,0-1-1,0 1 1,1 0-1,-1 0 1,1 1-1,-1-1 1,1 1-1,-1 0 1,1 0-1,-1 1 1,0-1-1,1 1 1,-1 0-1,1 0 1,-1 1-1,0-1 1,0 1-1,0 0 1,0 0-1,0 0 1,7 5-1,-3 1-4,0-1 0,0 1-1,-1 0 1,0 1 0,0 0-1,-1 0 1,-1 0 0,1 1 0,-1 0-1,-1 0 1,7 20 0,-6-10 43,0-1 0,-2 1 0,0 0 1,-1 0-1,-1 35 0,-2-46 33,0 0-1,0 0 0,-1-1 0,0 1 1,0 0-1,-1-1 0,-6 14 0,7-17-26,-1-1-1,0 1 1,0 0-1,0-1 0,-1 1 1,0-1-1,0 0 1,0-1-1,0 1 1,0 0-1,-1-1 0,1 0 1,-9 4-1,-6 0-12,0 0 0,0-2 0,-1 0-1,1-1 1,-1-1 0,0-1 0,0 0 0,-1-2-1,1 0 1,0-2 0,0 0 0,0-1 0,-35-10 0,54 13-43,0 0 1,0-1 0,1 1 0,-1 0 0,0 0 0,1-1 0,-1 1 0,0 0 0,0-1 0,1 1 0,-1-1 0,0 1 0,1-1 0,-1 1 0,1-1 0,-2 0 0,3 1 4,-1-1 0,0 1 1,0 0-1,0-1 0,0 1 0,0 0 1,0 0-1,0-1 0,1 1 0,-1 0 1,0 0-1,0 0 0,0-1 0,0 1 1,1 0-1,-1 0 0,0 0 1,0-1-1,1 1 0,-1 0 0,0 0 1,0 0-1,1 0 0,-1 0 0,0 0 1,0-1-1,1 1 0,-1 0 0,29-6-36,117-7-196,39-5 222,-135 8-34,326-72 39,-338 70 44,0-1 1,-1-2-1,-1-1 0,59-37 1,-75 36 112,-17 13-67,-12 12-55,-142 101-116,88-66 171,49-34-82,1 1 1,1 0-1,-1 1 1,2 0-1,0 1 1,-18 25-1,27-35-2,1-1 1,0 1-1,1-1 0,-1 1 0,0-1 0,0 1 1,1 0-1,-1-1 0,1 1 0,-1 0 0,1 0 1,0 0-1,-1-1 0,1 1 0,0 0 0,0 0 1,1 0-1,-1-1 0,0 1 0,0 0 0,1 0 0,-1-1 1,1 1-1,0 0 0,0-1 0,-1 1 0,1 0 1,0-1-1,0 1 0,0-1 0,1 1 0,-1-1 1,0 0-1,0 0 0,1 1 0,-1-1 0,1 0 1,-1 0-1,1 0 0,-1-1 0,1 1 0,0 0 1,-1 0-1,1-1 0,0 1 0,0-1 0,-1 0 1,1 1-1,0-1 0,0 0 0,0 0 0,1 0 1,7-1 51,-1 0 1,0 0 0,0-1 0,-1 0 0,1-1 0,16-7 0,-8 3 8,-2-1 0,26-17 1,-31 17-39,-1 0 1,1 0 0,-1-1-1,-1 0 1,0-1 0,14-20-1,31-70 19,-44 81-64,8-22 209,-17 86-554,-1-34 307,-10 153 42,11-158 38,0 0 1,1 0-1,0 0 0,0 0 1,0 0-1,0-1 0,1 1 0,0-1 1,0 1-1,1-1 0,0 1 1,5 7-1,-8-13-13,1 1-1,0 0 1,-1-1 0,1 1 0,0-1 0,0 1 0,-1 0-1,1-1 1,0 0 0,0 1 0,0-1 0,0 1 0,0-1-1,-1 0 1,1 0 0,0 0 0,0 1 0,0-1 0,0 0-1,0 0 1,0 0 0,0 0 0,0 0 0,0-1-1,0 1 1,0 0 0,0 0 0,0-1 0,-1 1 0,1 0-1,2-2 1,1 0 25,0-1 0,0 1 0,0-1 0,6-6 0,80-64 173,-34 28-248,-24 20 78,-15 11-22,0 0-1,0 0 0,-2-2 1,19-21-1,-34 36-15,0 0 1,1 1-1,0-1 0,-1 1 1,1-1-1,-1 1 0,1-1 1,0 1-1,-1-1 1,1 1-1,0-1 0,0 1 1,-1 0-1,1-1 1,0 1-1,0 0 0,0 0 1,-1-1-1,1 1 0,0 0 1,0 0-1,0 0 1,-1 0-1,1 0 0,0 0 1,0 0-1,0 1 0,0-1 1,-1 0-1,1 0 1,0 1-1,0-1 0,-1 0 1,1 1-1,0-1 0,0 1 1,-1-1-1,1 1 1,-1-1-1,2 2 0,1 0-45,4 3 47,0 1-1,0 0 0,-1 1 0,0-1 0,0 1 0,-1 0 0,1 1 0,-1-1 0,-1 1 0,5 10 0,28 55-124,-33-65 146,0 0 1,1-1-1,0 0 1,1 0-1,-1 0 1,1 0-1,0-1 1,12 9-1,-16-13-15,1-1-1,-1 0 0,0 0 0,0 0 0,1 0 0,-1 0 0,1-1 0,-1 1 0,0-1 0,1 1 0,-1-1 0,1 0 0,-1 0 0,1 0 0,0 0 0,-1-1 0,0 1 0,1 0 0,-1-1 0,1 0 0,-1 0 0,0 0 0,1 0 0,-1 0 0,3-2 0,6-4 19,-2 1 1,1-2 0,-1 1 0,9-10-1,-5 4-10,-1-1 0,-1-1 0,0 0-1,0 0 1,8-19 0,37-89-226,-29 62 272,14-28 113,42-97-75,-78 174-90,-2 0 1,1 1 0,2-23-1,-6 33-14,0 0 0,1 0 0,-1 0 0,0 0 0,0 0 0,0 0 0,0 0 0,0 0 0,0 0 0,-1 1 0,1-1 0,0 0 0,0 0 0,-1 0 0,1 0 0,-1-1 0,0 2 2,1-1 0,0 1 0,-1 0 1,1-1-1,-1 1 0,1 0 0,0-1 1,-1 1-1,1 0 0,-1 0 0,1 0 1,-1-1-1,1 1 0,-1 0 0,1 0 1,-1 0-1,1 0 0,-1 0 0,0 0 1,1 0-1,-1 0 0,-2 1-14,0-1-1,1 1 0,-1 0 1,1 0-1,-1 0 1,1 0-1,0 0 0,-1 1 1,-3 2-1,-3 5 5,0 0-1,0 0 0,1 1 1,0 0-1,1 1 0,0-1 1,1 1-1,0 1 0,0-1 1,1 1-1,-3 12 0,-4 20 16,-13 76 0,20-88 57,0 1 0,2 0 1,3 66-1,1-87-45,1-1 1,0 1-1,1-1 0,0 0 0,1 0 0,6 13 1,-6-16-19,0-1 0,0 0 0,1 0 0,0-1 0,0 1 0,1-1 0,0 0 0,0-1 0,12 9 0,-12-10 26,1 0-1,-1-1 0,1-1 1,0 1-1,-1-1 0,1 0 1,0 0-1,0-1 0,1 0 1,-1 0-1,0-1 0,0 0 1,0 0-1,1 0 1,-1-1-1,11-3 0,0 0 44,0-2 0,-1 0 0,0 0-1,0-2 1,20-12 0,-18 8-87,0-1 1,-2-1-1,1-1 1,26-30-1,-34 34 78,-2 0 1,13-20-1,-17 26-126,-4 9 69,-7 18 57,1-2-146,4-7 55,-3 10 72,-3 29-1,8-46-33,-1 1 0,1-1 0,1 0-1,-1 0 1,1 0 0,0 0 0,0 0-1,1 0 1,0 0 0,2 6-1,-3-11 5,-1 0-1,1 0 0,0 0 0,0 0 0,-1 0 1,1 0-1,0-1 0,0 1 0,0 0 0,0 0 0,0-1 1,0 1-1,0 0 0,0-1 0,1 1 0,-1-1 1,0 0-1,0 1 0,0-1 0,1 0 0,-1 0 0,0 1 1,0-1-1,1 0 0,-1 0 0,0-1 0,0 1 1,1 0-1,-1 0 0,2-1 0,5-2 40,0 1-1,0-1 1,12-7-1,-6 3-7,135-47-66,-84 31 158,-31 12-135,24-9-126,85-42-1,-80 28 124,-77 42 54,0 0 0,-14 13 0,-13 8-220,29-21 150,0 0 0,0 1-1,1 1 1,0 0-1,0 0 1,-15 22-1,25-31 28,-1 1 0,1 0 0,0 0-1,0 0 1,0-1 0,0 1 0,1 0-1,-1 0 1,0 1 0,1-1-1,0 0 1,-1 0 0,1 0 0,0 0-1,0 0 1,0 0 0,0 1-1,0-1 1,1 0 0,-1 0 0,1 0-1,-1 0 1,1 0 0,0 0 0,0 0-1,0 0 1,0 0 0,0-1-1,0 1 1,0 0 0,1 0 0,1 1-1,0 0-4,1 0-1,0 0 0,-1 0 0,1-1 0,0 1 1,1-1-1,-1 0 0,0 0 0,1-1 0,-1 1 1,0-1-1,1 0 0,0 0 0,4 0 0,2-1 18,-1-1-1,0 1 1,1-2-1,-1 1 0,0-1 1,0-1-1,0 0 1,-1-1-1,1 1 0,-1-2 1,0 1-1,0-1 0,11-9 1,10-8-5,-2-1 0,36-38 1,-34 28-23,0-1 0,42-65 1,34-84-22,-103 179 41,33-67 51,-31 59-73,0 0 1,0-1-1,4-21 0,-9 31 15,1 1-1,-1 0 1,0 0-1,0 0 0,0-1 1,0 1-1,0 0 0,0 0 1,0 0-1,-1 0 0,1-1 1,-1 1-1,0 0 0,0 0 1,-1-3-1,1 4-10,0 0 0,0 0 1,0 0-1,0 0 0,0 0 0,0 1 1,-1-1-1,1 0 0,0 0 0,0 1 1,-1-1-1,1 1 0,0-1 0,-1 1 1,1 0-1,-1-1 0,1 1 0,-1 0 1,1 0-1,0 0 0,-1 0 0,-2 1 0,-1-1 7,0 1 0,0 0 0,0 1 0,1-1 0,-1 1 0,0 0 0,1 0 0,0 1 0,-1-1 0,1 1 0,0 0 0,0 0 0,0 0 0,1 1 0,-1-1 0,-3 6 0,-3 4 11,1 0-1,1 1 0,-14 26 0,4 0-109,-23 74 0,33-85 107,1 1 0,2 0 0,-3 46-1,7-67 21,1 0 0,1 0 0,0 0 0,0 0 0,1-1 0,0 1 0,0 0 0,6 12 0,-6-16-13,0 0 0,1-1 0,0 1 0,0 0 0,0-1 0,1 0 0,0 0 0,-1 0 0,1 0 0,1 0 0,-1-1 0,0 0 0,1 0 0,0 0 0,5 2 0,2 0 30,1-1 1,0 0-1,0-1 1,0 0 0,0-1-1,0-1 1,14 0-1,5-1 67,57-8 0,-77 6-96,1 0 1,-1-1 0,0 0-1,0 0 1,-1-2 0,1 1-1,-1-2 1,0 1 0,0-1-1,-1-1 1,0 0 0,0 0-1,0-1 1,-1-1 0,0 1-1,10-15 1,-18 22-9,-1 1 0,1-1 0,0 0 0,-1 0 0,1 0 0,-1 0-1,1 0 1,-1 0 0,0 0 0,1 0 0,-1 0 0,0 0 0,0 0 0,0-1 0,1 1 0,-1 0 0,0 0-1,-1 0 1,1 0 0,0 0 0,0 0 0,0 0 0,-1-2 0,0 2-2,1 0 1,-1 1-1,0-1 0,1 1 1,-1-1-1,0 1 1,1-1-1,-1 1 0,0-1 1,0 1-1,1 0 1,-1-1-1,0 1 0,0 0 1,0 0-1,1 0 1,-1 0-1,0 0 0,0 0 1,0 0-1,0 0 0,1 0 1,-1 0-1,0 0 1,0 0-1,0 0 0,0 1 1,1-1-1,-1 0 1,0 1-1,0-1 0,-1 1 1,-6 4-32,-1 0 0,1 0 0,-12 10 0,-1 0 96,18-13-59,0 0-1,0 1 1,0-1-1,0 1 1,0-1-1,0 1 1,1 0-1,-1 0 1,1 0-1,0 0 1,0 0-1,0 1 1,0-1-1,1 1 0,-1-1 1,1 1-1,0 0 1,0-1-1,0 1 1,1 0-1,-1 0 1,1 0-1,0 0 1,0-1-1,0 1 1,0 0-1,1 0 1,0 0-1,0-1 1,0 1-1,0 0 1,0-1-1,4 7 1,2 3 34,0 0 0,1 0 1,1-1-1,14 16 0,-20-25-43,0 1 0,1-1 0,-1 0 0,1 0 0,0 0 0,0 0 0,0 0 0,0-1 0,1 0 0,-1 0 0,0 0 0,1-1 0,0 1 0,-1-1 0,1 0 0,0 0 0,0-1 0,5 1 0,30-6-1499,-36 4 781,1 0-1,-1 0 0,0-1 0,1 1 0,-1-1 0,7-4 0,-10 5 500,0 1-1,0-1 0,0 0 0,-1 0 1,1 1-1,0-1 0,-1 0 0,1 0 1,0 0-1,-1 0 0,1 0 0,-1 0 1,0 0-1,1 0 0,-1 0 0,0 0 1,1 0-1,-1 0 0,0 0 0,0 0 1,0 0-1,0 0 0,0 0 0,0 0 0,-1-2 1,0-2-1237,0 0 0,-1-1 0,-4-9 0,-1-1-2268,-6-20 293,-7-7 1135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3:22.3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15 9312,'-60'-14'3424,"48"17"-2656,4 1-192,16-4-1568,1 0 1056,4 0-32,4 0-160,3 0 64,2 0-1120,3 0 640,-8 0-3264,-9 4 2112,-13 3-1664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3:22.7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18 264 9376,'-17'-21'3488,"21"13"-2720,17-8-192,0 6 576,9-9-736,12-8 1823,25 3-1279,34-3-64,17 1-544,-14 2-256,-3 3-64,-4 2-480,9 3 256,-1 10-6463,-16 9 3647,-27 8-2944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3:26.1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 37 2400,'-22'15'2775,"-32"21"3948,67-20-6093,-10-14-539,1 0 0,0 0 0,-1 0 0,1 0 0,0-1 0,0 1 0,1-1 0,-1 0 1,0 0-1,0-1 0,0 1 0,7-1 0,-2 1 5,26 4 131,1-3 0,-1 0 0,0-3 0,1 0 0,-1-3 0,35-7 0,191-44 472,-220 47-329,67-4 1,-46 6-94,2 3-310,-45 4 252,0-2 0,30-4 0,57-7 190,-64 9-322,38-3-53,-1 3 0,126 12-1,-122-4 359,-22-3-10,116-2-44,-71-4-319,158 1 952,-146-4-870,-16 5 335,99 4-211,-178 0-269,21 1 44,0 2 1,52 14 0,-71-12 78,1-1 0,0-1-1,0-1 1,36 1 0,-30-6-1074,-9 0-1651,0 1 0,24 4 0,2 8-1188,-5-5-1142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3:27.3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44 2400,'1'-5'856,"-1"5"-840,0 0 1,46-27 5504,-44 25-5354,1 0 0,0 1 1,0 0-1,0-1 0,0 1 0,1 1 0,-1-1 0,0 0 0,0 1 0,0-1 0,1 1 0,-1 0 0,0 0 0,0 1 0,1-1 0,-1 0 0,0 1 0,0 0 0,0 0 0,0 0 0,0 0 0,0 0 0,0 1 0,0 0 0,0-1 1,0 1-1,3 3 0,6 5-66,4 5 293,22 13 1,-31-23-232,0-1 0,0 0 0,1-1 0,0 0 0,0 0 0,11 3 1,9-1 89,0-1 1,48 1-1,56-11 133,180-39 521,-288 42-668,1 1 0,47 3 0,-24 0-167,-8 0 28,0 2-1,52 11 1,-49-7-245,-28-6 174,-1 1 1,1 1-1,-1 0 1,0 1-1,22 10 1,-22-9 15,-13-5-43,1 0 1,0 1-1,-1-1 1,1 1-1,-1 0 1,1-1-1,-1 1 1,0 0-1,1 0 1,-1 0-1,0 0 1,1 0 0,-1 0-1,0 0 1,1 2-1,12 11-51,-11-12 32,-1 0 0,0 0-1,0 0 1,0 0-1,0 0 1,2 3-1,-2-2 46,1 0-1,0 0 0,-1 0 1,1 0-1,0-1 0,0 0 1,5 4-1,-6-5-75,-1 0 107,14 8 31,-9-9-48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3:28.1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52 2240,'8'-23'12821,"47"-3"-10597,-54 26-2188,-1-1 0,1 1 0,0 0 0,-1-1 0,1 1 0,0 0 0,0 0 0,0-1 0,-1 1 0,1 0 0,0 0 0,0 0 0,0 0 0,-1 0 0,1 0 0,0 0 0,0 0 0,0 1 0,-1-1 0,1 0 0,0 0 0,0 1 0,-1-1 0,1 0 0,0 1 0,-1-1 0,1 1 0,0-1 0,-1 1 0,1-1 0,0 1 0,-1-1 0,1 1 0,-1 0 0,1-1 0,-1 1 0,0 0 0,1-1 0,-1 1 0,0 0 0,1 0 0,-1-1 0,0 1 0,0 0 0,0 0 0,1 0 0,-1-1 0,0 1 0,0 0 0,0 0 0,-1 1 0,-2 148 1270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3:45.3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295 94 1472,'20'-41'13723,"-20"34"-13308,0 5-334,0 0-1,0 0 1,0 0 0,0 1-1,0-1 1,-1 0-1,1 0 1,-1 1 0,1-1-1,-1 0 1,1 1-1,-1-1 1,0 1 0,0-1-1,0 1 1,0-1-1,0 1 1,0-1 0,0 1-1,0 0 1,-1 0-1,1-1 1,0 1 0,-1 0-1,1 0 1,-1 0-1,1 1 1,-1-1 0,0 0-1,1 1 1,-1-1-1,0 1 1,1-1 0,-1 1-1,-3-1 1,0 1-35,1 0 0,0 1 0,-1-1 1,1 1-1,0-1 0,0 1 0,-1 1 0,1-1 1,0 1-1,0-1 0,0 1 0,0 0 0,1 0 1,-4 3-1,-25 22 487,-43 48 1,18-16 73,52-54-551,0-1 1,1 1-1,0 0 0,0 0 0,1 0 0,0 1 0,-1-1 0,2 1 1,-1-1-1,1 1 0,-4 12 0,6-14-38,-1-1 0,1 0-1,0 1 1,0-1 0,0 0 0,0 1 0,1-1 0,0 0 0,-1 1-1,1-1 1,0 0 0,0 0 0,1 0 0,-1 1 0,1-2 0,0 1-1,-1 0 1,1 0 0,0 0 0,1-1 0,-1 1 0,0-1 0,1 0-1,3 3 1,53 39 118,21 16 112,-63-47-243,-14-11-9,1 0-1,-1 1 0,0-1 1,0 1-1,0 0 1,0 0-1,4 5 0,-2 0 59,-1 0 0,0 0 0,0 0 0,0 1-1,-1 0 1,-1-1 0,1 1 0,1 17 0,-2-7-21,-1 0 1,-1 0-1,-3 25 1,-5 4 281,7-44-280,0-1 1,0 1 0,0-1 0,0 1 0,-1-1 0,1 0 0,-1 0 0,0 1 0,0-1-1,-4 5 1,4-8-14,1 1 0,0-1-1,0 0 1,-1 1 0,1-1-1,0 0 1,-1 0 0,1 0-1,0 0 1,-1 0 0,1 0 0,0 0-1,-1-1 1,1 1 0,0 0-1,0-1 1,-1 1 0,1-1-1,0 1 1,0-1 0,0 1-1,-2-3 1,-25-15 29,11 0-123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17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51 5312,'-1'-1'586,"-1"0"-1,1 0 1,-1 1 0,0-1-1,-11 0 11228,22 1-11371,41 5 214,13 0-61,71 1 101,-60-9-337,-1-3 0,75-15 0,-118 14-382,81-15 436,-105 20-403,-6 2-7,1 0 0,-1 0 0,1 0 0,-1 0 0,1-1 0,-1 1 0,1 0-1,-1 0 1,0 0 0,1 0 0,-1 0 0,1 0 0,-1 0 0,1 0 0,-1 0 0,1 0 0,-1 1 0,1-1-1,-1 0 1,0 0 0,1 1 0,0-1-189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3:52.3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5 386 3232,'0'1'326,"-1"0"-1,0 1 1,1-1-1,-1 0 1,1 1 0,-1-1-1,1 0 1,0 1 0,0-1-1,-1 1 1,1-1 0,0 1-1,0-1 1,0 0-1,1 1 1,-1-1 0,0 1-1,0-1 1,1 0 0,-1 1-1,1-1 1,-1 0 0,2 3-1,2 6 94,-4-8-195,1 0-1,0 0 1,0 0 0,0 0-1,0 0 1,0 0-1,0 0 1,0-1-1,1 1 1,-1 0 0,1-1-1,-1 1 1,1-1-1,0 1 1,-1-1-1,1 0 1,0 0 0,2 2-1,-2-3-116,0 1 1,0-1-1,-1 0 0,1 0 1,0 1-1,0-1 0,0 0 0,-1 0 1,1-1-1,0 1 0,0 0 0,0 0 1,-1-1-1,1 0 0,0 1 1,-1-1-1,1 0 0,0 1 0,-1-1 1,1 0-1,2-3 0,2-1 118,0 0-1,0-1 1,0 0-1,-1 0 1,0-1 0,0 0-1,5-8 1,23-55 376,-19 39-364,-6 12 7,0 0 0,-1-1 0,-1 1 0,-1-1 0,0-1 1,-2 1-1,0 0 0,-1-24 0,-2 44-243,0 0-1,0-1 1,0 1 0,0 0 0,0 0-1,0 0 1,0-1 0,0 1-1,0 0 1,0 0 0,0 0 0,0 0-1,0 0 1,0-1 0,0 1 0,-1 0-1,1 0 1,0 0 0,0 0-1,0 0 1,0-1 0,0 1 0,0 0-1,-1 0 1,1 0 0,0 0-1,0 0 1,0 0 0,0 0 0,0 0-1,-1 0 1,1-1 0,0 1-1,0 0 1,0 0 0,0 0 0,-1 0-1,1 0 1,0 0 0,0 0 0,0 0-1,0 0 1,-1 0 0,1 0-1,0 1 1,0-1 0,0 0 0,0 0-1,-1 0 1,1 0 0,0 0-1,0 0 1,0 0 0,0 0 0,0 0-1,-1 0 1,1 1 0,0-1-1,0 0 1,0 0 0,0 0 0,0 0-1,0 0 1,0 1 0,-1-1 0,-8 9 63,1 2 28,0 0 0,1 0 0,0 1 0,1-1 0,1 2 0,0-1 0,-7 26 0,2 4 120,-3 48 0,10-65-183,-52 349 835,52-350-724,-1 6 4,-1 35-1,5-32 113,-1-31-75,-6 0-42,6-2-166,0 1 38,1-1 0,-1 0-1,1 0 1,-1 0 0,1 0-1,-1 1 1,1-1 0,0 0-1,-1 1 1,1-1 0,-1 0 0,1 1-1,0-1 1,-1 0 0,1 1-1,0-1 1,-1 1 0,1-1-1,0 0 1,-1 1 0,-3 4 13,-1-12 117,4 2-109,0 0 0,0 0 0,0 0 0,1 0 0,-1-7 0,-1-15 80,-2 0-66,2-1 1,2-50-1,1 31-25,22-321-187,-20 348 130,1 0-1,1 1 0,1-1 1,1 1-1,0 0 1,20-33-1,-21 41 30,2-1 0,-1 1 0,1 1 0,1 0 0,0 0-1,1 0 1,-1 1 0,19-12 0,-23 17-14,0 1 1,0 0-1,1 0 1,-1 0-1,1 1 1,0 0-1,-1 0 1,1 0-1,0 1 0,0 0 1,0 0-1,0 1 1,0-1-1,0 1 1,0 0-1,1 1 0,-1 0 1,0 0-1,-1 0 1,11 4-1,-6-2-20,-1 2-1,1 0 1,-1 0-1,0 0 1,-1 1-1,1 0 1,-1 1 0,11 11-1,-15-12 65,1-1-1,-1 1 0,0 0 1,0 0-1,-1 1 1,0-1-1,0 1 1,0-1-1,-1 1 1,0 0-1,0 0 1,-1 0-1,1 10 1,-1-2 7,-1 1 1,-1-1 0,0 1 0,-2-1-1,1 1 1,-2-1 0,0 0 0,0-1-1,-2 1 1,0-1 0,0 0 0,-2 0-1,1-1 1,-20 25 0,17-26-11,-1 1 0,0-2 0,-1 0 0,0 0 0,-1-1 0,0 0 0,-1-1 1,0-1-1,0 0 0,-1-1 0,0-1 0,0 0 0,0-1 0,-19 4 0,27-8-8,-2 1-24,-1 0-1,-13 5 1,21-6 7,0 0 1,0 0-1,0 0 0,0 0 0,0 1 1,0-1-1,0 0 0,0 1 0,0 0 0,0-1 1,1 1-1,-1 0 0,1 0 0,-1 0 1,0 2-1,-1 3-22,0 0-1,1 0 1,0-1 0,0 1 0,1 1 0,0-1 0,0 0-1,1 0 1,0 0 0,0 0 0,0 1 0,1-1-1,2 7 1,0-1 58,1-1 0,0 1-1,1-1 1,0 0 0,1 0 0,9 13 0,-13-23-43,4 9 31,2 0 0,0 0 1,14 15-1,-19-24-5,-1 1 0,1-1 0,0 0 1,0 0-1,0 0 0,0 0 0,0 0 1,0-1-1,0 0 0,1 1 0,-1-1 1,1-1-1,-1 1 0,0 0 1,1-1-1,0 1 0,-1-1 0,5-1 1,14-1 14,1-2 0,-1 0 1,0-2-1,-1-1 0,0 0 1,0-1-1,20-12 0,-39 19-13,0 0 0,1 0 0,-1-1 0,0 1 0,0-1 0,0 0 0,-1 0 0,1 1 0,0-1 0,-1 0 0,1 0 0,-1-1-1,1 1 1,-1 0 0,0 0 0,0-1 0,0 1 0,0 0 0,-1-1 0,1 1 0,0-6 0,-1 5-17,0-1 0,-1 1 0,1 0 1,-1-1-1,1 1 0,-1 0 0,0-1 0,-1 1 0,1 0 0,0 0 0,-1 0 1,0 0-1,0 0 0,0 0 0,0 1 0,-4-5 0,3 4-9,0 0-1,-1 1 0,0 0 1,1-1-1,-1 1 1,0 1-1,0-1 1,0 0-1,0 1 1,0 0-1,-1 0 0,1 0 1,0 1-1,0-1 1,-1 1-1,-6 0 1,10 0-3,-1 0 1,0 0-1,0 1 1,0-1 0,0 0-1,1 0 1,-1 1-1,0 0 1,0-1 0,1 1-1,-1 0 1,0-1-1,1 1 1,-1 0 0,1 0-1,-1 1 1,1-1-1,0 0 1,-1 0 0,1 1-1,0-1 1,0 0-1,0 1 1,0 0 0,0-1-1,0 1 1,0-1-1,1 1 1,-1 0 0,0 0-1,1-1 1,0 1-1,-1 0 1,1 0 0,0 0-1,0-1 1,0 1-1,0 0 1,0 0 0,1 2-1,1 5 5,0 0-1,0-1 1,1 0-1,1 1 1,-1-1-1,1 0 1,9 12-1,40 50 71,-43-58-136,-5-6 68,4 6 61,2 0 0,-1-1 0,20 17 0,-26-26-27,-1 1-1,1-1 1,-1 0 0,1 0-1,0 0 1,0-1-1,8 3 1,-10-4-13,0 1 0,1-1 0,-1 0-1,1 0 1,-1 0 0,0 0 0,1-1 0,-1 1-1,0-1 1,1 1 0,-1-1 0,0 0 0,1 0 0,-1 0-1,2-1 1,2-2 30,0-1-1,-1 0 1,0 0-1,0 0 1,0 0 0,-1-1-1,8-12 1,-4 7-23,47-74 106,83-119 106,-137 202-247,0 0 0,0 1-1,0-1 1,1 0-1,-1 1 1,0 0-1,1-1 1,-1 1 0,1 0-1,0 0 1,0 0-1,2-1 1,-3 1 7,0 1 1,0 0 0,0 0-1,0-1 1,0 1 0,0 0-1,0 0 1,0 0-1,0 1 1,0-1 0,0 0-1,0 0 1,0 0-1,0 1 1,-1-1 0,1 0-1,0 1 1,0-1 0,0 1-1,0-1 1,0 1-1,0 0 1,-1-1 0,1 1-1,0 0 1,-1 0 0,2 0-1,2 5 4,0-1-1,0 1 1,0 0-1,-1 0 1,0 0-1,0 1 1,0-1 0,-1 1-1,0 0 1,0-1-1,1 11 1,-2-3 6,0 0-1,0 0 1,-1 0 0,-4 23-1,2-28 38,0 0 0,0 0 0,-1 0 0,0-1 0,-1 1 0,0-1-1,-6 10 1,8-14-29,-1 0-1,0 0 0,0 0 0,-1 0 1,1 0-1,-1 0 0,1-1 1,-1 0-1,0 0 0,-1 0 0,1 0 1,0-1-1,-1 1 0,-5 1 0,7-3 14,0-1 0,0 0 0,0 1 0,0-1 0,0 0 0,0 0 0,0 0 0,0-1 0,0 1 0,0-1 0,0 0 0,0 0 0,0 0 0,1 0 0,-1 0 0,0 0 0,-2-3 0,-6-3-45,0-1 0,-17-16 0,-7-5-236,32 28 118,4 3-22,6 5 10,1-3 133,2 0 1,-1 0-1,0-1 1,1 0-1,-1-1 1,1 0-1,0-1 1,0 1 0,16-2-1,7-1 29,49-9 1,-64 7 68,27-6-76,-1-1 1,59-23-1,-80 25 79,0-2-1,22-11 0,-35 15-12,0 0 0,-1-1 0,1 0 0,-1 0 0,-1-1 0,10-10 0,-18 18-78,0-1 1,1 1-1,-1 0 0,0-1 1,0 1-1,1 0 0,-1-1 1,0 1-1,0-1 1,0 1-1,0 0 0,1-1 1,-1 1-1,0-1 0,0 1 1,0-1-1,0 1 1,0 0-1,0-1 0,0 1 1,0-1-1,0 1 1,0-1-1,0 1 0,-1-1 1,1 1-2,0 0 0,0-1 0,-1 1 0,1 0 1,0 0-1,-1 0 0,1 0 0,0-1 0,0 1 1,-1 0-1,1 0 0,0 0 0,-1 0 0,1 0 0,0 0 1,-1 0-1,1 0 0,0 0 0,-1 0 0,1 0 1,0 0-1,-1 0 0,1 0 0,0 0 0,-1 0 1,1 1-1,0-1 0,-1 0 0,1 0 0,0 0 1,0 0-1,-1 1 0,1-1 0,0 0 0,-1 1 0,-4 3 0,-1 0-1,1 0 1,0 1-1,1 0 0,-1 0 1,1 1-1,0-1 0,0 1 1,1 0-1,-1 0 0,1 0 1,1 0-1,-1 1 1,1-1-1,0 1 0,1-1 1,-1 1-1,1 0 0,0 0 1,1 8-1,0-10 0,1 0 0,-1 0-1,1 0 1,0-1 0,1 1-1,-1 0 1,1 0 0,0-1-1,0 1 1,1-1 0,3 6-1,-6-9 22,1 0-1,0 1 0,0-1 0,-1 0 0,1 0 0,0 0 1,0 0-1,0 0 0,0-1 0,1 1 0,-1 0 0,0 0 0,0-1 1,0 1-1,0 0 0,1-1 0,-1 0 0,0 1 0,1-1 1,-1 0-1,0 1 0,1-1 0,-1 0 0,0 0 0,1 0 0,-1 0 1,1 0-1,-1-1 0,0 1 0,1 0 0,-1-1 0,0 1 1,0-1-1,1 1 0,-1-1 0,0 1 0,0-1 0,0 0 1,1 0-1,-1 0 0,0 1 0,1-3 0,3-1 15,-1-1 1,0 0-1,0 0 0,-1 0 0,1 0 0,-1 0 1,0-1-1,0 1 0,-1-1 0,0 0 1,0 0-1,0 0 0,-1 0 0,1 0 0,-1-9 1,0 3-5,-1 0 0,-1 0 0,0 1 1,-1-1-1,0 0 0,-1 1 0,-5-16 0,5 19-18,-1-1-1,0 1 0,-1 0 0,0 0 0,0 0 0,-10-11 0,13 17-19,0 0 0,0 0 1,0 0-1,0 0 0,0 1 1,-1-1-1,1 1 0,-1-1 1,1 1-1,-1 0 0,1 0 1,-1 0-1,1 0 0,-1 0 1,0 1-1,-3-1 0,6 1 10,0 0-1,0 0 1,-1-1 0,1 1-1,0 0 1,0 0 0,-1 0-1,1 0 1,0 0-1,0 0 1,-1 0 0,1 0-1,0 0 1,0 0 0,-1 0-1,1 0 1,0 0-1,0 0 1,-1 0 0,1 1-1,0-1 1,0 0 0,-1 0-1,1 0 1,0 0-1,0 0 1,0 1 0,-1-1-1,1 0 1,0 0 0,0 0-1,0 0 1,0 1-1,-1-1 1,1 0 0,0 0-1,0 1 1,0-1 0,0 0-1,0 0 1,0 1-1,0-1 1,0 0 0,0 0-1,0 1 1,0-1 0,0 0-1,0 0 1,0 1-1,0-1 1,0 0 0,0 0-1,0 1 1,0-1 0,0 0-1,0 0 1,0 1-1,0-1 1,0 0 0,0 0-1,1 0 1,-1 1 0,0-1-1,1 1-10,0 1 1,0-1-1,1 0 0,-1 0 0,0 0 1,0 0-1,1 0 0,-1 0 1,1 0-1,2 1 0,17 5-38,0-1 0,42 7 0,-22-7 260,32 5-64,-66-9-131,1 0 0,-1 0 0,1 1 0,-1 0 0,0 0 0,0 1 0,7 5 0,-12-8 12,0 1-1,0-1 0,-1 1 0,1-1 0,0 1 0,-1 0 0,1-1 0,-1 1 0,0 0 0,0 0 0,0 0 0,1 0 1,-2 0-1,1 0 0,0 1 0,0-1 0,-1 0 0,1 0 0,-1 1 0,0-1 0,0 0 0,0 0 0,0 1 0,0-1 0,0 0 1,0 1-1,-1-1 0,1 0 0,-1 0 0,0 0 0,0 0 0,0 1 0,0-1 0,0 0 0,0 0 0,0-1 0,0 1 0,-1 0 1,1 0-1,-1-1 0,-2 3 0,-4 5-99,7-8 98,0 0-1,0 0 0,0 0 0,1 0 0,-1 0 0,0 0 1,0 0-1,0 0 0,-1 0 0,1 0 0,0 0 1,0-1-1,0 1 0,-1-1 0,1 1 0,0-1 0,-1 1 1,1-1-1,0 0 0,-1 1 0,1-1 0,0 0 1,-1 0-1,1 0 0,-3 0 0,4-1-14,-1 1 1,1 0-1,0-1 0,-1 1 1,1 0-1,0-1 0,0 1 0,-1 0 1,1-1-1,0 1 0,0-1 1,-1 1-1,1 0 0,0-1 0,0 1 1,0-1-1,0 1 0,0-1 1,0 1-1,0-1 0,0 1 1,0-1-1,0 1 0,0 0 0,0-1 1,0 1-1,0-1 0,0 1 1,0-1-1,0 1 0,1-1 0,-1 1 1,0 0-1,0-1 0,0 1 1,1-1-1,0 1 0,8-18 7,-4 12-34,1 0 0,-1 0 0,1 1 0,0 0 0,1 0 0,-1 0 0,10-5-1,3-2-104,-8 5 123,0 0-1,0 0 0,1 2 0,0-1 0,1 1 0,-1 1 0,1 0 1,0 1-1,0 0 0,26-1 0,-37 4 13,1 0 0,-1 0 0,1 0 0,0 1 0,-1-1 1,1 1-1,-1-1 0,1 1 0,-1 0 0,1 0 0,-1 0 0,1 1 0,-1-1 0,0 1 0,0-1 0,0 1 0,0-1 0,0 1 0,0 0 0,0 0 0,-1 0 1,1 0-1,-1 1 0,1-1 0,1 4 0,1 3-16,-1 1 0,0 0 1,0 1-1,-1-1 0,1 12 1,0-6-13,-3-15 24,0 1-1,0-1 0,1 0 1,-1 0-1,1 0 1,-1 0-1,1 1 0,-1-1 1,1 0-1,0 0 1,0 0-1,-1 0 0,1 0 1,0-1-1,0 1 1,0 0-1,0 0 0,0-1 1,0 1-1,0 0 1,0-1-1,0 1 0,1-1 1,-1 1-1,0-1 1,0 0-1,0 1 1,1-1-1,-1 0 0,0 0 1,0 0-1,1 0 1,-1 0-1,0 0 0,0 0 1,1 0-1,1-1 1,3 0 27,0-1 1,0 1 0,-1-1 0,1 0 0,0-1-1,7-4 1,19-14-41,-1-1 0,35-34-1,-14 12 33,-21 19-101,-10 10 173,-1-2 0,35-36 1,-53 50-66,2-3-41,-6 8-112,-11 9-19,-22 13 83,-55 51 0,80-65 51,0 0 0,1 0 0,0 1 0,1 1 0,1-1 1,0 1-1,0 1 0,1-1 0,-6 18 0,12-29 11,-1 0 0,1 0-1,-1 0 1,1 0 0,0 0 0,0 0-1,-1 1 1,1-1 0,0 0 0,0 0-1,0 0 1,0 0 0,0 0-1,0 0 1,0 0 0,1 0 0,-1 0-1,0 0 1,1 0 0,-1 0 0,0 0-1,1 0 1,-1 0 0,1 0 0,0 0-1,-1 0 1,1 0 0,0-1 0,-1 1-1,1 0 1,0 0 0,0-1 0,0 1-1,0-1 1,1 2 0,0-2 3,0 1 0,0-1 0,0 1 0,0-1 0,0 0 0,0 0 0,0 0 0,0 0 0,0-1 0,0 1 0,0 0 0,0-1 0,0 1 0,0-1 0,-1 0 0,1 0 0,0 1 0,2-3 0,3-1 15,0-1-1,-1-1 1,1 1-1,-1-1 1,0 0-1,-1 0 1,1-1-1,5-9 0,-4 4 28,-1 0-1,0-1 1,0 1-1,4-18 1,-9 21-40,-1 8-14,0 1 0,0 0-1,0 0 1,0-1 0,-1 1-1,1 0 1,0 0 0,0-1-1,0 1 1,0 0 0,0 0-1,0-1 1,0 1 0,0 0-1,0 0 1,-1 0 0,1-1-1,0 1 1,0 0 0,0 0-1,0 0 1,-1-1 0,1 1-1,0 0 1,0 0 0,0 0-1,-1 0 1,1 0 0,0 0-1,0-1 1,-1 1-1,1 0 1,0 0 0,-1 0-1,3 42-345,0-38 349,0 0 0,0 0 0,0-1-1,0 1 1,1-1 0,-1 0-1,1 0 1,0 0 0,0 0 0,0 0-1,0-1 1,1 1 0,-1-1-1,1 0 1,4 2 0,-1 0 26,0-1-1,1 0 1,-1-1 0,1 0 0,0 0-1,15 2 1,-9-4 15,-1 0 1,0-1-1,0-1 0,1 0 0,-1 0 0,0-2 1,-1 1-1,1-2 0,-1 0 0,0 0 1,0-1-1,0 0 0,-1-1 0,0-1 0,0 0 1,0 0-1,11-13 0,27-23 26,-46 43 19,-1 7-45,-2 13 14,0-13-1,-1 4-12,0 0 0,-1 0 0,-1 0 0,1 0 0,-7 13 0,-3 15 31,12-38-63,0 0 0,0 0 0,0 0 0,0 0 0,0-1 0,0 1 0,0 0 0,0 0 0,1 0 0,-1 0 0,0 0 0,0 0 0,0 0 0,0 0 0,0 0 0,0 0 0,0 0 0,0 0 0,0 0 0,1 0 0,-1 0 0,0 0 0,0 0 1,0 0-1,0 0 0,0 0 0,0 0 0,0 0 0,0 1 0,0-1 0,1 0 0,-1 0 0,0 0 0,0 0 0,0 0 0,0 0 0,0 0 0,0 0 0,0 0 0,0 0 0,0 0 0,0 0 0,0 0 0,0 1 0,0-1 0,0 0 0,0 0 0,0 0 0,0 0 0,0 0 0,0 0 0,0 0 0,0 0 0,0 0 0,0 1 0,0-1 0,0 0 0,0 0 0,0 0 0,0 0 0,0 0 0,0 0 0,0 0 0,0 0 0,0 1 0,11-10 57,13-16-68,27-49-117,8-10 34,-58 82 91,1 1 0,-1 0 0,0-1-1,0 1 1,1 0 0,-1 0 0,0-1 0,1 1 0,0 0 0,-1 1 0,1-1 0,-1 0 0,1 0 0,0 1 0,0-1 0,-1 1 0,1-1 0,2 1 0,-3 0 0,0 0 0,0 1-1,0-1 1,0 0 0,0 1 0,0-1 0,0 1 0,0-1 0,0 1 0,0 0 0,0-1 0,-1 1 0,1 0 0,0 0 0,0 0 0,-1-1 0,1 1 0,-1 0 0,1 0 0,-1 0 0,1 0-1,-1 0 1,1 0 0,-1 0 0,0 0 0,0 0 0,1 0 0,-1 1 0,0-1 0,0 2 0,1 11 33,0 1-1,0 0 1,-2 0-1,0 0 1,0 0-1,-7 24 1,8-37-44,-1-1 0,1 0 0,0 0 0,0 1 0,0-1 0,-1 0 0,1 1 1,0-1-1,1 0 0,-1 0 0,0 1 0,1 1 0,-1-3 11,0 1 1,0-1 0,1 0-1,-1 1 1,0-1 0,0 0-1,1 1 1,-1-1 0,0 0-1,1 1 1,-1-1 0,0 0-1,1 0 1,-1 1 0,1-1-1,-1 0 1,0 0 0,1 0-1,-1 1 1,1-1 0,-1 0-1,0 0 1,1 0 0,2 0 14,-1 0 0,0-1 0,1 1 1,-1 0-1,0-1 0,1 0 1,-1 1-1,3-2 0,-3 1-65,29-9-101,-15 5 90,21-10 0,180-93 153,-178 87-75,36-17-143,-69 37 146,-5 0-30,0 1 0,1 0 0,-1 0 0,0-1 0,0 1 0,0-1-1,0 1 1,1-1 0,-1 1 0,2-2 0,-2 1 49,-7 9-1,-45 41-61,33-33-22,-21 25 0,35-37 50,0 1 0,1 1 0,-1-1 0,1 0 0,1 1 0,-1 0 0,1-1 0,0 1 0,-2 10 0,3-14-8,1 0-1,-1 1 1,1-1-1,0 0 1,0 1 0,0-1-1,0 0 1,1 1-1,-1-1 1,1 0-1,-1 1 1,1-1 0,0 0-1,0 0 1,0 0-1,0 1 1,0-1-1,0 0 1,1 0 0,-1-1-1,1 1 1,-1 0-1,1 0 1,0-1-1,-1 1 1,1-1 0,0 1-1,4 1 1,1 1 3,1-1 0,-1 0 1,1 0-1,0 0 0,0-1 0,0 0 1,0-1-1,0 0 0,1 0 1,-1-1-1,0 0 0,10-1 0,-5-1 36,0 0-1,0-2 0,0 1 1,0-2-1,-1 1 0,24-14 0,-15 6-3,35-24-1,-47 29-21,-1 0-1,0-1 1,0 0-1,-1 0 1,0-1-1,7-11 1,-8 10-7,0 0 0,-1-1 0,7-18 1,-10 24-8,-1 1 1,0 0-1,0-1 1,-1 1 0,1 0-1,-1-1 1,0 1-1,0-1 1,-1 1 0,1-1-1,-1 1 1,0 0-1,-1-5 1,1 7-11,1 1 0,-1-1 0,0 0 0,0 1 0,0-1 0,0 1 0,0-1-1,0 1 1,-1-1 0,1 1 0,0 0 0,-1 0 0,1 0 0,-1 0 0,1 0 0,-1 0 0,1 0 0,-1 0 0,0 0 0,0 1 0,1-1 0,-1 1 0,0-1-1,-3 0 1,2 1 7,0 0 0,0 0 0,0 1-1,0-1 1,0 0 0,1 1-1,-1 0 1,0-1 0,0 1 0,1 0-1,-1 1 1,0-1 0,1 0 0,-1 1-1,-2 1 1,-6 8-41,0 0 1,0 0-1,1 1 0,1 0 0,0 1 1,1 0-1,0 0 0,1 1 0,-9 21 1,14-29 56,0-1 1,1 0 0,-1 1-1,1 0 1,0-1 0,1 1-1,-1 0 1,1-1-1,0 1 1,1 0 0,0 5-1,0-8 2,-1 0-1,1 0 1,0 0-1,0-1 1,0 1-1,0-1 1,0 1-1,1-1 1,-1 1-1,1-1 1,0 0 0,0 1-1,0-1 1,0 0-1,0 0 1,0 0-1,0-1 1,1 1-1,-1-1 1,0 1-1,1-1 1,0 0-1,4 2 1,5 0 41,0-1 0,-1-1 0,1 0 0,0 0 0,24-3 0,-10 0-19,24-1-81,-1-2-1,57-13 1,-92 15-498,-1-1 0,1 0 0,0-1 0,18-10 0,-27 12-299,0 0-1,0-1 1,0 1-1,0-1 1,6-6-1,-9 7-106,1 0 0,-1 0-1,0-1 1,0 1 0,0 0-1,0-1 1,0 1-1,-1-1 1,2-5 0,-2 4-107,0 0 1,0-1-1,0 1 1,-1 0 0,1-1-1,-1 1 1,-1-1 0,1 1-1,-2-6 1,0 4 311,0 1 0,-1-1 0,-4-6 0,7 13 739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3:56.1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1041 4800,'-15'-1'6784,"22"5"-4528,-1-1-1654,0-1 0,0 0 0,0 0 1,0-1-1,0 1 0,0-1 1,1-1-1,-1 1 0,0-1 0,12-1 1,-11 0-280,0 0 0,0-1 0,0 0 0,-1 0 0,1-1 0,-1 0 0,1 0 0,9-7 0,-5 2-140,-1-1 0,0 0-1,-1 0 1,0-1 0,0 0-1,-1-1 1,0 0 0,-1 0 0,11-22-1,0-11 119,-2-1 1,11-47-1,21-58 353,-28 94 92,-10 68-607,-9-6-140,1-1 1,-1 1-1,1 0 1,-2 0-1,1 9 0,0-2-17,5 46-118,5 94 256,-10-105 23,0-23 17,-1 1 1,-1-1-1,-8 47 0,9-70-151,0 0-1,-1-1 0,1 1 1,-1 0-1,1-1 0,-1 1 0,1-1 1,-1 1-1,0-1 0,0 1 1,0-1-1,0 1 0,0-1 0,0 0 1,0 0-1,-1 1 0,1-1 1,0 0-1,-1 0 0,1 0 0,-1 0 1,1-1-1,-1 1 0,1 0 1,-4 0-1,3-1-1,-1 0 0,1 0 0,0 0 0,-1 0 0,1 0 0,-1-1 0,1 1 0,-1-1 0,1 0 0,0 0 0,0 0 0,-1 0 0,1 0 0,0 0 0,0-1 0,0 1 0,-2-2 0,-12-10 6,7 7-44,1-1-1,0 1 1,0-2-1,1 1 0,-8-10 1,-10-13-113,24 29 85,15 14-133,5 3 183,0-1 0,40 23 0,-50-33 46,0 0 0,1-1 0,-1 0 0,1-1-1,0 0 1,0-1 0,0 0 0,1 0 0,15-1-1,-9-1 19,0-1-1,0-1 0,0 0 0,-1-2 0,1 0 0,20-7 1,-25 6-45,-1 0 1,1-1-1,-1 0 1,0-1 0,0 0-1,-1 0 1,0-2 0,0 1-1,9-11 1,-3-2 31,0 0 0,-1-1 0,-2-1 1,0 0-1,16-41 0,36-133 131,-64 192-173,28-110 11,22-184 0,-46 269-6,-1 0 1,1-34-1,-4 47 42,0 15-70,0 10-44,-7 125 235,-43 254 0,35-290-7,-14 65 126,22-135-240,1-1 52,-17 46 0,15-44-15,6-23-35,0 0 0,-1 0 0,1 0 0,-1 0 0,0 0 0,-3 5 0,3-5-42,3-6-1,8-9 82,4-17-20,-1 0 0,14-45 0,-2 3-165,-18 54 26,1-3-35,15-28 0,-22 46 106,0-1 0,1 0-1,-1 1 1,0-1 0,1 1-1,-1-1 1,0 0 0,1 1-1,-1-1 1,1 1 0,-1-1 0,1 1-1,-1 0 1,1-1 0,-1 1-1,1-1 1,-1 1 0,1 0-1,0-1 1,-1 1 0,1 0-1,1-1 1,-2 2-2,1-1-1,-1 0 1,1 1-1,-1-1 1,1 0 0,-1 1-1,0-1 1,1 0-1,-1 1 1,0-1 0,1 1-1,-1-1 1,0 1 0,1-1-1,-1 1 1,0-1-1,0 1 1,0-1 0,1 1-1,-1-1 1,0 1-1,5 37-144,-5-37 141,3 38-67,-3-14 77,2 0 0,1-1 0,0 1 0,12 37 0,-8-42 51,-6-14-39,1 1 0,0-2 0,0 1 0,1 0 0,3 5 0,-5-9-11,0 0 0,0-1 0,1 1 0,-1-1 0,0 1 0,1-1 0,0 0 0,-1 0 0,1 0 0,0 0 0,-1 0 0,1 0 0,0 0 0,0 0 0,0-1 0,0 1 0,0-1 0,0 1 0,0-1 0,2 0 0,8 1 4,1-2 0,-1 1 0,0-2 0,0 0 0,1 0 0,19-7 0,68-32 114,-76 30-109,-1-1 0,0-2 1,-1 0-1,27-22 0,-38 26 16,0 1 0,-1-2 1,-1 1-1,1-2 0,-2 1 0,0-1 1,0 0-1,-1-1 0,9-20 1,-13 26-4,1-4 6,-1 1 0,3-12 0,-5 19-33,0 0 1,-1 0-1,0 1 1,0-1-1,0 0 1,0 0-1,0 0 1,0 0-1,-1 0 1,1 1-1,-1-1 1,0 0-1,-1-3 1,2 6-4,-1-1 1,1 1-1,-1-1 0,1 1 0,0-1 1,-1 1-1,1 0 0,-1-1 0,1 1 1,-1-1-1,1 1 0,-1 0 0,1 0 1,-1-1-1,1 1 0,-1 0 1,1 0-1,-1 0 0,0-1 0,1 1 1,-1 0-1,1 0 0,-1 0 0,0 0 1,1 0-1,-1 0 0,1 0 0,-1 0 1,0 1-1,1-1 0,-1 0 1,1 0-1,-1 0 0,1 1 0,-1-1 1,0 0-1,1 0 0,-1 1 0,1-1 1,0 1-1,-1-1 0,0 1 0,-21 20 0,20-20-4,-16 21-8,0 1-1,-24 43 1,24-37 40,8-14-16,1 1 0,0 1 1,2-1-1,0 1 0,0 0 1,2 1-1,-8 35 0,13-51-8,0-1 0,0 0 0,0 1 0,0-1 0,0 1 0,0-1 0,0 0 0,0 1 0,0-1 0,0 1 0,1-1 0,-1 0 0,1 1 0,-1-1 0,1 0 0,0 0 0,-1 1 0,1-1 0,1 2 0,-1-3 7,0 1 1,0 0-1,0-1 0,0 1 1,1-1-1,-1 1 0,0-1 1,0 1-1,0-1 0,1 0 1,-1 0-1,0 0 0,0 1 1,0-1-1,1 0 0,-1-1 1,2 1-1,4-1 17,0-1 0,0 0 0,0-1 0,-1 1 0,13-8 0,-12 6-2,-1-1 0,1 1-1,-1-1 1,-1-1 0,1 1-1,8-11 1,24-39-118,-27 33 47,-11 21 27,1 0 1,-1 1-1,0-1 1,1 0-1,-1 0 0,0 0 1,1 1-1,-1-1 1,1 0-1,-1 0 1,1 1-1,0-1 0,1-1 1,-2 4 12,1 0 1,-1 1 0,1-1-1,-1 0 1,0 0-1,0 0 1,0 0 0,0 0-1,0 2 1,0 7 37,0-1 0,1 0 0,0 1 0,1-1 0,0 0 0,1 0 0,0 0 0,1-1 0,0 1 0,9 16 0,-11-24-3,-1 0-35,0 0-1,0 0 1,0 0-1,0 0 0,1 0 1,-1 0-1,0-1 1,1 1-1,0 0 0,-1-1 1,1 0-1,0 1 1,0-1-1,0 0 0,0 0 1,0 0-1,0 0 1,0 0-1,0 0 0,1-1 1,-1 1-1,3-1 1,-3 1 25,0-1 1,0 0 0,1-1-1,-1 1 1,0 0 0,0-1-1,1 1 1,-1-1 0,0 0-1,0 1 1,0-1 0,0 0-1,0-1 1,0 1 0,0 0-1,0 0 1,-1-1 0,1 1-1,0-1 1,-1 1 0,2-3-1,4-4 34,-1 0 0,0 0 0,8-15 0,-8 11-58,-1 1 1,0-1-1,-1 0 1,5-23 0,-8 5-64,-1 30 156,0 0-83,-1-1-1,1 1 1,0 0 0,0-1 0,0 1 0,0 0-1,0-1 1,-1 1 0,1 0 0,0-1 0,0 1 0,0 0-1,0-1 1,0 1 0,0-1 0,0 1 0,0 0 0,0-1-1,1 1 1,-1 0 0,0-1 0,0 1 0,0 0-1,0-1 1,0 1 0,1 0 0,-1-1 0,0 1 0,0 0-1,0 0 1,1-1 0,2-11-35,5-40-5,-3 23 234,-5 29-287,0 7-17,-1 18 107,-7 40 0,-23 95 17,-21 153 3,46-260-3,2-25 86,0 31 1,2-47-27,2-27-26,17-168-224,44-188 0,-54 339 151,15-63-82,-18 83 110,0 0 0,1 0 0,0 0-1,1 0 1,9-13 0,-14 24-12,-1 0-1,1-1 1,0 1-1,-1 0 1,1 0-1,0 0 1,0 0 0,0 0-1,0 0 1,0 1-1,0-1 1,0 0 0,0 0-1,0 1 1,1-1-1,-1 1 1,0-1-1,0 1 1,0-1 0,1 1-1,-1 0 1,0 0-1,1-1 1,-1 1-1,0 0 1,1 0 0,-1 0-1,0 1 1,0-1-1,1 0 1,-1 0-1,0 1 1,1-1 0,-1 1-1,0-1 1,0 1-1,0-1 1,0 1 0,1 0-1,-1 0 1,0-1-1,0 1 1,1 1-1,3 4-7,0-1 0,0 1 0,-1 0-1,1 0 1,-1 0 0,-1 1 0,7 13 0,-4-4 25,0 1 0,3 21 0,-7-28-2,0 1 0,-1-1-1,-1 1 1,1-1 0,-2 1 0,0-1-1,0 1 1,-1-1 0,0 1-1,-1-1 1,-6 17 0,7-22 4,0 0 0,-1 0 0,1 0 1,-1-1-1,0 1 0,-1-1 0,1 1 0,-1-1 1,1 0-1,-1 0 0,-1-1 0,1 1 0,0-1 1,-1 0-1,0 0 0,0-1 0,1 1 0,-2-1 1,1 0-1,0 0 0,0-1 0,-1 1 1,-9 0-1,12-2-15,0 0 1,-1 0 0,1 0-1,0-1 1,0 1-1,0-1 1,0 0 0,-1 0-1,1 0 1,0 0-1,0 0 1,1-1 0,-1 0-1,-5-3 1,7 4-13,-1 0 0,1 0 0,0-1 0,-1 1 1,1 0-1,0-1 0,0 1 0,0-1 0,0 0 0,0 1 1,0-1-1,0 0 0,1 0 0,-1 1 0,1-1 0,-1 0 0,1 0 1,0 0-1,0 0 0,-1 1 0,1-1 0,0 0 0,1 0 1,-1 0-1,0 0 0,1-1 0,-1 2 12,1 0 1,-1 1-1,1-1 0,-1 1 0,1-1 0,-1 1 1,1-1-1,0 1 0,-1-1 0,1 1 1,-1 0-1,1-1 0,0 1 0,-1 0 1,1 0-1,0-1 0,0 1 0,-1 0 1,1 0-1,0 0 0,-1 0 0,1 0 1,1 0-1,21 1-93,-19-1 83,36 3-148,96 4 186,-97-7 98,69-8 1,-95 6-77,-1-1 1,0 0 0,1-1 0,-1 0-1,0-1 1,-1 0 0,1 0 0,-1-2 0,18-12-1,-23 13-45,0 1-1,0-1 1,0-1-1,-1 1 0,0-1 1,-1 0-1,1-1 1,-1 1-1,-1-1 0,1 1 1,-1-1-1,3-14 1,-1 2 61,-2 0 0,0-1 0,0-40 0,-3 58-83,-1-1 0,1 1-1,0 0 1,-1-1 0,0 1-1,0 0 1,0 0 0,0 0-1,0 0 1,-1 0-1,1 0 1,-3-4 0,3 6 15,1 1 0,-1-1 0,0 1 0,1-1-1,-1 1 1,1-1 0,-1 1 0,0-1 0,1 1 0,-1-1 0,0 1 0,1 0 0,-1-1 0,0 1 0,0 0 0,0 0 0,1 0 0,-1 0-1,0 0 1,0-1 0,0 2 0,-1-1 14,1 0 0,-1 1 0,1-1 0,0 1 0,0 0 0,-1-1 0,1 1 0,0 0 0,0 0 1,0 0-1,0 0 0,0 0 0,0 0 0,0 0 0,0 0 0,-1 1 0,-5 7 5,1 1 0,-1-1 0,2 1 0,-1 0 0,2 0 1,-1 1-1,1-1 0,1 1 0,0 0 0,0 0 0,1 0 1,1 0-1,0 1 0,0-1 0,1 0 0,0 1 0,1-1 1,5 22-1,-3-23-9,-2-3-3,1 0-1,0 0 1,0 0-1,0-1 1,1 1 0,0-1-1,0 1 1,1-1-1,0 0 1,0-1-1,6 8 1,-3-7-3,22 18 0,-26-23 0,-1 1 0,0-1 0,1 0 0,0 0 0,-1 0 0,1 0 0,0 0 0,-1 0 0,1-1 0,0 0 0,3 1 0,43-2-187,-6 0-11,-1 2-1,47 7 1,-73-5-1089,-1 0 0,1 1 0,20 9 0,-25-8-716,0 1 1,-1-1-1,0 2 0,0-1 1,13 12-1,14 18-2349,4 5-1477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3:58.2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21 2400,'-1'0'36,"1"-1"0,0 1 0,-1 0 0,1 0 0,-1 0 0,1-1 0,-1 1 0,1 0 0,-1 0 1,1 0-1,0 0 0,-12 10 10037,16 6-3102,-4-15-6656,1-1 0,-1 0 1,1 1-1,-1-1 0,1 0 1,-1 1-1,1-1 0,-1 0 1,1 1-1,-1-1 0,1 0 1,0 0-1,-1 0 0,1 0 1,-1 0-1,1 0 0,0 0 1,-1 0-1,2 0 0,17-4 1163,-15 3-1457,0 0 0,0-1 0,-1 0 0,1 0-1,0 0 1,5-4 0,-7 3 13,1 1 0,0 0 0,0 0 0,0 0 0,0 0 0,1 1 0,-1-1 0,0 1 0,5-1 0,11-6 133,-18 8-158,1 0 0,-1-1 0,0 1 0,0 0 0,0 0 0,0 0 0,1 0 0,-1 0 0,0 0 0,0 0 0,0 0 0,0 0 0,1 1 0,-1-1 0,0 0 0,0 1 0,0-1 0,0 1 0,0-1 0,0 1 0,0 0 0,0-1 0,0 1 0,0 0 0,0 0 0,0 0 0,-1 0 0,1-1 0,0 1 0,-1 0 0,1 0 0,0 0 0,-1 1 0,1 0 0,2 4-37,0 0 0,0 0 1,-1 1-1,3 12 0,-3-8 171,1 0 1,0-1-1,0 1 1,1-1 0,1 1-1,-1-1 1,2-1-1,-1 1 1,1-1-1,1 0 1,8 9-1,-13-16-101,0 0 0,1-1 0,-1 0 0,1 1-1,0-1 1,-1 0 0,1 0 0,0 0 0,0-1-1,-1 1 1,1-1 0,0 1 0,0-1 0,0 0-1,0 0 1,0 0 0,3-1 0,5-1 38,0 0 0,20-6-1,8-7-16,60-30 0,-86 38 14,-1 1-330,0-1 0,14-12-1,-11 7-3330,1 0-4084,-16 11 7520,9-4-4683,2 4-3089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3:59.2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49 3328,'0'-2'197,"0"0"1,0 0-1,0 0 1,1 0-1,-1 0 0,0 1 1,1-1-1,-1 0 1,1 0-1,1-3 1,10-8 4094,-5 5-2428,6 5 8996,-9 16-8622,1 14-1643,-3-10-125,-1 1 1,-1-1 0,-4 30 0,1-6-51,-5 44 328,-1 37 163,8-81-718,0-20-100,1-1 0,0 1 0,7 37 0,-6-50-47,1 1-1,-1-1 0,-1 15 1,0-22-169,-9-20-11871,1 9 8389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3:59.9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16 3328,'-15'1'20629,"18"1"-20442,0 0 1,0 0 0,1 0 0,-1-1-1,1 1 1,-1-1 0,1 0-1,-1 0 1,1 0 0,0 0 0,0-1-1,5 0 1,11 0 85,24-3 0,-16 1-123,713-23 1449,-580 23-1425,469 3 191,-144 3 123,-322-5-288,-128 3-1602,-26 0-2255,-24-1-766,-42 2-7236,22 0 6497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4:01.4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16 3488,'5'-8'3909,"0"6"-2962,-2 1-153,0 0-1,0 0 1,0 0-1,0 0 0,1 1 1,5-1 1189,2 32 2523,-9-10-3621,-1 0 1,-1 0-1,-3 25 0,-17 114 694,3-36-929,4-43-495,10-29 187,-5-36-214,-4 5 3,10-19-119,0 1 0,0-1 0,0 1 0,1 0 0,-1 0 0,1-1 0,0 1 0,0 0 1,0 0-1,0 0 0,0 0 0,0 4 0,-3 20-156,4-25 181,0 0-23,0-2-29,-1 0-1,1 1 0,0-1 0,0 0 1,0 0-1,0 1 0,0-1 0,0 0 1,0 0-1,0 0 0,0 1 1,0-1-1,0 0 0,0 0 0,0 1 1,0-1-1,1 0 0,-1 0 0,0 1 1,0-1-1,0 0 0,0 0 0,0 0 1,0 1-1,1-1 0,5 2 88,0 0 0,-1-1-1,1 0 1,1 0-1,-1 0 1,0-1 0,12 0-1,46-9-44,-42 5 141,69-16 328,11-1-266,-81 18-1052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4:01.9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46 4224,'-7'-9'8899,"23"9"4040,-4 1-15188,32-3 2891,0-1 1,-1-2 0,44-11-1,-67 13-587,-16 3-198,0-1 1,-1 1-1,1-1 0,0 0 1,0 0-1,6-3 0,-8 3-614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4:02.5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14 139 2304,'-14'-27'22709,"127"-13"-19451,-98 35-3136,115-37 848,-107 36-951,-1 2 0,1 0 0,44-2 0,-58 7-54,-7-1-62,1 0 0,-1 0 0,0 0-1,1 0 1,-1 0 0,0-1 0,1 1 0,-1-1-1,0 1 1,4-3 0,-2 3-1911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4:03.3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64 2496,'-1'-1'381,"0"1"-326,0-1 0,0 1-1,1-1 1,-1 1 0,0-1 0,1 1 0,-1-1 0,0 1 0,-8-19 16211,9 18-16036,0 1 0,1-1 0,-1 0 0,0 1 0,0-1 0,1 1 0,-1-1 1,0 0-1,1 1 0,-1-1 0,1 1 0,-1-1 0,1 1 0,-1-1 0,1 1 0,-1-1 1,1 1-1,-1 0 0,1-1 0,-1 1 0,1 0 0,0-1 0,-1 1 0,1 0 0,0 0 1,0-1-1,23-4 304,-21 5-140,84-11 587,118 0 0,-204 11-1381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4:04.4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124 5 4384,'6'-4'8453,"0"13"-3792,-4-3-4970,-1 5 1066,0-1-1,-1 0 1,0 1 0,0-1-1,-1 1 1,-5 17 0,-21 64 552,8-31-817,-18 128 532,14-83-746,15-80-70,7-23-179,-1 1 1,1-1 0,0 1-1,0-1 1,0 1 0,0 5 0,1-5-32,0 0 1,0-1 0,-1 1 0,1 0 0,-1-1-1,0 1 1,0-1 0,-2 5 0,2-7-36,-2-1 172,4 1-144,6 1 27,6-3 105,0-1 1,0 0 0,0-1 0,24-8 0,-9 3 67,41-12-6,89-23 339,-156 43-144,6-2-5032,-26 19-11112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14:42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22 3904,'0'-2'128,"0"2"-40,0-1 0,0 0 1,0 1-1,0-1 0,0 0 0,0 1 0,0-1 0,0 1 0,0-1 0,0 0 0,-1 1 0,1-1 1,0 1-1,0-1 0,-1 0 0,1 1 0,0-1 0,-1 1 0,1-1 0,-1 1 0,1-1 0,-1 1 0,-1-6 1592,4 13 3003,-3 4-4428,-1 0-1,1 0 1,-2 0 0,0 0-1,-5 11 1,-1 9 41,-33 170 953,-3 6-925,15-94 412,28-101-628,-2 9 615,4-20-803,0-1 1,0 1-1,-1 0 1,1-1-1,0 1 1,0-1-1,0 1 1,0-1 0,-1 1-1,1-1 1,0 1-1,0-1 1,-1 1-1,1-1 1,0 0-1,-1 1 1,1-1-1,-1 1 1,1-1-1,-1 0 1,1 1-1,-1-1 1,1 0-139,-1 0 1,1-1-1,0 1 0,0 0 1,-1-1-1,1 1 1,0 0-1,0-1 1,0 1-1,-1-1 0,1 1 1,0 0-1,0-1 1,0 1-1,0-1 0,0 1 1,0-1-1,0 1 1,0-1-1,2-7-1643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18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23 5216,'-6'-1'713,"-1"1"0,1-1-1,-1 2 1,-8 0 0,-12 6 4720,33-5-1492,29 4-2624,176-4 1032,6-18-1521,-84 5-885,-74 6 31,40-3-1692,-75 10-2270,-2-1-4711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4:04.8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64 4064,'0'0'124,"-1"0"1,1-1-1,-1 1 1,1 0-1,0-1 1,-1 1-1,1 0 0,0-1 1,-1 1-1,1-1 1,0 1-1,-1 0 1,1-1-1,0 1 0,0-1 1,0 1-1,-1-1 1,1 1-1,0-1 1,0 1-1,0-1 1,0 1-1,0-1 0,0 1 1,0-1-1,0 1 1,0-1-1,0 1 1,0-1-1,0 1 1,0-1-1,1-1 1435,13-5 5833,-7 6-5924,0 0 0,0 0 0,11-3 0,15-4-71,114-6 673,-52 6-1831,-71 9-284,-20-1-49,0 1 1,-1-1-1,1 0 0,0 0 1,0-1-1,0 1 1,-1-1-1,1 1 0,6-3 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4:05.2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28 216 6816,'-2'-2'415,"-18"-18"1416,19 19-1731,1 0 0,-1 1 0,1-1 0,-1 0 0,1 1 0,-1-1 0,1 0 0,0 0 0,-1 0 0,1 0 0,0 1 0,0-1 1,0 0-1,0 0 0,-1 0 0,1 0 0,0 0 0,0 0 0,1 1 0,-1-1 0,0 0 0,0 0 0,0 0 0,1 0 0,-1 0 0,0 1 0,1-1 1,-1 0-1,1-1 0,5-5 1363,1 0 1,0 0-1,0 1 1,12-9 0,-7 7-362,1 0 1,17-7 0,7 0-438,46-12 1,-45 15 38,-17 6-741,13-5-473,63-12 1,-96 23 352,-1 0 0,0-1 0,1 1 0,-1 0-1,1 0 1,-1 0 0,0 0 0,1 0 0,-1 0 0,1 0 0,-1 0 0,0 0 0,1 1 0,-1-1 0,1 0 0,-1 0 0,0 0 0,1 0 0,-1 0 0,0 1 0,1-1 0,-1 0 0,0 0 0,1 1 0,-1-1 0,0 0 0,1 0 0,-1 1 0,0-1 0,1 1 0,0 13-5568,-1-13 5401,0 20-2988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4:06.1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7 4064,'5'-6'7477,"-1"14"-4533,-2-3-2532,1 0-1,-1 1 1,-1-1-1,1 1 1,-1 0 0,0-1-1,0 1 1,0 8-1,-2 50 1366,0-53-1445,-37 288 3593,34-277-3877,0 37 0,3-47 64,0-14 136,-2-22 128,5 4-368,0-1 0,1 1 0,8-27 0,1-8-93,-2 14 32,1 1-1,23-55 1,-27 77 53,1 1 1,0 0-1,1 0 0,14-18 1,-20 30 1,1 0 0,0 1 0,0-1 0,0 1 0,0 0 0,1 0 0,0 1 0,0-1 0,0 1-1,0 0 1,0 1 0,0-1 0,1 1 0,0 0 0,-1 0 0,1 1 0,9-2 0,-11 3 40,0 0-1,-1 1 1,1-1-1,0 1 1,-1 0-1,1 0 1,0 0-1,-1 1 1,1-1-1,-1 1 1,0 0-1,1 0 1,-1 0-1,0 0 1,0 0-1,0 1 1,-1-1-1,1 1 1,0 0-1,3 6 1,-2-4-1,-1 0-1,1 1 1,-1-1 0,0 1 0,-1 0 0,1-1 0,-1 1 0,0 0-1,-1 1 1,1-1 0,-1 0 0,0 7 0,-1-8-12,-1 0 1,1 0 0,-1 0-1,0-1 1,0 1 0,0 0-1,-1 0 1,0-1-1,0 1 1,0-1 0,-4 6-1,2-3-19,-1-1-1,0 0 0,-1 0 1,1-1-1,-1 1 1,-10 6-1,-6 2 16,-1-1 0,-1-1 0,-32 12 0,34-15 99,12-6-65,6-2-8,1 0 1,0 1-1,-1-1 0,1 1 0,-4 1 1,7-2-35,0-1 0,-1 0 0,1 0 1,0 0-1,0 1 0,-1-1 1,1 0-1,0 0 0,0 1 0,0-1 1,-1 0-1,1 1 0,0-1 0,0 0 1,0 1-1,0-1 0,0 0 1,0 1-1,0-1 0,-1 0 0,1 1 1,0-1-1,0 1 0,1-1 27,-1 1 0,0 0 0,1-1 0,-1 1-1,0 0 1,1-1 0,-1 1 0,1-1 0,-1 1 0,1-1 0,-1 1-1,1-1 1,-1 1 0,1-1 0,1 1 0,29 19 434,47 21 1,-7-4-439,-61-31-339,-1 0 0,13 10 0,-18-12-643,0-1 1,-1 1-1,1 0 1,2 5-1,-5-9 683,-1 1 0,0-1 0,1 1 1,-1-1-1,0 1 0,1-1 0,-1 1 0,0 0 1,0-1-1,0 1 0,1-1 0,-1 1 0,0-1 1,0 1-1,0 0 0,0-1 0,0 1 0,0 0 0,0-1 1,0 1-1,0-1 0,-1 1 0,1 0 0,0-1 1,0 1-1,-1-1 0,1 1 0,0-1 0,0 1 0,-1-1 1,1 1-1,-1-1 0,1 1 0,-12 10-6583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4:33.6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89 20 2720,'0'-19'16949,"0"33"-16485,-58 133 645,51-128-1001,1 0-1,1 0 1,0 1-1,2 0 1,0 0 0,2 0-1,0 0 1,3 30-1,5 13 319,21 83 0,-26-133-374,5 14 191,18 50 0,-19-62-134,0-1 1,2 0 0,0 0 0,17 23 0,25 12 375,-49-47-474,1-1-1,-1 1 1,1-1 0,0 0-1,-1 0 1,1 1 0,0-1-1,0 0 1,0 0 0,0-1-1,3 2 1,-7 0-1396,2-2 1310,0 0 1,0 1-1,0-1 0,-1 0 1,1 0-1,0 0 0,0 0 0,0 0 1,0 0-1,0 1 0,0-1 1,-1 0-1,1 0 0,0 0 0,0 0 1,0 0-1,0 0 0,0 0 1,-1 0-1,1 0 0,0 0 0,0 1 1,0-1-1,0 0 0,-1 0 1,1 0-1,0 0 0,0 0 1,0 0-1,0 0 0,-1 0 0,1 0 1,0-1-1,0 1 0,0 0 1,0 0-1,-1 0 0,1 0 0,0 0 1,-1 0-99,0-1-498,0 1-1,-1 0 1,1-1 0,0 1-1,0-1 1,0 1 0,0-1 0,0 0-1,0 1 1,0-1 0,0 0-1,0 0 1,0 1 0,0-1-1,1 0 1,-1 0 0,0 0-1,-1-2 1,2-8-3750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4:34.9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48 3648,'-4'-8'417,"4"7"-353,-1-1 1,1 1-1,-1-1 1,1 1-1,-1 0 1,0 0-1,0-1 1,1 1-1,-1 0 1,0 0-1,0 0 1,0 0-1,0 0 1,-1 0-1,1 0 1,0 0-1,0 0 1,-3 0 0,-6-9 1146,6 4 2191,4 6-3288,0 0 1,-1 0 0,1 0 0,0 0 0,0 0-1,0-1 1,0 1 0,-1 0 0,1 0-1,0 0 1,0 0 0,0 0 0,-1 0-1,1 0 1,0 0 0,0 0 0,0 0-1,-1 0 1,1 0 0,0 0 0,0 0-1,0 0 1,-1 0 0,1 0 0,0 0 0,0 0-1,0 0 1,-1 0 0,1 0 0,0 0-1,0 0 1,0 1 0,0-1 0,-1 0-1,1 0 1,0 0 0,0 0 0,0 0-1,0 0 1,-1 1 0,-5 10 1617,-2 15-767,7-17-768,1-1 0,0 0 0,0 0 0,1 0-1,0 1 1,3 10 0,15 48 430,-18-64-584,12 28 417,1-1-1,1 0 1,30 43 0,-5-9-70,-37-58-357,10 14 82,-2 0 0,0 1 0,-1 0 0,-1 1 0,-1 0 0,5 25 0,-4 5 79,-2-1 0,-2 1 1,-3 1-1,-2-1 0,-2 0 1,-3 0-1,-2 0 1,-26 98-1,10-75 50,-17 65 13,-7 10-305,42-139-772,5-11 760,0 0 1,-1 0 0,1 1-1,0-1 1,0 0-1,0 0 1,0 0 0,0 0-1,-1 0 1,1 0 0,0 0-1,0 0 1,0 0-1,0 0 1,0 0 0,0 0-1,-1 0 1,1 0 0,0 0-1,0-1 1,0 1-1,0 0 1,0 0 0,0 0-1,-1 0 1,1 0-1,0 0 1,0 0 0,0 0-1,0 0 1,0 0 0,0-1-1,0 1 1,0 0-1,-1 0 1,1 0 0,0 0-1,0 0 1,0 0 0,0-1-1,0 1 1,-1-3-541,0 1 0,0-1 0,1 0 0,-1 0 0,1 0 0,-1-5 0,0-26-4301,1-12 1621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4:35.7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33 115 6304,'-9'-2'1039,"-3"-1"-89,0 2 4229,15 1-4665,0-1 0,-1 0 0,1 0 0,-1 0 1,0 0-1,1 0 0,2-3 0,6-1-20,38-16 1049,-11 3-949,2 3-1,76-21 0,-110 35-578,0 0 0,0 0 1,1 1-1,-1 0 0,0 0 0,1 0 0,6 2 1,-11-1-10,0-1 1,0 1-1,0-1 0,1 1 1,-1 0-1,-1 0 1,1 0-1,0 0 1,0 0-1,0 0 0,0 1 1,-1-1-1,1 1 1,-1-1-1,1 1 1,-1-1-1,0 1 1,1 0-1,-1 0 0,0 0 1,0-1-1,0 1 1,0 0-1,0 3 1,1 4-4,0 1-1,-1-1 1,0 0 0,-1 1 0,0-1 0,0 1 0,-1-1 0,-2 10 0,0-6 56,0 0-1,0-1 1,-2 0 0,1 1 0,-10 15-1,5-13 56,-1 0 0,0-1 0,-1 0 0,-14 13 1,-54 45 471,53-49-239,24-22-350,0 1 79,-1 1 0,0-1 1,1 1-1,-1-1 0,1 1 0,-3 5 0,5-8-48,-1 1 0,1-1-1,0 1 1,0-1-1,0 1 1,-1-1 0,1 1-1,0 0 1,0-1-1,0 1 1,0-1 0,0 1-1,0-1 1,0 1-1,0-1 1,1 1 0,-1-1-1,0 1 1,0-1-1,1 2 1,-1-1 18,1-1 0,0 1 0,-1 0-1,1 0 1,0-1 0,0 1 0,0 0 0,0-1 0,0 1-1,0 0 1,0-1 0,0 0 0,0 1 0,1 0 0,6 1 171,1 0 0,-1 0 0,0-1 0,1 0 0,16-1 0,46-6-5,20-13 62,-15 1-4297,-71 17 3507,-4 1 136,0 0 1,0-1-1,0 1 1,1 0 0,-1-1-1,0 1 1,0 0-1,1 0 1,-1 0-1,0 0 1,0 0 0,1 0-1,-1 1 1,0-1-1,0 0 1,0 1-1,1-1 1,-1 0 0,0 1-1,0 0 1,1 0-1,1 12-3614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04:36.9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13 1568,'0'0'14,"0"0"0,0 0-1,-1 0 1,1-1 0,0 1 0,0 0-1,0 0 1,0 0 0,0 0 0,0 0 0,-1 0-1,1 0 1,0 0 0,0 0 0,0 0 0,0 0-1,0 0 1,0-1 0,0 1 0,0 0-1,0 0 1,0 0 0,-1 0 0,1 0 0,0 0-1,0 0 1,0-1 0,0 1 0,0 0 0,0 0-1,0 0 1,0 0 0,0 0 0,0 0-1,0-1 1,0 1 0,0 0 0,0 0 0,0 0-1,0 0 1,0 0 0,0 0 0,0-1 0,1 1-1,-1 0 1,6-3 1269,7-2 8810,-15 27-9494,0 0 0,-2 0 0,0 0 0,-14 35 0,-7 39-229,21-77-1018,0 2-3594,5-10 775,7-9-1375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0:41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40 1152,'0'-4'36,"1"-1"2700,6 0-847,-6 3-1321,1-1-1,-1 1 1,1-1-1,-1 1 1,0-1-1,2-7 2495,-4 21-2275,0-7-926,-2 13 617,-1-1 1,-10 26 0,-1 4 101,-91 262 1593,83-256-1834,-1 0 1,-4-2-1,-59 83 0,86-131-334,-1 0 0,1-1-1,-1 1 1,1-1 0,-1 0-1,0 1 1,1-1 0,-1 0-1,0 0 1,0 0 0,0 0 0,0 0-1,0 0 1,-3 0 0,4-1-112,1 0 0,-1 1 0,1-1 0,-1 0 0,1 0 0,-1-1 0,1 1 0,-1 0 0,1 0 0,-1 0 0,1 0 0,-1 0 0,1 0 0,0-1 0,-1 1 0,1 0 0,-1 0 1,1-1-1,0 1 0,-1 0 0,1-1 0,0 1 0,-1 0 0,0-1 0,1 0-215,0 0 0,-1-1 1,1 1-1,-1 0 0,1 0 1,0 0-1,0 0 0,0-1 0,0 1 1,0 0-1,0 0 0,0 0 0,0-1 1,1-1-1,1-13-2227,4 0 933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0:4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22 204 3072,'-20'-15'1819,"19"15"-1635,1-1 0,0 1 1,0 0-1,0-1 1,0 1-1,0-1 0,0 1 1,0-1-1,0 1 1,0 0-1,0-1 0,0 1 1,0-1-1,0 1 1,0-1-1,0 1 0,0 0 1,1-1-1,-1 1 1,0-1-1,0 1 0,0 0 1,1-1-1,-1 1 1,0 0-1,0-1 0,1 1 1,-1 0-1,0 0 1,1-1-1,-1 1 0,0 0 1,1 0-1,-1-1 1,0 1-1,1 0 0,0 0 1,24-15 994,6 4-394,0 1 0,37-7 0,-9 3-265,46-15 323,136-32-192,-202 54-639,0 1 1,0 2 0,0 2-1,49 4 1,-77-1-53,0 0 0,-1 1 0,17 5 0,-23-5 59,-1-1 1,1 0-1,-1 1 1,0-1 0,0 1-1,0 0 1,0 0-1,0 0 1,0 0-1,0 1 1,-1-1-1,1 1 1,-1 0 0,3 3-1,-5-5-67,0 0 0,1 0 0,-1 0-1,0 0 1,0 0 0,1 0 0,-1 0 0,0 0 0,0 0-1,0 0 1,0 0 0,-1 0 0,1 0 0,0 0 0,0 0-1,-1 0 1,1 0 0,0 0 0,-1 0 0,1 0 0,-1 0-1,1 0 1,-1 0 0,0 0 0,1-1 0,-1 1 0,0 0-1,0 0 1,1-1 0,-1 1 0,0 0 0,-1 0 0,-2 2-1128,0-1 0,0 1 0,0-1 0,0 0 0,-9 3 0,3 0-1005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0:4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6 3648,'2'-5'1350,"1"8"-266,-2-1-896,0-1-1,-1 1 0,1-1 1,-1 1-1,0 0 1,1-1-1,-1 1 0,0-1 1,0 1-1,0 1 1,-6 40 1864,2-6-959,-1 1 1,-3-1 0,-22 69-1,-89 137 687,57-125-1336,3 5-114,-59 109 332,49-112 74,63-108-187,77-78 763,62-42-1413,-129 104 111,7-4-37,0-1 1,17-8-1,-26 16 8,1-1-1,0 1 1,0 0-1,-1 0 1,1 0 0,0 0-1,0 0 1,0 1-1,0-1 1,0 1 0,0 0-1,0 0 1,0 0-1,0 0 1,0 0-1,6 2 1,-6-1 19,-1 1 0,0-1 1,0 0-1,1 1 0,-1 0 0,0-1 0,0 1 0,-1 0 1,1 0-1,0 0 0,-1 0 0,1 1 0,-1-1 1,1 0-1,-1 1 0,0-1 0,0 0 0,1 4 0,0 3-2,1 0 0,-1 1 0,1 15 0,-2-2 88,-3 25 0,1-33-27,1 1 1,0 0-1,1 0 1,3 22-1,-3-35-25,0 1-1,0-1 0,0 0 1,0 0-1,1 1 1,-1-1-1,1 0 1,0 0-1,0 0 1,0-1-1,0 1 1,0 0-1,1-1 1,-1 1-1,1-1 1,0 0-1,0 0 1,-1 0-1,1 0 1,0-1-1,5 3 1,-3-3 36,0 1 0,0-1 0,0 0 0,0-1 0,0 1 0,0-1 0,0 0 0,0 0 0,0-1 0,0 1 0,0-1 0,0 0 0,0-1 0,5-1 0,14-8 38,0-1 1,-2-1 0,1-1 0,23-20 0,-37 27-118,0 0 1,-1 0 0,0-2-1,0 1 1,8-13-1,-12 16 25,-1 0-1,0 0 0,0 0 1,-1 0-1,0 0 0,0-1 1,0 1-1,0-1 0,-1 0 0,0 1 1,1-11-1,-2 15-21,0-1 0,0 1 0,0 0 1,0 0-1,0 0 0,0 0 0,0 0 0,-1 0 0,1 0 1,0 0-1,-1 0 0,1-1 0,0 1 0,-1 0 0,0 0 1,1 1-1,-1-1 0,1 0 0,-1 0 0,0 0 0,0 0 1,0 0-1,0 0-16,0 1 1,-1 0-1,1-1 1,0 1-1,0 0 0,0 0 1,0 0-1,0 0 1,0 0-1,0 0 1,0 0-1,0 0 0,0 0 1,0 0-1,0 1 1,0-1-1,0 0 1,-2 1-1,-1 2-23,0-1 0,-1 0 0,1 1 0,0 0 0,0 0 0,0 0 0,1 0 0,-5 5 0,0 3 69,0 0 0,1 0 0,0 1 0,1 0 1,-10 25-1,15-33 15,0 0 0,0 0 0,0 1 0,1-1 0,-1 1 0,1-1 0,0 0 0,0 1 0,2 7 0,-2-9 6,1 0-1,0-1 1,0 1-1,1 0 0,-1-1 1,0 1-1,1-1 1,-1 0-1,1 1 0,0-1 1,0 0-1,0 0 1,0 0-1,0 0 1,0 0-1,5 2 0,1 0 52,1 1-1,0-1 1,0-1 0,1 1-1,-1-2 1,1 1-1,0-2 1,-1 1 0,1-1-1,13 0 1,13-2-1,51-8 1,-80 8-144,66-10-2808,13-3-7760,-51 13 6494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21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494 4 6048,'-8'-4'8454,"-3"14"-7378,-39 22 1452,-54 47-1,82-60-2262,1 1 0,1 1-1,0 1 1,-24 38 0,28-35-166,1 1 0,2 0 0,-12 32 1,19-44-65,1 1 0,1 0 0,1 0 0,0 0 0,1 1 0,0-1 0,2 28 0,1-37 0,0 1 0,0-1 0,1 1 0,0-1 0,0 0 0,1 0-1,0 1 1,0-2 0,7 12 0,4 1 53,24 26-1,-31-38-67,45 46 274,15 16-71,-31-23 7,-1 2-1,-3 1 0,-2 1 1,35 76-1,-59-110-150,0 1 0,-1 0 0,-1-1 1,0 1-1,-1 1 0,0-1 0,-2 0 0,0 1 1,-1-1-1,0 1 0,-1-1 0,-6 28 0,-6 9 140,-2-1 0,-22 54-1,21-71-120,-1-1-1,-1 0 1,-2-1-1,-26 31 1,3-11-9,-68 65 1,76-83-157,-58 75 1,54-52-1691,15-19-5270,23-33 4878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0:46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9 494 3488,'-9'3'6986,"10"-4"-6743,-1-1 0,1 1 0,0-1 0,0 0 0,-1 1 0,1 0-1,0-1 1,0 1 0,1 0 0,-1-1 0,2-1 0,3-3 101,185-258 1571,-155 207-1621,34-48 126,-60 97-587,-10 8 165,1 0-1,-1 0 1,0 0-1,0 0 1,0 0 0,1 0-1,-1 0 1,0 0-1,0 0 1,0 0 0,1 0-1,-1 0 1,0 0 0,0 0-1,1 0 1,-1 0-1,0 1 1,0-1 0,0 0-1,0 0 1,1 0-1,-1 0 1,0 0 0,0 1-1,0-1 1,0 0 0,0 0-1,1 0 1,-1 1-1,0-1 1,0 0 0,1 3 5,0 1 0,0-1 1,-1 0-1,1 0 0,-1 5 1,1 0 22,2 53-115,-3-34 262,5 29-1,-2-41-151,0-2 1,0 1-1,1 0 1,1-1-1,1 0 1,-1 0 0,12 17-1,-12-21 34,1-1-1,1 0 1,0 0 0,0 0-1,0-1 1,1 0 0,0 0-1,1-1 1,-1 0-1,18 9 1,-18-12 66,0 0 0,0 0 0,0-1 0,0 0 0,0 0 0,1 0 0,-1-1 0,0-1 0,1 0 0,-1 0 0,9-1 0,-10 0-59,0 0 1,0-1 0,-1 1 0,1-2 0,0 1 0,-1-1 0,0 0 0,1 0-1,-1 0 1,-1-1 0,1 0 0,0 0 0,-1-1 0,5-5 0,0-1-13,0-1 0,-2-1 0,1 1 0,-2-1 1,0-1-1,0 1 0,-1-1 0,-1 0 0,0-1 1,-1 1-1,3-23 0,-4 15-42,-1 1 0,-1-1 0,-1 0 0,-1 0 0,-1 1 0,-1-1 0,-8-30 0,6 41-81,5 11 69,0 0 1,-1-1 0,1 1-1,0 0 1,0 0-1,0 0 1,0 0 0,0 0-1,-1 0 1,1 0 0,0 0-1,0 0 1,0-1 0,-1 1-1,1 0 1,0 0-1,0 0 1,0 0 0,-1 0-1,1 0 1,0 0 0,0 0-1,0 0 1,0 0 0,-1 1-1,1-1 1,0 0-1,0 0 1,0 0 0,-1 0-1,1 0 1,-2 2-22,1-1 1,-1 1-1,1-1 1,-1 1-1,1 0 0,0 0 1,-1 2-1,-2 3-2,-5 6 5,2 2 0,0-1 0,1 1 0,-7 23 0,-12 64-193,23-92 243,0 0 0,1 1 0,0-1 0,1 1 0,0-1 0,0 0 0,1 1 0,1-1 0,0 0 0,0 1 1,1-1-1,0 0 0,1-1 0,0 1 0,0 0 0,1-1 0,1 0 0,5 8 0,-9-14-2,1-1 0,-1 0 0,0 1 0,1-1 0,-1 0 0,1-1 1,-1 1-1,1 0 0,0-1 0,0 1 0,0-1 0,0 0 0,0 0 0,0 0 0,0 0 0,0 0 0,0-1 0,0 0 0,1 1 0,-1-1 0,0 0 1,0-1-1,4 0 0,8-1 159,0-1 0,0-1 0,23-9-1,-23 7-109,6-1-36,184-71 156,-170 62-236,-1-1 0,-1-2-1,54-40 1,-83 55 5,0 1 0,0 0-1,1 0 1,-1 1 0,1-1-1,9-3 1,-12 6 16,1-1 0,-1 1 1,0 0-1,0-1 0,0 1 0,0 0 0,1 1 1,-1-1-1,0 0 0,0 0 0,0 1 0,0 0 0,0-1 1,0 1-1,0 0 0,0 0 0,0 0 0,0 0 1,2 2-1,4 3 20,0 1 1,-1-1 0,0 2-1,0-1 1,-1 1 0,0 0-1,5 9 1,-7-8 138,-9-10 441,-14-11-56,-6-8-500,17 13-16,0 1-1,0 0 1,0 0 0,-15-7 0,21 12-25,0 0 1,0 0 0,-1 0 0,1 1 0,0-1 0,-1 1-1,1-1 1,0 1 0,-1 0 0,1 0 0,0 0 0,-1 0-1,1 1 1,0-1 0,-1 0 0,1 1 0,0 0 0,-1 0-1,1-1 1,0 1 0,0 1 0,0-1 0,0 0 0,-3 3-1,-4 3-51,1 0 0,0 1-1,1 0 1,-1 1-1,-10 17 1,14-20 47,1 0 0,0 1 0,0-1 1,0 1-1,1-1 0,0 1 0,0 0 0,0 0 0,1 0 0,0 10 0,1-12 44,1 0 1,-1-1-1,1 1 0,1 0 0,-1 0 0,1-1 0,0 1 0,0-1 0,0 1 0,0-1 1,1 0-1,0 0 0,0 0 0,0 0 0,0 0 0,0-1 0,1 1 0,0-1 0,0 0 1,5 3-1,-7-5 10,0 0 0,0-1 0,1 1 0,-1-1 0,0 1 0,0-1 1,1 0-1,-1 0 0,0 0 0,1 0 0,-1 0 0,0-1 0,1 1 0,-1-1 0,0 1 1,0-1-1,1 0 0,-1 0 0,0 0 0,0 0 0,0 0 0,0 0 0,0-1 1,2-1-1,3-3 30,0 0 1,0 0 0,-1 0 0,0-1 0,7-10-1,3-8-70,-2-1 0,19-49 0,-27 59-142,0 23-105,0 0 1,-1 0 0,7 15-1,-9-16 273,1 0-1,0 0 0,0-1 0,0 1 1,1-1-1,0 0 0,0 0 1,0-1-1,0 1 0,1-1 0,0 0 1,-1-1-1,2 0 0,5 3 1,-5-3 84,1-1 0,-1 0 0,1 0 0,-1-1 1,1 0-1,0-1 0,-1 1 0,1-2 0,0 1 1,-1-1-1,1 0 0,11-3 0,-8 1-69,0-1 0,-1 0-1,0-1 1,0 0-1,0 0 1,0-1 0,-1-1-1,0 1 1,0-2-1,-1 1 1,0-1 0,9-10-1,6-12-78,-2 0-1,24-45 0,-15 24-142,-27 46 126,0 1 4,-1 0-1,1 0 0,0 0 0,5-6 0,-7 9 52,-1 1 0,0 0 1,1-1-1,-1 1 0,1 0 0,-1-1 0,1 1 0,-1 0 0,1-1 1,-1 1-1,1 0 0,-1 0 0,1 0 0,-1 0 0,1-1 1,-1 1-1,1 0 0,-1 0 0,1 0 0,-1 0 0,1 0 0,0 0 1,-1 0-1,1 1 0,-1-1 0,1 0 0,-1 0 0,1 0 0,-1 0 1,1 1-1,-1-1 0,1 0 0,-1 0 0,1 1 0,-1-1 1,0 1-1,1-1 0,-1 0 0,1 1 0,-1-1 0,0 1 0,1-1 1,-1 1-1,0-1 0,0 0 0,1 1 0,-1 0 0,0-1 0,0 1 1,5 9-6,-1-1 1,-1 1 0,0 0 0,0 0 0,-1 0-1,1 12 1,-1-4-23,-2 0 0,-1 31-1,0-38 79,-1 0 0,0 0 0,0-1 0,-1 1 0,-1-1 0,0 0 0,-7 14 0,10-22-19,-1 0 0,1 0-1,-1 0 1,0 0-1,1 0 1,-1-1 0,0 1-1,0-1 1,0 1 0,0-1-1,0 0 1,-1 0 0,1 0-1,0 0 1,-1 0-1,1 0 1,-3 0 0,-6 1 56,1-1 1,-21 0 0,0 0-77,24 0-39,-3 0-38,0 0-1,-13-1 1,35 3 88,1-1-1,0 0 1,0-1-1,0-1 1,-1 0-1,1-1 1,0 0 0,19-5-1,4-2 72,59-24 1,55-22-142,-128 46 74,-14 5-26,-1 1-1,0-1 1,9-5 0,-21 21-179,-1 0 0,-5 23 0,11-34 192,0 1 0,0-1-1,0 0 1,0 0 0,0 0 0,0 0-1,0 0 1,1 0 0,-1 0 0,1 0-1,-1 0 1,1 0 0,0 0-1,0 0 1,0 0 0,0-1 0,1 3-1,1-1 24,0 0 1,-1 0-1,1-1 0,0 1 0,0 0 0,1-1 0,-1 0 0,6 3 0,-2-2 14,0 0 0,0 0 0,-1-1 0,2 0 0,-1-1 0,0 1 0,0-1 0,0-1 0,14 1 0,-15-2 2,1 0 0,-1 0 0,0-1-1,0 0 1,1 0 0,-1 0 0,0-1-1,-1 0 1,1 0 0,0 0 0,-1-1-1,0 1 1,8-8 0,-11 9-44,0-1 1,0 1-1,0 0 0,0-1 0,-1 1 1,1-1-1,-1 0 0,0 0 1,1 1-1,-1-1 0,-1 0 0,1 0 1,0 0-1,-1 0 0,1 0 1,-1 0-1,0 0 0,0 0 0,0 0 1,0 0-1,-1 0 0,1 0 1,-1 0-1,0 0 0,0 0 0,0 0 1,0 0-1,0 1 0,-4-6 1,3 3-31,-2 1 0,1 0 1,0 0-1,-1 0 0,0 1 1,0-1-1,0 1 0,0 0 0,0 0 1,-1 0-1,0 1 0,-5-3 1,3 2 20,0 0 0,-1 1 0,1 0 0,-1 0 0,1 1 0,-1-1 0,-10 1 0,16 1-7,0 0 1,0 0 0,1 0-1,-1 0 1,0 1 0,0-1-1,0 1 1,1-1 0,-1 1-1,0-1 1,1 1 0,-1 0-1,1 0 1,-1 0 0,1 0-1,-1 0 1,1 0 0,-1 0-1,1 0 1,0 1 0,0-1-1,0 0 1,-1 1 0,2-1-1,-3 4 1,7-2-5,0 1 0,0-1 1,1 0-1,-1 0 0,1-1 0,0 1 1,0-1-1,6 2 0,8-2 62,0-1 0,0 0 1,-1-2-1,1 0 0,0-1 0,36-9 0,-1-3-10,31-9 300,-77 19-338,1 1 0,0 1 0,1-1-1,-1 2 1,0-1 0,0 1 0,1 1 0,-1 0 0,1 0-1,-1 0 1,1 1 0,-1 1 0,13 3 0,-20-4 0,0 0 1,0 0-1,0 0 1,0 0-1,0 0 1,0 0-1,0 1 1,-1-1-1,1 0 1,0 1-1,-1 0 1,1-1-1,-1 1 1,0 0 0,0 0-1,1 0 1,-1 0-1,0 0 1,-1 0-1,1 0 1,0 0-1,0 0 1,-1 0-1,0 0 1,1 0-1,-1 1 1,0-1-1,0 0 1,0 4-1,-1 3 70,-1 0-1,1 0 1,-2 0-1,1-1 0,-7 15 1,54-41 830,16-17-712,24-11-230,-58 32 35,24-11-115,-45 23 82,-1 0 1,1 0-1,0 0 0,0 1 1,0 0-1,10-1 1,-14 2 40,0 1 0,0-1 1,0 0-1,0 1 0,0 0 1,0-1-1,0 1 1,0 0-1,0 0 0,0 0 1,-1 0-1,1 0 0,0 1 1,-1-1-1,1 1 0,-1-1 1,1 1-1,-1-1 1,0 1-1,1 0 0,-1-1 1,0 1-1,0 0 0,1 3 1,2 5-23,0 0-1,-1 0 1,3 16 0,-5-21-22,1 5 84,1-1 0,0 0 0,4 10 0,-5-15 4,0 0 0,0-1-1,1 1 1,0 0 0,-1-1-1,1 0 1,0 1 0,1-1-1,4 3 1,-6-4-21,0 0 0,-1-1 0,1 0 0,0 1 1,0-1-1,0 0 0,0 0 0,1 0 0,-1 0 0,0-1 1,0 1-1,1 0 0,-1-1 0,0 0 0,0 1 0,1-1 0,-1 0 1,0 0-1,1-1 0,-1 1 0,0 0 0,1-1 0,-1 1 0,0-1 1,0 0-1,4-1 0,20-12-1610,3 0-3823,-8 5 2214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0:4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152 747 3808,'0'0'97,"0"0"0,0 0 0,0 0 0,0 0 0,-3 1 1938,3-1-1938,0 0 0,0 1 0,0-1 0,0 0 0,0 0 0,0 0 0,0 0 0,0 0 0,0 0 0,0 1-1,0-1 1,0 0 0,0 0 0,0 0 0,1 2 1939,-1-1-1939,0-1 0,1 0 0,-1 0 0,0 0 0,0 0 27,1 0 1,-1 0-1,1 0 1,-1 0-1,1 0 1,-1 0-1,1 0 1,-1 0-1,1 0 1,-1 0-1,1 0 1,-1 0-1,1 0 1,-1 0-1,1 0 1,-1-1-1,1 1 1,-1 0-1,0 0 1,1-1 0,-1 1-1,1 0 1,-1 0-1,0-1 1,1 1-1,-1 0 1,0-1-1,1 1 1,-1-1-1,0 1 1,0 0-1,1-1 1,-1 1-1,0-2 1,14-21 577,-1-2 1,15-43-1,-20 49-644,25-64 70,43-100 37,71-72 22,-118 198 69,-14 25-395,-175 391 3,118-257 64,-70 186 264,68-161 255,12-31 394,-71 150-1,100-241-799,0 1 168,1-1 0,-1 0 0,-1 0 0,1 0 0,-1 0 0,-4 5 0,4-10 243,4-7-18,2-1-365,0 0 0,7-13 0,-5 12-36,20-51 148,3-6-218,2 2-1,51-83 1,-53 110 42,2 1 1,1 1-1,38-32 0,12-1-85,-37 35 128,-8 7-132,-24 19-87,-1 0 0,15-13 0,-25 20 169,0 0 0,0 0 0,0 0 0,0 0-1,0 0 1,0 0 0,0 0 0,0 0 0,1 0 0,-1 0 0,0 0 0,0 0 0,0 0 0,0 0-1,0 0 1,0 0 0,0 0 0,0 0 0,0 0 0,0 0 0,1 0 0,-1 0 0,0 0-1,0 0 1,0 0 0,0 0 0,0 0 0,0 0 0,0 1 0,0-1 0,0 0 0,0 0-1,0 0 1,0 0 0,0 0 0,0 0 0,0 0 0,0 0 0,0 0 0,0 0 0,0 1-1,0-1 1,0 0 0,0 0 0,0 0 0,0 0 0,0 0 0,0 0 0,0 0 0,0 0 0,0 0-1,0 0 1,0 1 0,0-1 0,0 0 0,0 0 0,0 0 0,0 0 0,0 0 0,0 0-1,0 0 1,0 0 0,-1 0 0,-1 15-5,2-11 11,-2 1-1,1 0 1,0 0 0,-4 6 0,-17 19 50,17-24-42,-1 1 0,2 0-1,-1 0 1,-5 11-1,7-11-76,-4 9 71,7-16-2,-1 1 1,1-1-1,0 1 0,0-1 1,0 1-1,0 0 0,0-1 1,0 1-1,0-1 0,0 1 1,0 0-1,1-1 0,-1 1 1,0-1-1,0 1 0,0-1 1,1 1-1,-1 0 0,0-1 1,0 1-1,1-1 0,-1 1 1,1-1-1,-1 0 0,1 1 1,12 11 275,-11-9-282,0-1 1,0-1-1,0 1 0,0 0 0,0 0 1,0-1-1,1 1 0,-1-1 0,0 0 1,1 0-1,-1 0 0,1 0 0,5 1 1,-4-1 48,0 0 0,0-1 1,0 1-1,0-1 0,0 0 1,0 0-1,0-1 0,0 1 1,0-1-1,0 0 0,0 0 1,0 0-1,0 0 1,0-1-1,0 0 0,-1 1 1,1-2-1,-1 1 0,1 0 1,-1-1-1,0 1 0,0-1 1,0 0-1,0 0 0,-1 0 1,1 0-1,-1 0 0,1-1 1,-1 1-1,0-1 0,-1 0 1,1 0-1,-1 1 1,1-1-1,-1 0 0,0 0 1,-1 0-1,1 0 0,-1 0 1,0-7-1,0 5-51,0 0 0,-1-1 0,-2-11 0,2 16-12,1-1 0,-1 1 0,0-1 0,0 1 0,0-1 0,-1 1 0,1 0 0,-1 0 0,1-1 0,-1 1 0,0 0 0,-3-3 0,4 4-22,-17-11-282,17 12 314,0-1 0,1 1 0,-1-1 0,0 1 1,0 0-1,0 0 0,0-1 0,0 1 0,0 0 0,0 0 1,0 0-1,0 0 0,0 0 0,0 0 0,0 0 1,0 0-1,0 0 0,0 1 0,-1-1 0,34-2-79,-23 1 114,1-1-1,-1 0 1,0 0 0,0-1-1,0 0 1,0-1 0,9-5-1,57-38 14,-32 18-94,-41 28 67,4-3-44,0 0 0,1 1 1,-1 0-1,0 0 0,9-2 1,-14 4 29,0 1 1,1-1 0,-1 1 0,1 0 0,-1 0-1,1 0 1,-1 0 0,1 0 0,-1 0 0,1 0-1,-1 1 1,0-1 0,1 0 0,-1 1 0,1-1-1,-1 1 1,0 0 0,1-1 0,-1 1 0,0 0-1,0 0 1,1 0 0,-1 0 0,0 0 0,0 0-1,0 0 1,0 0 0,-1 0 0,1 0 0,1 3-1,2 5 21,0 0 1,-1 0-1,0 0 0,-1 1 0,0-1 0,-1 1 0,1 10 0,4 24 137,-4-37-148,0 1 0,0-1 1,1 0-1,0 0 0,0 1 0,6 7 0,-7-11 18,1-1 0,0 1 1,0-1-1,0 1 0,0-1 1,1 0-1,-1 0 0,1-1 1,0 1-1,0-1 0,0 0 1,6 3-1,3-1 100,0 0-1,0-1 1,1-1-1,-1 0 1,1 0-1,15-1 1,2-2-1942,49-7 1,-67 6 406,0-1 0,-1-1 0,1 1 0,-1-2 0,0 0 0,0 0 0,15-11 0,33-20-3879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1:0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41 887 1664,'-1'1'107,"-1"-1"1,1 1 0,0-1-1,0 1 1,-1 0-1,1-1 1,0 1-1,0 0 1,0 0-1,0 0 1,0 0-1,0 0 1,0 0-1,1 0 1,-1 1-1,0-1 1,0 0-1,1 0 1,-1 0 0,0 2-1,-8 13 1773,-1-1-227,11-9-284,9-5 340,-4-2-1332,-1-1 0,0 1 0,1-1 0,-1 0 0,0-1 0,0 1 0,0-1 0,5-4-1,34-29 538,-35 28-745,4-4-37,0-2 0,-1 0 1,18-27-1,-27 36-112,28-44 139,-2-2 1,31-74-1,-46 95-88,97-219 356,-108 243-404,-1 3-14,0-1 1,-1-1 0,1 1 0,-1 0 0,0 0 0,0 0-1,0-6 1,-13 51-319,-12 29 236,-14 51 77,28-78-6,-21 102 2,25-109-37,-2 73 1,8-100 117,0-1 1,1 0-1,3 15 1,-3-20-21,0 0-1,0 0 1,0 0 0,0 0 0,1 0 0,-1 0 0,1 0-1,0-1 1,0 1 0,0 0 0,4 3 0,-5-5-10,0-1 0,1 1 0,-1 0 0,1-1 0,-1 1 0,1-1 0,-1 1 0,1-1 0,-1 0 0,1 0 0,-1 0 0,1 0 0,-1 0 0,1 0 0,-1 0 0,1 0 0,0 0 0,-1-1 0,1 1 0,-1-1 0,0 1 0,1-1 0,-1 0 0,2 0 1,2-2 47,1 0 0,-1 0 1,0-1-1,-1 1 0,6-6 1,-1-2-54,0 0-1,-1-1 1,0 0 0,-1 0 0,9-23 0,0 2 15,211-344 13,-143 245-131,-77 120 61,8-16 44,-3 0 0,0-1 0,-2-1 0,13-56 0,-23 84-47,1 0-1,-1 1 1,0-1 0,0 0-1,0 0 1,0 0-1,0 0 1,-1-2 0,1 4-1,0 0 0,0 0 0,0 0 0,0-1 0,0 1 0,0 0 0,0 0 0,0 0 0,0 0 0,-1 0 0,1-1 0,0 1 0,0 0 0,0 0 0,0 0-1,0 0 1,0 0 0,0 0 0,-1 0 0,1-1 0,0 1 0,0 0 0,0 0 0,0 0 0,0 0 0,-1 0 0,1 0 0,0 0 0,0 0 0,0 0 0,0 0 0,-1 0 0,1 0 0,0 0 0,0 0 0,-8 8 0,-57 95-167,-3 4 180,46-73 47,2 1 1,1 0-1,2 1 0,-21 62 1,-27 154 130,51-192-130,5-28 54,2-3 193,6-23 87,3-10 249,3-7-491,1 1 0,13-19 0,1-1-79,4-8-165,1 0 1,36-38-1,-60 74 77,1 0 1,0 0-1,0 0 0,0 0 1,0 1-1,0-1 0,0 1 1,0-1-1,0 1 0,1 0 1,4-2-1,-6 3 3,0 0-1,0 0 1,0 0 0,1 0-1,-1 0 1,0 0-1,0 0 1,0 0 0,0 1-1,0-1 1,0 0-1,0 1 1,0-1-1,0 1 1,0-1 0,0 1-1,0-1 1,0 1-1,0 0 1,0 0 0,0-1-1,-1 1 1,1 0-1,0 0 1,-1 0 0,1 0-1,0 0 1,-1 0-1,1 0 1,0 2 0,6 13-35,0 1 0,-2 1 0,6 20 1,-5-14 0,11 28 1,-14-45 64,0-1 0,0 1 0,1-1 1,0 0-1,0 0 0,0 0 0,1 0 0,8 7 0,-9-10 16,-1 0 1,1 0-1,-1-1 0,1 1 1,0-1-1,0 0 0,0 0 1,1 0-1,-1-1 1,0 0-1,0 0 0,1 0 1,-1 0-1,1 0 0,-1-1 1,1 0-1,-1 0 0,1 0 1,6-2-1,-6 1 0,1-1 1,-1 1-1,0-1 0,0-1 0,0 1 0,0-1 1,0 0-1,-1 0 0,1 0 0,-1 0 1,0-1-1,0 0 0,0 0 0,-1 0 0,5-7 1,3-5-5,-2 0 0,0 0 0,-1-1 0,-1 0 0,0-1 0,-1 0 0,5-30 0,-10 38-62,-1 1 0,1 0 0,-2 0 0,-2-19 0,3 28 24,0 0 1,0-1-1,0 1 0,0 0 0,0 0 0,0-1 0,0 1 0,0 0 0,0 0 0,0 0 1,0-1-1,0 1 0,-1 0 0,1 0 0,0 0 0,0-1 0,0 1 0,0 0 0,0 0 1,0 0-1,0 0 0,-1-1 0,1 1 0,0 0 0,0 0 0,0 0 0,0 0 0,-1 0 1,1 0-1,0-1 0,0 1 0,0 0 0,-1 0 0,1 0 0,0 0 0,0 0 0,-1 0 1,1 0-1,0 0 0,0 0 0,0 0 0,-1 0 0,1 0 0,0 0 0,-11 9-125,-6 17 101,8-10 25,0 0 1,2 1 0,0 0 0,1 0-1,0 1 1,2-1 0,0 1 0,1 0-1,-1 24 1,5-34 28,-1-1 1,1 1-1,1-1 0,0 0 1,0 1-1,0-1 0,1 0 1,0 0-1,0 0 0,1 0 1,-1-1-1,2 1 1,-1-1-1,1 0 0,0-1 1,0 1-1,0-1 0,1 0 1,0 0-1,0 0 0,0-1 1,11 6-1,-14-9 17,1 0 0,-1 0 0,1-1 0,-1 1 0,1-1 0,0 0 0,-1 1 0,1-2 0,0 1 0,-1 0 0,1-1 0,0 1 0,-1-1 0,5-2 0,5-2 30,-1 0 1,17-10-1,-24 12-52,41-27-1570,-37 23 211,0-1 0,0 0 0,-1 0 0,12-16 1,-3 1-1029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1:01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22 285 5152,'-21'-8'2336,"30"-3"-2048,3 0 928,9 3-736,25-18 768,9-1-704,21-5 384,-5 5-576,23-7-224,2 9-128,13-1 288,-3 7-192,3 0 416,-13 7-288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1:06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32 457 3808,'-23'13'2111,"23"-12"-2030,-1-1 0,0 1-1,1-1 1,-1 1-1,1-1 1,-1 1-1,1-1 1,-1 1-1,1-1 1,-1 1 0,1 0-1,0-1 1,-1 1-1,1 0 1,0-1-1,0 1 1,-1 0 0,1 0-1,0-1 1,0 1-1,0 0 1,0 0-1,0-1 1,0 1-1,0 0 1,0 0 0,0-1-1,1 2 1,-1-1 70,1 0 1,-1-1 0,1 1-1,0-1 1,-1 1 0,1-1-1,0 1 1,-1-1-1,1 0 1,0 1 0,0-1-1,-1 0 1,1 0 0,0 1-1,0-1 1,0 0-1,-1 0 1,1 0 0,0 0-1,0 0 1,0 0 0,0 0-1,-1 0 1,1 0-1,0-1 1,0 1 0,0 0-1,1-1 1,28-10 1104,-18 5-1069,-1 0 1,0-1-1,0-1 1,-1 0-1,0 0 1,0-1-1,-1 0 1,0-1 0,-1 0-1,0 0 1,7-12-1,8-18 191,33-75 1,-39 75-181,44-108 799,-50 123-1027,-11 25 31,0 0 0,0-1 0,0 1 0,0 0 0,0 0 0,0 0 0,0 0 0,0 0 0,0 0 0,0 0 0,0 0 1,0 0-1,0 0 0,1 0 0,-1-1 0,0 1 0,0 0 0,0 0 0,0 0 0,0 0 0,0 0 0,0 0 0,0 0 0,0 0 0,0 0 0,0 0 0,1 0 0,-1 0 0,0 0 0,0 0 0,0 0 0,0 0 0,0 0 0,0 0 0,0 0 0,0 0 1,0 0-1,0 0 0,1 0 0,-1 0 0,0 0 0,0 0 0,0 0 0,0 0 0,0 0 0,0 0 0,0 0 0,0 0 0,0 1 0,0-1 0,0 0 0,0 0 0,0 0 0,1 0 0,-1 0 0,0 0 0,0 0 0,0 0 0,0 0 0,1 15 58,-2 49-343,2 67 229,1-107 77,0-1 0,2 0 0,9 35 0,-11-50 35,1-1 0,0 1 0,0-1 0,1 1 0,0-1 0,0 0 0,1 0 0,0-1 0,6 8 0,-7-11-7,0 0 0,-1 0 0,1 0 0,0 0 0,1 0-1,-1-1 1,0 0 0,1 0 0,-1 0 0,1 0 0,0-1 0,-1 0 0,1 0 0,0 0 0,0 0 0,7-1 0,-1 0 16,-1-1-1,1-1 1,-1 0-1,1 0 1,-1-1 0,13-5-1,-4 0 51,-1 0-1,23-16 0,-29 16-61,1-2-1,-1 1 0,-1-2 0,0 0 0,-1 0 0,0-1 1,0 0-1,12-22 0,-11 14-22,0 0 1,-2-1-1,0-1 0,-2 1 1,7-27-1,-11 33-72,3-22 0,-6 33 36,0 0-1,0 1 0,0-1 1,0 0-1,0 0 1,-1 1-1,1-1 0,-1 0 1,0 1-1,-1-1 1,1 1-1,-2-5 0,2 7-10,1 0 0,-1 1 0,0-1 0,1 0 0,-1 0 0,0 1 0,1-1 0,-1 0 0,0 1 0,0-1 0,0 1 0,0-1 0,1 1 0,-1-1 0,0 1 0,0 0 0,0-1 0,0 1 0,0 0 0,0 0 0,0 0 0,-2 0 0,1 0-2,0 0 0,-1 1 0,1-1 0,0 1-1,0-1 1,0 1 0,0 0 0,0 0 0,-4 2 0,-1 2-20,0 1 1,0-1 0,1 1 0,-7 8-1,1 1 20,1 0-1,1 1 1,0 0 0,1 1-1,1 0 1,1 0-1,0 1 1,1 0-1,1 0 1,1 0-1,0 1 1,0 23-1,3-34 52,1-1 0,0 1-1,0 0 1,1-1 0,0 1 0,1-1-1,0 1 1,0-1 0,0 0-1,1 0 1,0 0 0,0 0-1,1 0 1,0 0 0,0-1-1,0 0 1,1 0 0,0 0-1,0 0 1,1-1 0,0 0 0,0 0-1,0-1 1,0 1 0,1-1-1,-1-1 1,1 1 0,0-1-1,0 0 1,13 3 0,-12-5 25,-1 0 1,0-1-1,0 1 0,1-1 1,-1-1-1,0 0 1,0 0-1,1 0 0,-1-1 1,0 0-1,0 0 1,-1-1-1,11-4 0,-5 0-14,0 0-1,-1 0 0,1-1 0,-1-1 0,-1 0 0,14-14 1,-1-4 34,35-53 0,11-36-43,-60 100-56,28-59 70,-14 24-39,-19 38-122,-4 10-90,1 5-7,-1-1 184,0 1-1,1 0 1,0-1-1,-1 1 1,1 0-1,0-1 1,0 1-1,-1-1 1,1 1 0,3 2-1,3 6 8,-2 5-15,1-1 0,-2 1-1,0 0 1,3 26 0,1 63 123,-6-66-132,0-16 124,-2 1 1,-1-1-1,0 1 0,-7 29 0,8-50-58,-1 0-1,1 0 1,-1-1 0,1 1-1,-1 0 1,0-1 0,0 1-1,0 0 1,0-1 0,0 1-1,0-1 1,0 0 0,0 1-1,-1-1 1,1 0 0,-1 0-1,1 1 1,-1-1 0,1 0-1,-1-1 1,1 1 0,-1 0-1,-3 1 1,3-2 2,-1 0-1,1 1 1,0-1 0,-1 0-1,1 0 1,0-1 0,-1 1-1,1 0 1,0-1 0,0 1 0,-1-1-1,1 0 1,0 0 0,0 0-1,0 0 1,0 0 0,0 0-1,-4-3 1,-19-16-40,-29-23-52,34 32-83,14 10-45,8 6-37,10 10 53,-9-12 187,1 0 1,-1-1-1,1 0 1,0 0-1,0 0 1,0-1-1,0 1 1,1-1-1,-1 0 1,0 0-1,0 0 1,6 0-1,3 0 39,0-1 0,-1 0 0,17-3 0,-3-1-28,1-1 1,-1-2-1,0 0 1,0-2-1,-1-1 1,0-1-1,-1-1 1,0-1-1,-1-1 1,0-1-1,-1-1 1,26-25-1,52-50-100,-93 83 75,-2 3-83,-6 11 53,-29 66-215,-3 8-28,30-71 247,-3 10 30,-5 22 1,9-35 17,1 0 1,1 1-1,-1 0 0,1-1 1,1 1-1,-1-1 1,2 9-1,-1-12-5,0-1 0,-1 1-1,1-1 1,0 1 0,1-1 0,-1 0 0,0 1 0,1-1-1,-1 0 1,1 0 0,0 0 0,-1 0 0,1 0-1,0-1 1,0 1 0,0 0 0,1-1 0,-1 0 0,0 1-1,0-1 1,1 0 0,-1 0 0,1 0 0,-1-1-1,1 1 1,-1 0 0,1-1 0,0 0 0,-1 0 0,4 0-1,0 1 20,-1-2-1,1 1 0,0-1 0,-1 1 0,1-2 1,-1 1-1,1 0 0,-1-1 0,0 0 0,0-1 1,0 1-1,0-1 0,6-4 0,-7 4-6,0 0-1,-1 0 1,1-1-1,-1 0 1,1 1-1,-1-1 1,0-1-1,-1 1 1,1 0-1,-1-1 1,0 1-1,3-8 1,-4 8-26,0 0 1,-1 0 0,1 0-1,-1 0 1,0 0-1,0-1 1,-1 1-1,1 0 1,-1 0 0,0 0-1,0 0 1,0 0-1,0 0 1,-1 0-1,-3-7 1,2 6 0,-1 0 0,1 0 0,-1 1 0,0-1 0,-1 1 1,1 0-1,-1 0 0,-5-4 0,6 6-10,0-1 0,0 0 0,0 1 0,0 0 0,-1 0 1,1 0-1,-1 1 0,1 0 0,-1-1 0,1 1 0,-6 0 0,5 3 11,5-1-1,-1-1-1,1 0 1,0 0-1,-1 0 1,1 1-1,0-1 1,0 0-1,-1 0 1,1 0-1,-1 0 1,1 0-1,0 0 1,-1 0-1,1 0 1,0 0-1,-1 0 1,1 0-1,0 0 0,-1 0 1,1 0-1,0 0 1,-1 0-1,1 0 1,0-1-1,-1 1 1,1 0-1,0 0 1,-1 0-1,1-1 1,0 1-1,0 0 1,-1-1-1,1-1-33,21-17 30,-11 12 10,0 0 0,0 1 0,1 0 0,0 0 0,13-4 1,-13 5-37,29-10 53,0 1 1,1 3 0,82-13-1,-114 22-66,0 1 0,0 1 0,1 0-1,-1 0 1,10 2 0,-15-2 41,-1 1 0,1 0-1,-1-1 1,1 2 0,-1-1 0,0 0-1,0 1 1,0-1 0,1 1 0,-2 0 0,1 0-1,0 0 1,0 1 0,-1-1 0,1 0 0,3 5-1,-3-1 11,1 0-1,-1 0 0,0 1 1,-1-1-1,1 1 0,-1-1 0,-1 1 1,1 0-1,-1 0 0,0 0 1,0 8-1,-1-3 31,-1 1 0,0 0 1,0 0-1,-2-1 0,-3 16 0,0-7 218,7-19 33,4-10-36,63-108 196,-31 54-621,-32 55 131,0 0 0,0 1-1,1 0 1,0 0-1,0 0 1,12-8-1,-18 14 33,1-1 1,0 0-1,0 1 0,0-1 0,0 1 0,0 0 1,0-1-1,0 1 0,0 0 0,0-1 0,0 1 1,0 0-1,0 0 0,0 0 0,0 0 0,0 0 0,0 0 1,0 0-1,0 0 0,0 0 0,0 1 0,0-1 1,2 1-1,-2 0-2,1 0 1,-1 0-1,0 0 1,1 1-1,-1-1 1,0 0-1,0 1 1,0-1-1,0 0 0,0 1 1,-1-1-1,1 1 1,0 2-1,2 3-4,-1 0-1,-1 0 1,1 0-1,-1 1 1,0 12-1,-2 27 19,0-20 26,4 51 1,-3-76-22,0 0 1,0-1-1,1 1 0,-1 0 1,0-1-1,1 1 1,-1 0-1,1-1 0,0 1 1,-1-1-1,1 1 0,0-1 1,0 1-1,0-1 1,0 0-1,0 1 0,0-1 1,1 0-1,-1 0 0,0 0 1,1 0-1,-1 0 1,1 0-1,-1 0 0,1 0 1,2 0-1,0 0 27,0 0 0,1-1 0,-1 0 0,0 0 0,1 0 0,-1 0 0,0-1 0,1 0 0,4-1 0,35-11 7,-1-1 1,-1-3-1,-1-1 1,52-31 0,-55 25-29,-2-2 1,-1-2 0,-1-1 0,31-34 0,-40 30-73,-23 28-152,-9 11 44,-2 6 162,0 0 1,1 0 0,-8 17-1,-2 2-25,-6 10-77,1 1 0,-20 50 1,40-83 111,1-1 1,-1 1-1,1 0 1,-1 15-1,3-22 11,-1-1 0,1 1 1,0 0-1,0 0 0,0-1 0,0 1 0,0 0 0,1 0 0,-1 0 1,1-1-1,-1 1 0,1 0 0,-1-1 0,1 1 0,0 0 0,0-1 1,0 1-1,0-1 0,0 1 0,0-1 0,0 0 0,0 1 0,1-1 1,-1 0-1,1 0 0,-1 0 0,1 0 0,-1 0 0,1 0 1,1 1-1,-1-2-2,-1 0 1,1 0 0,-1 0-1,1 0 1,-1 0 0,1 0 0,-1 0-1,1 0 1,-1-1 0,1 1-1,-1 0 1,0-1 0,1 1 0,-1-1-1,0 0 1,1 1 0,-1-1-1,0 0 1,0 0 0,1 0 0,0-1-1,3-2 33,-1-1 0,0 0 1,7-8-1,-1-4-17,0 0 1,-1 0 0,-1-1 0,9-28 0,16-79 55,-29 105-220,3-38 1,-7 58 126,0 0 0,0 0 0,1 0 0,-1 0 0,0 0 0,0-1 0,0 1 1,0 0-1,0 0 0,0 0 0,0 0 0,0 0 0,0 0 0,0 0 0,0 0 0,0 0 0,0 0 0,0-1 0,0 1 1,0 0-1,0 0 0,0 0 0,0 0 0,0 0 0,0 0 0,0 0 0,-1 0 0,1 0 0,0 0 0,0-1 0,0 1 1,0 0-1,0 0 0,0 0 0,0 0 0,0 0 0,0 0 0,0 0 0,0 0 0,0 0 0,0 0 0,-1 0 0,1 0 0,0 0 1,0 0-1,0 0 0,0 0 0,0 0 0,0 0 0,0 0 0,0 0 0,0 0 0,0 0 0,-1 0 0,1 0 0,0 0 1,0 0-1,0 0 0,0 0 0,0 0 0,0 0 0,-3 6-183,2-3 166,-10 105-157,10-95 186,1 1 1,1 0 0,0-1 0,1 1-1,0-1 1,5 15 0,-5-24 12,0 1-1,-1-1 1,1 0-1,1 0 1,-1 0-1,0 0 1,1 0-1,0-1 1,5 6-1,-6-7 5,0-1 0,0 1 0,0-1 0,0 0 0,0 0 0,0 1-1,0-1 1,1-1 0,-1 1 0,0 0 0,1 0 0,-1-1 0,0 1 0,1-1-1,-1 0 1,1 0 0,-1 0 0,1 0 0,-1 0 0,5-2 0,10-2 26,-1-1 0,0-1 0,17-9 0,49-27-34,-49 23-2,98-62-92,-2 1 128,-128 79-57,0 1 0,0-1 0,0 1 0,0-1-1,0 1 1,0-1 0,0 1 0,1 0 0,-1 0-1,0-1 1,0 1 0,0 0 0,1 0 0,-1 0-1,0 0 1,0 0 0,0 1 0,0-1 0,1 0-1,-1 0 1,0 1 0,1 0 0,-1 0-2,0 0-1,0-1 1,0 1 0,0 0-1,0 0 1,0 1 0,0-1 0,0 0-1,-1 0 1,1 0 0,-1 0-1,1 1 1,-1-1 0,1 0-1,-1 1 1,0-1 0,1 0 0,-1 1-1,0 2 1,0 11-2,-1 1 1,-1-1 0,0 1-1,-1-1 1,-7 20-1,6-19-40,1-4 39,0 0 104,0 0 0,-9 20 0,12-33-79,0 1 1,1 0-1,-1 0 1,0 0-1,0 0 0,0 0 1,1 0-1,-1 0 1,0 0-1,0 0 1,0 0-1,1 0 0,-1 0 1,0 0-1,0 0 1,0 0-1,1 0 0,-1 0 1,0 0-1,0 0 1,0 0-1,1 0 1,-1 0-1,0 0 0,0 0 1,0 0-1,1 0 1,-1 0-1,0 0 0,0 1 1,0-1-1,0 0 1,0 0-1,1 0 0,-1 0 1,0 1-1,0-1 1,0 0-1,0 0 1,0 0-1,0 0 0,0 1 1,0-1-1,1 0 1,-1 0-1,0 0 0,0 1 1,0-1-1,0 0 1,0 0-1,0 0 1,0 1-1,0-1 0,0 0 1,0 0-1,0 0 1,-1 1-1,1-1 0,0 0 1,0 0-1,0 0 1,0 1-1,0-1 1,4-5 56,0 1 0,0-1 0,5-9 1,1-1-118,8-8 26,45-55-7,-51 65 2,0 0 0,1 2 0,24-18-1,-21 18-15,0 0-1,1 1 1,0 1-1,1 1 1,19-7 0,-35 15 28,0-1 1,1 0 0,-1 1 0,1 0-1,-1-1 1,1 1 0,-1 0 0,1 0-1,-1 0 1,1 1 0,-1-1 0,0 1-1,1-1 1,2 2 0,-3-1 14,-1 0 1,0-1-1,0 1 1,0 0 0,1 0-1,-1 0 1,0 0-1,0 0 1,0 0-1,-1 0 1,1 1 0,0-1-1,0 0 1,0 0-1,-1 1 1,1-1-1,-1 0 1,1 1 0,-1-1-1,0 1 1,1-1-1,-1 1 1,0-1-1,0 1 1,0 1 0,-1 13-58,-1-1 0,0 0 1,-9 29-1,6-26 121,1 0-1,-2 22 1,5-28-97,0-9 53,1 1 0,0 0-1,0-1 1,0 1-1,0 0 1,0-1 0,1 5-1,0-7-9,-1 0-1,1-1 1,-1 1 0,1 0-1,-1 0 1,1 0 0,-1 0 0,1 0-1,0-1 1,-1 1 0,1 0-1,0-1 1,0 1 0,0 0-1,0-1 1,0 1 0,-1-1-1,1 1 1,0-1 0,0 0-1,0 1 1,0-1 0,0 0-1,0 0 1,0 0 0,0 1-1,1-1 1,-1 0 0,0 0-1,1-1 1,16 0 18,0 0 0,0-2 0,0 0 0,-1-1 0,1-1-1,24-10 1,-9 1-47,-1-1 0,39-26 0,101-72 105,-160 103-125,4-2-38,-16 12 76,0 0 1,0 0-1,0 0 0,0-1 0,0 1 1,1 0-1,-1 0 0,0 0 0,0 0 1,0 0-1,0 0 0,0 0 0,0 0 0,0 0 1,0 0-1,0 0 0,0 0 0,0 0 1,1 0-1,-1 0 0,0 0 0,0 0 1,0 0-1,0 0 0,0 0 0,0 0 0,0 0 1,0 0-1,0 0 0,0 1 0,0-1 1,1 0-1,-1 0 0,0 0 0,0 0 1,0 0-1,0 0 0,0 0 0,0 0 1,0 0-1,0 0 0,0 0 0,0 0 0,0 0 1,0 0-1,0 1 0,0-1 0,0 0 1,0 0-1,0 0 0,-3 10-147,-10 18 157,-8 18 112,18-36-218,-3 7 63,0 0 0,1 0-1,1 1 1,0 0 0,-1 22 0,5-37 56,0-1 0,1 0 0,-1 1 0,0-1 0,1 0 1,-1 1-1,1-1 0,0 0 0,0 0 0,0 0 1,0 1-1,0-1 0,0 0 0,0 0 0,1-1 0,2 4 1,-1-2-14,0-1 1,0 0-1,0 0 1,0 0-1,0 0 1,0-1-1,0 1 1,1-1-1,-1 0 1,4 1 0,5 0 6,1 0 0,-1-1 0,1 0 0,-1-1 0,17-2 0,-1-1 11,0-2 1,0 0 0,0-2-1,-1-1 1,0-1-1,30-15 1,-38 15 2,-2-1 1,0-1-1,0 0 1,-1-1-1,0-1 0,-1 0 1,0-1-1,-1-1 0,19-26 1,8-24 11,-37 59-50,-1 0 0,0-1-1,0 1 1,-1-1-1,1 0 1,-2 1 0,1-1-1,1-12 1,-3 18 3,0 0-1,0 0 1,0 0 0,0 0 0,0 0 0,-1 0-1,1 0 1,0 0 0,0 0 0,-1 0 0,1 0-1,0 0 1,-1 0 0,1 1 0,-1-1 0,1 0-1,-1 0 1,0 0 0,1 0 0,-1 1 0,0-1-1,0 0 1,1 1 0,-1-1 0,0 0 0,0 1-1,0-1 1,0 1 0,0 0 0,0-1-1,0 1 1,0-1 0,0 1 0,0 0 0,0 0-1,0 0 1,0 0 0,0 0 0,0 0 0,0 0-1,-1 0 1,-1 0-9,0 1 0,-1-1 0,1 1 0,0 0-1,0 0 1,0 0 0,0 0 0,0 1 0,0-1 0,1 1-1,-4 2 1,0 1-13,1 1 0,1-1 0,-1 1 0,1 0 0,0 0 0,0 0 0,0 1 0,-2 7-1,0 0 73,1 0-1,1 0 0,-3 16 0,6-21-20,0 0-1,0 0 1,1 0 0,0 1-1,1-1 1,0 0-1,0 0 1,1 0 0,5 17-1,-6-23 4,0 0 0,1 0 1,-1 0-1,1 0 0,-1 0 0,1 0 0,0 0 0,0-1 0,0 1 0,0-1 0,1 1 0,-1-1 1,1 0-1,-1 0 0,1 0 0,0 0 0,0 0 0,0-1 0,0 0 0,0 1 0,0-1 1,0 0-1,0 0 0,1-1 0,-1 1 0,0-1 0,0 1 0,1-1 0,-1 0 0,0 0 0,4-1 1,7-2 57,0-1 0,0 0 1,-1-1-1,19-9 0,-7 3-41,27-13-4465,72-42 1,-86 42 1211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1:0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11 518 3808,'-11'2'1828,"20"-4"1093,18-5-401,-18 2-2207,0 1 0,0-1 1,0 0-1,-1-1 0,1 0 0,-1 0 0,-1-1 1,1 0-1,-1-1 0,0 1 0,8-13 0,5-10 342,29-59 0,-43 77-459,112-209 1222,-109 205-1269,-2 5 89,-2 0 1,8-16-1,-12 20-363,-7 13 144,-7 18-57,6-6 58,1 1 0,1 0 0,1 1-1,0-1 1,2 1 0,0 0-1,1 0 1,1 0 0,1-1-1,1 1 1,0 0 0,9 30-1,-11-47 11,1 0-1,0-1 1,0 1 0,0-1-1,0 1 1,1-1-1,-1 1 1,1-1-1,-1 0 1,1 0-1,0 0 1,0 0-1,0 0 1,0 0-1,0 0 1,0 0-1,0-1 1,1 0 0,-1 1-1,1-1 1,-1 0-1,1 0 1,4 1-1,-3-1 15,0 0 0,1-1-1,-1 0 1,0 0 0,1 0 0,-1-1 0,1 1-1,-1-1 1,0 0 0,1 0 0,-1-1-1,0 1 1,0-1 0,7-4 0,16-10 99,0-2 1,-2 0-1,45-43 1,57-76-84,-91 101 81,-25 26-165,0-1 0,12-16 1,-23 27 17,0 0 1,0 0-1,0 0 0,0-1 1,0 1-1,0 0 0,0 0 1,0 0-1,0 0 1,0 0-1,0-1 0,0 1 1,0 0-1,0 0 1,1 0-1,-1 0 0,0 0 1,0 0-1,0-1 1,0 1-1,0 0 0,0 0 1,1 0-1,-1 0 1,0 0-1,0 0 0,0 0 1,0 0-1,0 0 1,1 0-1,-1 0 0,0 0 1,0 0-1,0-1 1,0 1-1,0 0 0,1 0 1,-1 0-1,0 1 1,0-1-1,0 0 0,0 0 1,1 0-1,-1 0 1,0 0-1,0 0 0,0 0 1,0 0-1,1 0 1,-1 11-70,-5 26 132,4-29-85,-44 249 652,44-252-546,0 0 0,0 0-1,-1 0 1,1-1 0,-4 6-1,5-9-59,0-1-1,0 0 1,0 1 0,-1-1-1,1 1 1,0-1 0,-1 0-1,1 1 1,0-1-1,-1 0 1,1 1 0,-1-1-1,1 0 1,0 1-1,-1-1 1,1 0 0,-1 0-1,1 0 1,-1 1 0,1-1-1,-1 0 1,1 0-1,-1 0 1,0 0-1,0 0 1,0-1-1,0 1 0,0-1 0,1 1 1,-1 0-1,0-1 0,0 1 1,0-1-1,1 0 0,-1 1 1,0-1-1,1 0 0,-1 1 0,1-1 1,-1 0-1,0-1 0,-15-25 163,5 4-141,-3-5-60,9 18-95,0-1 1,-7-9-1,11 15 29,6 6 23,12 8-24,-13-7 60,12 6 45,0-1 1,0-1-1,1 0 0,0-1 0,0-1 0,1-1 0,-1 0 0,1-1 0,19-1 0,-17-2-1700,0 0-1,22-5 0,-27 4-1782,1 1 1189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1:0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34 4576,'-33'-26'2048,"28"26"-1760,13-5-384,9 5 0,21-3 32,4 3 64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1:1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1005 2400,'0'1'131,"0"-1"0,0 1 0,0-1 1,0 0-1,0 1 0,0-1 0,0 1 0,0-1 0,0 0 1,0 1-1,1-1 0,-1 0 0,0 1 0,0-1 0,0 1 0,0-1 1,1 0-1,-1 1 0,0-1 0,0 0 0,1 0 0,-1 1 1,0-1-1,1 0 0,-1 0 0,0 1 0,1-1 0,-1 0 1,1 1 74,0-1 1,0 0 0,0 0-1,0 0 1,0 0 0,0 0-1,0 0 1,-1 0 0,1-1-1,0 1 1,0 0 0,1-1-1,27-14 2297,-24 11-2387,23-13 474,0-2-1,-2-1 1,26-24 0,66-74 8,-106 106-531,153-166 429,-16-10 155,-105 114-310,-23 38-154,-19 32-121,0 0 1,0 0 0,0-1-1,0 1 1,2-8-1,-5 10-23,-1 4-38,-7 8-75,-10 17-116,1 1 78,-2 1 72,2 1 1,0 0-1,-18 48 1,22-38 104,-14 68-1,23-82-61,2 1 0,0 0 0,2 48 0,2-68 75,-1 0-1,2 0 1,-1 0-1,1 0 1,0 0-1,0 0 1,6 12 0,-7-18-47,0 1 0,0-1 0,0 1 0,-1-1 0,1 0 0,1 0 0,-1 1 1,0-1-1,0 0 0,0 0 0,1 0 0,-1 0 0,0-1 0,1 1 1,-1 0-1,1 0 0,-1-1 0,1 1 0,-1-1 0,1 1 0,-1-1 0,1 0 1,-1 0-1,1 0 0,0 0 0,-1 0 0,1 0 0,-1 0 0,1 0 1,0 0-1,-1-1 0,1 1 0,-1-1 0,1 1 0,-1-1 0,1 0 0,-1 1 1,0-1-1,1 0 0,-1 0 0,2-2 0,13-9 97,-1-1 0,-1 0 0,25-30 0,-10 10-132,122-107 193,-22 24-39,-105 91-148,-1 0-1,-1-2 0,18-28 0,-16 14 56,-2 0 1,-1-1-1,-3-1 0,-1 0 1,12-55-1,-28 94-67,5-26 25,-5 29-30,-1-1 0,0 0 1,0 1-1,0-1 0,0 0 0,0 1 0,0-1 0,0 0 1,0 0-1,-1 1 0,1-1 0,-1 1 0,0-3 0,1 4 8,0 0-1,-1 0 0,1 0 1,0 0-1,0 0 0,0 0 0,0-1 1,-1 1-1,1 0 0,0 0 1,0 0-1,0 0 0,-1 0 0,1 0 1,0 0-1,0 0 0,0 0 1,-1 0-1,1 1 0,0-1 0,0 0 1,0 0-1,-1 0 0,1 0 1,0 0-1,0 0 0,0 0 1,0 0-1,-1 1 0,1-1 0,0 0 1,0 0-1,0 0 0,0 0 1,0 0-1,-1 1 0,1-1 0,0 0 1,0 0-1,0 1 0,-5 6-73,-51 94-190,-46 76 529,58-114-313,-22 36 32,28-25 85,-34 93 0,14-29 682,52-122-396,7-16-332,-1 0-1,0 0 0,0 0 1,0 0-1,0 0 0,0 0 1,0 0-1,0 0 0,1-1 1,-1 1-1,0 0 0,0 0 1,0 0-1,0 0 0,0 0 1,1 0-1,-1 0 0,0 0 1,0 0-1,0 1 0,0-1 1,0 0-1,0 0 0,1 0 1,-1 0-1,0 0 0,0 0 0,0 0 1,0 0-1,0 0 0,0 0 1,0 0-1,0 0 0,1 0 1,-1 1-1,0-1 0,0 0 1,0 0-1,0 0 0,0 0 1,0 0-1,0 0 0,0 0 1,0 1-1,0-1 0,0 0 1,0 0-1,0 0 0,0 0 1,0 0-1,0 1 0,0-1 1,0 0-1,11-12 134,-9 9-38,59-67 122,-29 32-326,58-55 0,-83 87 77,-3 2-45,1 0 1,-1 0-1,1 0 0,10-5 0,-15 9 48,1 0 1,0-1-1,-1 1 0,1 0 0,0 0 0,-1-1 0,1 1 0,0 0 0,-1 0 1,1 0-1,0 0 0,-1 0 0,1 0 0,0 0 0,0 0 0,-1 0 0,1 0 1,0 1-1,-1-1 0,1 0 0,0 0 0,-1 1 0,1-1 0,0 0 0,-1 1 1,1-1-1,-1 1 0,1-1 0,-1 0 0,1 1 0,-1 0 0,1-1 0,-1 1 1,1-1-1,-1 1 0,0-1 0,1 1 0,-1 0 0,0-1 0,1 1 0,-1 0 1,0-1-1,0 1 0,0 0 0,0 0 0,0-1 0,0 1 0,0 1 0,3 15-22,-2 1 0,0 0 0,-2 26 0,0-28 57,1 0-1,0 0 0,5 27 1,-4-38-7,1 0 0,-1 1 1,1-1-1,0 0 0,0 0 1,1 0-1,-1-1 0,1 1 0,0 0 1,1-1-1,-1 0 0,1 0 0,0 0 1,7 6-1,-8-8 7,0 0 1,0-1-1,0 1 0,0-1 0,0 1 0,0-1 1,0 0-1,0 0 0,1-1 0,-1 1 1,0-1-1,1 1 0,-1-1 0,0 0 1,1 0-1,-1-1 0,0 1 0,1-1 1,-1 1-1,0-1 0,1 0 0,-1 0 1,0-1-1,0 1 0,3-2 0,8-5 47,-1-1-1,0 0 1,24-21-1,-32 25-63,158-143 34,-161 147-49,-1 0 0,0 0-1,1 0 1,-1 0 0,0 0 0,0 0 0,0 0-1,0-1 1,0 1 0,0 0 0,0-1 0,-1 1 0,1-1-1,0 1 1,-1-1 0,1 1 0,-1-1 0,1 1-1,-1-1 1,0 0 0,0 1 0,0-1 0,0 1-1,0-4 1,0 5 6,0 0 0,-1-1 0,1 1 0,0 0 0,-1 0 1,1 0-1,0-1 0,-1 1 0,1 0 0,-1 0 0,1 0 0,0 0 0,-1 0 0,1 0 0,0 0 0,-1 0 0,1 0 0,-1 0 0,1 0 0,0 0 0,-1 0 0,1 0 0,0 0 0,-1 1 0,1-1 0,0 0 0,-1 0 0,1 0 0,0 0 0,-1 1 0,1-1 0,0 0 0,-1 0 1,1 1-1,-1 0 0,-16 11-19,15-11 10,-19 17-44,1 2 0,0 0 0,2 0 1,0 2-1,2 0 0,0 1 0,1 1 1,-20 45-1,32-60 60,-1 0-1,1 0 1,0 0 0,1 1-1,0-1 1,1 1 0,-1 14-1,2-23 13,0 0-1,0 0 0,0-1 1,0 1-1,0 0 1,0 0-1,0-1 0,0 1 1,0 0-1,1-1 1,-1 1-1,0 0 0,0 0 1,1-1-1,-1 1 0,1 0 1,-1-1-1,0 1 1,1-1-1,-1 1 0,1-1 1,0 2-1,0-2-1,0 0 0,0 0 0,-1 1-1,1-1 1,0 0 0,-1 0 0,1 0 0,0 0 0,0 0 0,-1 0-1,1 0 1,0-1 0,0 1 0,-1 0 0,1 0 0,0 0 0,-1-1-1,2 0 1,3-1 59,0-1-1,0-1 1,0 1-1,5-6 0,0 0-13,-1-1-1,0-1 0,0 0 0,-1 0 1,8-14-1,29-64-42,-34 66 5,35-90-349,-49 125 218,1 0 1,0 0 0,0 0 0,1 0-1,2 24 1,0-17 99,1-1-1,1 0 1,9 31 0,-11-45 15,0 0 0,1-1 0,-1 1 0,1 0 1,0-1-1,0 1 0,0-1 0,1 0 0,-1 0 0,1 0 0,0 0 0,0 0 1,0-1-1,0 1 0,5 2 0,-4-3 25,1 0 1,-1 0-1,1 0 1,-1-1-1,1 0 1,0 0-1,-1 0 1,1-1-1,0 1 1,0-1-1,-1 0 1,9-2-1,-1 0 5,-1-1-1,0 0 0,0 0 1,-1-1-1,1-1 0,-1 0 1,0 0-1,13-10 0,-10 6-32,0-2-1,-1 0 0,-1 0 0,1-1 1,-2 0-1,15-22 0,46-88 35,-48 79 42,5-6-26,103-210-105,-110 213-221,-19 42 98,-3 6-66,-51 122 111,41-91 108,1 0 0,2 2 1,-5 44-1,3 106 259,14-99-73,-3-77-112,0 0 1,1-1 0,0 1-1,0-1 1,1 1 0,0-1-1,8 13 1,-10-19-23,1 0 1,0 0-1,-1 0 0,1 0 1,0 0-1,0 0 1,1-1-1,-1 1 0,0-1 1,1 1-1,-1-1 0,0 0 1,1 0-1,0 0 1,-1 0-1,1-1 0,-1 1 1,1-1-1,0 1 0,3-1 1,5 0-101,0 0 0,0-1 1,16-3-1,-21 3-69,9-1-908,0-1-1,17-7 1,-23 7-170,-1 0 0,-1-1 0,1 0 0,0-1 0,7-5 0,3-3-1441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1:10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 7136,'-14'-7'3409,"32"8"-130,-4 1-3285,56 5 650,141 12 94,-189-18-801,94 6 473,-93-4-2136,-1 0-1,42 12 1,-63-15 1414,0 1-1,0-1 1,0 0 0,0 1 0,0-1 0,0 1 0,-1-1-1,1 1 1,0-1 0,0 1 0,-1-1 0,1 1-1,0 0 1,0 1 0,3 8-2877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1:1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82 6048,'-42'-15'2752,"55"15"-2400,16-3 96,9-2-320,47-1 608,2 1-448,49-6-32,-1 0-160,28-4 480,-20 4-320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22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33 346 5408,'-1'0'300,"0"-1"1,0 1-1,1 0 1,-1 0-1,0 0 1,0 0 0,0 1-1,0-1 1,0 0-1,0 0 1,0 0-1,0 1 1,1-1-1,-1 1 1,0-1-1,0 0 1,0 1-1,1-1 1,-1 1-1,0 0 1,0-1-1,1 1 1,-1 0 0,1-1-1,-2 2 1,-8 8 3159,17-14-51,3 0-3059,-1-1 0,16-11 0,58-59 332,-52 45-308,52-39-1,-46 42-204,-22 14-71,2 1 1,35-20-1,-37 25-35,-9 4 38,-1 0 0,1 0 0,0 1 0,0-1 0,0 2-1,7-3 1,-11 4-80,-1 0 0,1 0-1,-1 0 1,1 0-1,-1 0 1,1 1 0,-1-1-1,1 0 1,-1 1 0,1-1-1,-1 1 1,0 0-1,1-1 1,-1 1 0,0 0-1,1 0 1,-1 0-1,0 0 1,0 0 0,0 0-1,0 0 1,0 0 0,0 0-1,0 0 1,0 1-1,-1-1 1,1 0 0,0 1-1,-1-1 1,1 1 0,0 1-1,3 11 39,-1-1-1,0 1 1,2 28-1,-4-26-20,1 0-1,6 24 1,-3-24-38,0-1 1,1 1 0,0-1-1,2-1 1,-1 1-1,11 13 1,-15-24 12,0 0 0,1 0 0,-1-1 0,1 1 0,-1-1-1,1 0 1,0 0 0,0 0 0,1 0 0,-1-1 0,0 1 0,1-1 0,0-1 0,-1 1 0,1 0 0,0-1 0,0 0 0,0 0 0,0-1 0,0 1 0,0-1 0,0 0 0,8-2 0,-1 0 53,-1-1 1,1 0 0,0-1-1,-1-1 1,0 0 0,0 0-1,0-1 1,-1-1 0,0 0-1,0 0 1,9-9 0,14-15 19,47-57 1,-60 64-79,118-129 125,-135 149-125,1 1 1,-1-1-1,1 1 0,0-1 0,0 1 1,0 0-1,0 1 0,5-3 0,-7 4 6,0 0-1,0 1 0,1-1 1,-1 1-1,0 0 0,0 0 1,0 0-1,1 0 0,-1 0 1,0 0-1,0 0 1,0 1-1,0-1 0,0 1 1,1-1-1,-1 1 0,0 0 1,0 0-1,0 0 0,-1 0 1,3 2-1,8 6 41,0 1-1,0 0 0,-1 1 1,16 22-1,-15-17-46,-1 1 0,-1 0 0,-1 0 0,0 1 0,10 31 1,-7-3-1052,-11-42 397,-1 1-1,1 0 1,-1 0-1,0-1 0,0 1 1,0 0-1,-2 7 1,-1-6-4749,-6-18-4109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1:1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1096 2720,'-19'2'910,"16"-2"-588,0 0 1,0 0-1,0 1 0,0-1 0,1 1 0,-1 0 1,-4 1-1,10-2 2421,4-1-2123,-1 0 1,0 0-1,1 0 0,11-5 1,-2-2 5,-1-2 0,0 0 0,19-16 0,38-41 166,-39 35-621,323-293 1407,-325 299-1275,-2-1 0,-1-1 0,-2-2 0,41-59 0,-59 74-240,-6 10-102,-5 8-167,-94 115-135,70-82 313,2 0 0,2 2 0,-32 72 0,43-86 68,1 1-1,2 0 1,0 1-1,-9 50 0,18-74-8,-1 0 0,1 0 0,0 0-1,0 0 1,0 0 0,0 0 0,0 0-1,0 0 1,1 0 0,-1 0-1,1 0 1,-1 0 0,1 0 0,0-1-1,0 1 1,0 0 0,0 0 0,0-1-1,1 3 1,0-2 15,0-1 0,-1 0 0,1 0 0,0 0 0,0 0 0,0 0 0,0-1 1,0 1-1,0 0 0,0-1 0,0 0 0,0 1 0,0-1 0,0 0 0,0 0 0,0 0 0,0 0 0,0 0 0,2-1 0,3-1 13,0 1-1,0-1 0,-1-1 1,1 1-1,-1-1 0,0 0 1,0-1-1,0 0 0,0 0 1,0 0-1,9-9 0,1-3-5,-1-1 0,18-24 0,96-138 75,-45 78-103,-11 12-13,-35 39-12,-2-3 0,-2 0 0,-3-2 0,46-111 0,-65 137-19,-8 21-39,-1 1 1,0-1 0,0 0 0,-1 0 0,2-13 0,-4 13-160,-5 9 11,-5 11 47,-28 52 2,-44 101 0,48-93 135,10-19 22,-33 98 0,45-114-10,-56 203 207,52-190-174,11-34 248,-6 24 0,11-39-233,0 0-1,0 0 0,0 0 0,0 0 1,0 0-1,0 1 0,0-1 0,0 0 1,0 0-1,0 0 0,1 0 0,0 2 1,4-1 426,4-8-181,1-5-180,-1-1-1,0-1 1,9-17-1,4-4-37,102-122-214,-123 155 151,22-23-114,-22 23 83,1-1-1,-1 1 1,1 0-1,-1 0 1,1 0-1,0 0 1,0 0-1,-1 0 1,1 0-1,0 0 1,0 1-1,0-1 1,1 0-1,-2 2 18,0-1 1,0 1-1,0-1 1,0 1-1,-1-1 1,1 1-1,0-1 1,0 1-1,-1 0 0,1 0 1,0-1-1,-1 1 1,1 0-1,-1 0 1,1 0-1,-1 0 1,1-1-1,-1 1 0,0 0 1,0 0-1,1 0 1,-1 0-1,0 2 1,2 7-66,-1 0 1,-1 0 0,0 20 0,-1 6-30,2-23 136,0 1 0,1-1 0,0 1 0,1-1 0,0 0 0,10 24 0,-11-32 11,0-1-1,1 1 1,-1-1-1,1 0 0,0 0 1,0 0-1,1 0 1,-1 0-1,1-1 1,-1 0-1,1 1 1,0-1-1,0-1 1,1 1-1,-1 0 1,1-1-1,-1 0 1,1 0-1,0-1 1,-1 1-1,1-1 1,5 1-1,-4-2 12,-1 1 0,0-1 0,0 0 0,0 0-1,1-1 1,-1 0 0,0 0 0,0 0 0,0 0 0,0-1-1,0 0 1,7-4 0,-4 1-18,-1 1 0,0-1-1,-1-1 1,1 1 0,-1-1 0,0 0 0,5-8 0,3-5 30,-2-1 0,0 0-1,-1-1 1,14-39 0,-20 50-67,12-42-33,-15 46 12,0 0 1,-1 0 0,0 0 0,-1 0-1,1 0 1,-1-9 0,0 14 15,0 1 0,0-1 0,0 1 1,0-1-1,0 1 0,-1-1 0,1 0 0,0 1 1,0-1-1,0 1 0,-1-1 0,1 1 0,0-1 1,0 1-1,-1-1 0,1 1 0,0-1 1,-1 1-1,1-1 0,-1 1 0,1-1 0,-1 1 1,1 0-1,0-1 0,-1 1 0,0 0 1,1 0-1,-1-1 0,1 1 0,-1 0 0,1 0 1,-1 0-1,1-1 0,-1 1 0,0 0 0,1 0 1,-1 0-1,1 0 0,-1 0 0,0 0 1,1 0-1,-1 1 0,1-1 0,-2 0 0,-1 1-11,-1 1 0,1-1 0,-1 1-1,1-1 1,0 1 0,-4 3-1,-8 7 11,2 1-1,-1 0 1,2 1-1,0 1 1,0 0-1,1 0 1,1 1-1,-14 30 1,19-35 26,1 0 0,0 0-1,0 1 1,1-1 0,1 1 0,0-1-1,0 1 1,1 0 0,2 21 0,-1-27 23,1 0 0,0 0 0,0 0 0,1 0 0,0-1 0,0 1 0,0 0 0,1-1 0,0 0 0,0 1 0,0-1 0,1 0 0,0-1 0,0 1 0,0-1 0,0 1 0,1-1 0,-1-1 0,1 1 0,10 5 0,-7-5-7,0 0 1,0-1-1,1 0 1,-1 0-1,1-1 1,0 0-1,0 0 1,0-1-1,0-1 0,10 0 1,12-1-476,49-10-1,-75 10 347,75-16-2985,-66 13 1110,-1-1 0,1 0 0,21-12 0,-6 1-877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1:13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22 104 6560,'-22'-18'2976,"57"12"-2592,7-2 640,4 3-640,33-6 192,5 3-320,30-6 256,1 7-288,14-4 32,-1 3-160,-15 0 288,-16 8-192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1:1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1101 2656,'0'0'68,"0"1"1,0-1-1,0 1 1,1-1-1,-1 0 1,0 1-1,0-1 1,0 1-1,0-1 0,0 0 1,0 1-1,0-1 1,0 1-1,0-1 1,0 0-1,0 1 1,0-1-1,0 1 1,0-1-1,0 0 1,0 1-1,-1-1 0,1 1 1,0-1-1,0 1 1,-1-1-14,1 0 0,0 0 1,0 1-1,0-1 0,0 0 0,-1 0 1,1 1-1,0-1 0,0 0 0,0 0 1,0 1-1,0-1 0,0 0 1,0 1-1,0-1 0,0 0 0,0 0 1,0 1-1,0-1 0,0 0 0,0 1 1,0-1-1,0 0 0,0 0 1,0 1-1,0-1 0,0 0 0,1 0 1,-1 1-1,0-1 0,0 0 0,0 0 1,0 1-1,1-1 0,-1 0 1,0 0-1,0 0 0,0 0 0,1 1 1,-1-1-1,0 0 0,0 0 0,1 0 1,-1 0-1,0 0 0,0 0 0,1 1 1,-1-1-1,0 0 0,1 0 1,-1 0-1,0 0 0,0 0 0,1 0 1,-1 0-1,0 0 0,1 0 0,-1 0 1,0-1-1,0 1 0,1 0 1,-1 0-1,0 0 0,2-1 81,-1 1 0,1-1 0,-1 1-1,0-1 1,1 0 0,-1 0 0,0 0 0,0 1 0,0-1-1,0 0 1,0 0 0,0-1 0,0 1 0,0 0 0,0 0-1,1-2 1,4-5 168,95-79 678,13-11-673,81-119 246,-19-27 42,-166 230-538,72-121 657,-80 132-702,12-24 219,-1-1-1,-2-1 1,-1 0-1,13-60 1,-22 83-217,0 0 1,-1-1 0,0 1-1,0 0 1,0-1-1,-1 1 1,0 0 0,-3-10-1,4 16-11,0-1 0,0 1 0,0 0 0,0-1 0,0 1 1,0 0-1,-1-1 0,1 1 0,0 0 0,0-1 0,0 1 0,-1 0 0,1-1 0,0 1 0,0 0 0,-1 0 0,1 0 0,0-1 0,0 1 0,-1 0 0,1 0 0,0 0 0,-1-1 1,1 1-1,0 0 0,-1 0 0,1 0 0,0 0 0,-1 0 0,1 0 0,0 0 0,-1 0 0,-10 6 40,-6 18-113,-6 22 70,2 2-1,2 0 1,3 1-1,1 1 1,3 0-1,-8 65 1,13-55 92,-13 127 207,17-137-64,6 86 0,6-79-121,-8-51-40,1 0 1,-1-1 0,1 1 0,1-1 0,-1 1 0,1-1 0,5 7 0,-8-11-29,1 0 0,0 0 0,0 0 0,0 0 0,0 0 0,0-1 0,0 1 0,0 0 0,0-1 0,0 1 1,1 0-1,-1-1 0,0 0 0,0 1 0,0-1 0,1 0 0,-1 0 0,0 1 0,0-1 0,1 0 0,-1 0 0,0 0 0,1-1 0,-1 1 0,0 0 0,2-1 1,3-1 84,0 0 0,0 0 1,0-1-1,6-3 1,-8 4-62,16-10 5,0-1 1,0-1-1,-1-1 0,-1 0 1,-1-1-1,0-1 0,-1-1 1,-1 0-1,23-36 0,-30 41-62,-1-1 0,0 0 0,-1 0 0,8-27 0,-12 32-11,0 0-1,-1 0 1,-1 1 0,0-12-1,0 12-10,1 12-23,1 0 0,0-1 0,-1 0 0,1 1 0,1-1 1,-1 0-1,0 0 0,5 5 0,14 19-27,-13-14 39,-1 1 0,0-1 0,-1 2-1,0-1 1,-1 0 0,5 29-1,-7-23 9,1 2 47,0 0 1,12 34-1,-15-53-14,0 1 0,1-1 0,0 0 0,-1 0 0,1 0 0,0-1 0,1 1 1,-1 0-1,0-1 0,1 1 0,-1-1 0,1 0 0,0 0 0,0 0 0,0 0 0,0 0 0,5 2 1,-3-3 15,-1 0 1,0 0-1,1 0 1,-1 0 0,1-1-1,-1 0 1,1 0 0,-1 0-1,1 0 1,-1-1 0,1 1-1,-1-1 1,9-3-1,19-10 76,0-1 0,59-38 0,-53 30-65,51-32 78,137-107 0,-212 149-29,-13 12-53,-7 7-84,-26 25-21,-66 50 1,-7 7 134,91-75-44,2 1-1,-1 0 1,2 1 0,0 0-1,-12 22 1,20-32-24,1-1 1,0 0-1,0 1 0,0 0 0,1-1 1,0 1-1,-2 6 0,3-10 0,0 0 0,0 1 0,0-1 0,1 1-1,-1-1 1,0 0 0,0 1 0,1-1 0,-1 0 0,1 0-1,-1 1 1,1-1 0,-1 0 0,1 0 0,0 0 0,0 1 0,0-1-1,-1 0 1,1 0 0,0 0 0,0 0 0,0-1 0,1 1-1,-1 0 1,0 0 0,0-1 0,0 1 0,1 0 0,-1-1 0,3 1-1,-2 0 21,1 0 0,0-1 0,0 1 0,0-1 0,0 0 0,0 0 0,0 0 0,0 0 0,0-1 0,0 1 0,0-1 0,-1 1 0,1-1-1,3-2 1,5-1 75,0-2-1,12-6 0,-22 11-97,15-9 144,-1 0 0,27-23 0,-34 25-93,0 0-1,-1 0 1,0-1 0,0 0 0,-1 0 0,7-13-1,47-135-263,-57 150 182,-3 6 18,1 1 0,-1-1-1,1 1 1,-1-1 0,0 0-1,0 1 1,1-1 0,-1 0 0,0 0-1,0 1 1,0-1 0,0 0 0,0 1-1,0-1 1,0 0 0,0 0 0,0 1-1,0-1 1,0 0 0,-1 1 0,1-2-1,-8 12-300,-1 9 255,0 0 0,2 1 0,1-1 0,-5 26 0,9-39 55,1 1 0,1 0 0,-1-1-1,1 1 1,0-1 0,0 1 0,1 0-1,0-1 1,1 1 0,-1-1 0,1 0-1,0 1 1,0-1 0,1 0 0,0 0-1,0 0 1,5 6 0,-6-10 18,0 0 0,0 0 0,0 0 0,0 0 0,1 0 0,-1-1 0,1 1 0,-1-1 0,1 0 0,-1 1 0,1-1-1,0 0 1,-1 0 0,1-1 0,0 1 0,0-1 0,0 1 0,0-1 0,0 0 0,0 0 0,-1 0 0,1-1 0,0 1 0,0-1 0,4 0 0,1-2 16,0 1 0,0-1 1,-1 0-1,1-1 0,-1 0 1,0 0-1,0-1 0,7-5 1,2-4-1,-1 0 0,-1-1 0,19-25 0,28-53 21,-23 34-119,-32 49 38,-4 6-25,1 0 0,-1 0-1,1 1 1,-1-1 0,1 1-1,0 0 1,0 0 0,1 0-1,6-5 1,-9 8 45,-1 0 1,0-1 0,1 1-1,-1 0 1,1 0-1,-1 1 1,1-1-1,-1 0 1,1 0-1,-1 0 1,0 0-1,1 0 1,-1 0-1,1 0 1,-1 1-1,0-1 1,1 0-1,-1 0 1,0 1-1,1-1 1,-1 0-1,0 0 1,1 1-1,-1-1 1,0 0-1,1 1 1,-1-1-1,0 1 1,0-1-1,0 0 1,1 1-1,-1-1 1,0 1 0,0-1-1,0 0 1,0 1-1,0-1 1,0 1-1,0-1 1,0 1-1,0-1 1,0 0-1,0 1 1,0 13 19,0 1 1,-1-1-1,-1 0 1,0 0 0,-8 26-1,3-11-2,-1 11-17,-6 21 243,11-55 146,8-10-103,5-3-231,-1-1 1,0 0 0,-1 0 0,0 0-1,11-15 1,-7 8-55,17-15 0,2 0 211,-11 9-314,2 2-1,0 0 0,37-23 0,-57 41 99,-1 0 1,1 0-1,-1 0 1,1 0-1,0 0 0,0 1 1,-1-1-1,1 1 1,0-1-1,0 1 0,0 0 1,0 0-1,-1 0 1,1 0-1,0 0 0,0 0 1,0 0-1,2 1 1,-2 0-7,0 0 1,0 0 0,-1 0-1,1 1 1,0-1 0,-1 1-1,1-1 1,-1 1 0,1-1 0,-1 1-1,0 0 1,0 0 0,0-1-1,0 1 1,1 4 0,4 9-102,-1 1 0,-1 0 0,5 29 0,-7-31 112,0 1 0,1-1-1,1 0 1,0 0-1,11 23 1,-10-28 50,0 0-1,0-1 1,1 0 0,0 0 0,8 9 0,-12-15-15,0 0 1,0-1-1,0 1 0,1-1 0,-1 1 1,0-1-1,1 0 0,-1 0 0,0 0 1,1 0-1,-1 0 0,1-1 0,-1 1 1,1-1-1,0 1 0,-1-1 1,1 0-1,-1 0 0,1-1 0,0 1 1,-1 0-1,1-1 0,-1 1 0,6-3 1,-2 0-3,0 0 0,0 0 1,0-1-1,-1 0 0,1 0 1,-1 0-1,0-1 0,0 0 1,0 0-1,-1 0 0,0 0 0,0-1 1,4-6-1,2-5-11,-1-1 1,-1 0-1,7-21 0,44-150 162,-48 149-314,7-18-326,-18 58 455,0 0 0,0 0 0,0 0 0,0 0-1,0 0 1,0 0 0,0 0 0,0 0 0,1 1 0,-1-1 0,0 0-1,0 0 1,0 0 0,0 0 0,0 0 0,0 0 0,0 0-1,0 0 1,0 0 0,0 0 0,0 0 0,0 0 0,0 0-1,0 0 1,0 0 0,0 0 0,0 0 0,0 0 0,0 0-1,0 0 1,0 0 0,0 0 0,0 0 0,0 0 0,1 0 0,-1 0-1,0 0 1,0 0 0,0 0 0,0 0 0,0 0 0,0 0-1,0 0 1,0 0 0,0 0 0,0 0 0,0 0 0,0 0-1,0 0 1,0 0 0,0 0 0,0 0 0,0 0 0,0 0-1,0 0 1,0 0 0,0 0 0,0 0 0,0-1 0,0 1 0,0 0-1,0 0 1,1 0 0,-1 0 0,0 0 0,0 0 0,2 7-63,1 13 66,-1 150-159,-4-90 272,3-52-174,-3 47 125,2-68-6,-1 1-1,0-1 0,-1 1 1,0-1-1,0 0 1,0 0-1,-6 9 1,8-15-36,0-1-1,-1 1 1,1-1 0,-1 1-1,1-1 1,-1 1-1,1-1 1,-1 0 0,1 1-1,-1-1 1,1 0 0,-1 1-1,0-1 1,1 0 0,-1 0-1,0 1 1,1-1 0,-1 0-1,1 0 1,-1 0 0,0 0-1,1 0 1,-1 0-1,0 0 1,1 0 0,-1 0-1,0 0 1,1 0 0,-1-1-1,0 1 1,1 0 0,-1 0-1,0-1 1,1 1 0,-1 0-1,1-1 1,-1 1 0,1-1-1,-1 1 1,1 0 0,-1-2-1,-3-1-11,0 0-1,0 0 0,1-1 1,0 1-1,-4-6 0,1 0-48,-1 1-1,1-1 1,-2 1-1,-13-12 1,21 20 37,0 0-1,0 0 1,0 0 0,0 0 0,-1 0 0,1 0 0,0 0 0,0 0 0,0 0 0,0 0 0,0 0 0,0 0 0,0 0 0,0 0 0,0 0 0,0 0 0,0 0 0,0 0 0,0 0 0,0 0-1,-1 0 1,1 0 0,0 0 0,0 0 0,0 0 0,0 0 0,0 0 0,0 0 0,0 0 0,0 0 0,0 0 0,0 0 0,0 0 0,0 0 0,0 0 0,0 0 0,0 0 0,0 0 0,0 0-1,0 0 1,0 1 0,0-1 0,0 0 0,0 0 0,0 0 0,0 0 0,0 0 0,0 0 0,0 0 0,0 0 0,0 0 0,0 0 0,0 0 0,0 0 0,0 0 0,0 0 0,0 0 0,0 1-1,0-1 1,0 0 0,0 0 0,0 0 0,0 0 0,2 8-134,7 8-85,-6-13 217,0 0 0,1-1 0,-1 0 0,1 1 1,0-1-1,0 0 0,0-1 0,0 1 0,0-1 0,0 1 0,0-1 1,0-1-1,1 1 0,-1-1 0,0 1 0,1-1 0,-1 0 0,5-1 0,6-1 90,1 0-1,-1-1 1,26-8-1,-16 2-55,0-2 0,-1-1-1,0-1 1,0-1 0,-2-1-1,0-1 1,34-32 0,-28 20 14,37-50 0,-32 36-167,-32 42 123,10-12-205,-12 20-6,-2 7 146,-22 98-190,22-96 355,0 0-129,1 1 0,1-1 0,0 21 0,1-33 37,1-1 0,-1 1 0,1-1 0,0 0 0,0 1 0,0-1 0,1 0 0,-1 0 1,1 0-1,0 0 0,0 0 0,1 0 0,-1-1 0,1 1 0,0-1 0,0 0 0,6 6 1,-7-8 24,-1 0 1,1 0-1,0-1 1,0 1-1,0 0 1,-1-1-1,1 0 1,0 1-1,0-1 1,0 0-1,0 0 1,0 0-1,0 0 1,0 0-1,0-1 1,0 1-1,-1 0 1,1-1-1,0 0 1,0 1-1,0-1 0,-1 0 1,1 0-1,0 0 1,1-1-1,4-2 10,0-1-1,-1 0 0,0 0 0,10-10 0,-8 6-23,-1 0 1,0-1-1,9-16 0,-7 10 0,72-131 125,-23 41-115,51-85 68,-78 135-123,-3-1 0,34-102 1,-54 136-8,-2 0 1,0-1 0,2-27-1,-9 40-62,-2 8-55,-10 15 30,12-11 127,-12 15-144,0 0 1,-19 35 0,20-30 186,-73 136-200,81-150 131,-13 29-18,2 1-1,-17 59 1,-6 78 41,38-173-3,-8 38 6,2 1-1,2 1 0,1 51 1,3-84 24,1-1 1,0 0 0,1 0 0,-1 0-1,1 0 1,4 10 0,-5-15-5,0 0 0,0 0-1,1 0 1,-1 0 0,0 0 0,1 0 0,-1 0 0,1 0 0,-1-1 0,1 1 0,0-1 0,0 1 0,0-1 0,0 0 0,0 1 0,0-1-1,0 0 1,0 0 0,1-1 0,-1 1 0,0 0 0,0-1 0,4 1 0,3-1 13,0 0-1,0-1 1,0 0-1,-1-1 1,1 0 0,8-3-1,50-19 41,-66 23-76,24-10-11,26-17-1,7-3-177,-55 29 181,3-1-16,0 0-1,1 1 1,0-1-1,-1 1 1,9-1-1,-14 3 19,0-1 1,1 1-1,-1 0 0,0 0 0,1 0 0,-1 0 0,0 0 0,0 1 0,1-1 1,-1 0-1,0 0 0,0 1 0,0-1 0,0 1 0,1-1 0,-1 1 1,0 0-1,0-1 0,0 1 0,0 0 0,0 0 0,0 0 0,0 0 0,-1-1 1,1 1-1,0 0 0,0 0 0,-1 1 0,1-1 0,0 0 0,-1 0 1,1 0-1,-1 0 0,0 1 0,1-1 0,-1 1 0,2 12-31,0 0 0,-1-1 0,-1 21 0,-1-17 53,1-16-9,0 1-1,0-1 1,1 0-1,-1 0 1,0 0-1,0 0 1,0 0 0,1 0-1,-1 0 1,0 0-1,1 0 1,-1 0-1,1 0 1,0 0 0,-1 0-1,1 0 1,0 0-1,-1-1 1,1 1-1,0 0 1,0 0 0,0-1-1,-1 1 1,1 0-1,0-1 1,0 1 0,0-1-1,0 1 1,0-1-1,0 0 1,2 1-1,0-1-1,0 1-1,0-1 0,0 0 0,0 0 0,0 0 1,0 0-1,0 0 0,0-1 0,5-1 1,9-4-26,0-1 0,0-1 1,-1-1-1,18-12 0,-9 5 149,4-3-72,40-35-1,-16 12 7,-43 38-110,-6 4-82,-4 2 21,-20 20 95,14-16-14,0 0 0,0 0-1,-4 7 1,6-8-6,1 0 0,-1 1 1,1 0-1,1 0 0,-1 0 0,1 0 0,0 1 0,0-1 0,-1 8 0,3-11 40,0-1 1,0 1-1,0-1 0,0 1 0,1 0 0,-1-1 0,1 1 1,0-1-1,-1 1 0,1-1 0,0 1 0,1-1 0,-1 1 1,0-1-1,1 0 0,-1 0 0,1 0 0,0 0 0,-1 0 0,1 0 1,0 0-1,0-1 0,0 1 0,5 2 0,-3-1 25,0-1-1,1 0 1,-1 1-1,1-2 1,0 1-1,-1 0 1,1-1-1,0 0 1,0 0-1,0 0 1,0-1-1,0 0 1,0 0-1,0 0 0,0 0 1,0-1-1,7-2 1,0 2-36,0-2 0,-1 1 1,1-2-1,18-7 0,-25 9 23,-1 0 0,0-1 0,0 1 0,0-1 0,-1 0-1,1 1 1,-1-2 0,1 1 0,-1 0 0,0-1 0,0 0 0,0 1 0,-1-1-1,0 0 1,3-5 0,-5 7-23,1 1-1,0-1 1,-1 0-1,1 0 1,-1 0 0,1 0-1,-1 0 1,0 0-1,0 0 1,0 0-1,0 0 1,0 0-1,0 0 1,-1 0 0,1 1-1,-1-1 1,1 0-1,-2-3 1,0 2 2,0 1 0,1-1 0,-1 1 0,0-1 0,0 1 0,0 0 0,-1 0 0,1 0 0,-1 0 0,1 1 0,-3-2 0,-4-2-12,0 1-1,0 1 1,0 0-1,-1 0 1,1 0-1,-15-1 1,1 3-32,0 0 0,0 1 1,0 2-1,-46 7 0,62-7-164,7-3 145,18-3 169,126-29 2,-30 6-259,-74 17 115,27-4-26,-58 12 57,0 1 0,0 1 0,0 0 0,-1 0 0,14 2 0,-19-2 5,-1 1 0,1-1-1,-1 1 1,1 0 0,-1-1 0,1 1-1,-1 0 1,0 1 0,1-1 0,-1 0-1,0 1 1,0-1 0,0 1 0,0-1-1,0 1 1,0 0 0,-1 0 0,1 0-1,-1 0 1,1 0 0,-1 0 0,0 1-1,1-1 1,-1 0 0,-1 1 0,1-1-1,0 1 1,0-1 0,-1 1 0,0-1-1,1 1 1,-1-1 0,0 1 0,0-1-1,-1 4 1,0 9 6,-2-1 0,0 1 0,-1-1-1,-10 27 1,8-26 12,5-8 137,3-6-16,11-9 83,16-22-50,-13 11-183,2 1 1,21-17-1,-32 29-33,1 1 0,-1 0-1,1 0 1,0 1 0,0 0-1,0 0 1,0 1 0,1 0-1,14-3 1,-20 6 36,0-1 0,0 1 0,0 0 0,0 0 0,0 0 0,0 1 0,0-1 0,0 1 1,0-1-1,0 1 0,0 0 0,0 0 0,-1 0 0,1 1 0,0-1 0,-1 1 0,1-1 0,-1 1 0,1 0 0,2 3 0,2 3 30,-1 0 0,1 0-1,-2 0 1,9 16 0,-7-11 4,-2-4-17,-1-1-1,-1 1 1,4 14 0,0-2 25,-6-18 6,0-1 0,1 1-1,-1-1 1,1 0 0,-1 0-1,4 4 1,-4-5-245,-1-1 0,1 1 0,-1-1-1,0 1 1,1-1 0,-1 1 0,1-1 0,0 1 0,-1-1 0,1 0-1,-1 1 1,1-1 0,0 0 0,-1 1 0,1-1 0,-1 0 0,1 0-1,0 0 1,-1 1 0,1-1 0,0 0 0,0 0 0,-1 0 0,1 0 0,1-1-1,-1 0-1125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1:18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 6656,'-28'-3'3008,"18"3"-2624,6 0 704,8 0-672,1 0-224,0 0-160,-2 0 96,6 0-64,-1 0-6048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1:18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68 7648,'-26'-11'3456,"70"3"-3008,-12 0 1440,10 8-1120,27-8 480,2 5-736,13-5-96,-5 5-257,15-4-31,-10 7-64,4 0 32,-8 3-64,-13 1 128,-13-1-96,-10 1-2975,-16 3 1567</inkml:trace>
  <inkml:trace contextRef="#ctx0" brushRef="#br0" timeOffset="1">30 4 6464,'-29'-3'2944,"32"9"-832,2-6-1760,7 5-224,0-5 224,1 3-160,1-3 608,-2 4-448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1:19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49 3552,'-3'-11'1632,"57"25"-1440,-21-3 1888,1 5-1184,38-6 640,4 1-928,37-11 448,1 0-608,29-14 192,-8-1-384,21-7 416,-13 3-384,8 1-5472,-21 7 2784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1:23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23 2400,'-5'-22'1408,"2"77"3291,-1-2-3201,-3 21-104,-3 0 0,-28 103-1,-5-9-158,-66 164-1,66-233-942,10-26 990,84-126 926,0-13-2468,39-48 125,-87 111 77,0 0 0,0 0 0,0 0 0,0 0 0,0 1 0,1-1 0,-1 1 0,5-2 0,-7 3 46,0 1 1,0 0-1,-1 0 0,1-1 0,0 1 0,0 0 0,0 0 0,0 0 0,-1 0 0,1 0 0,0 0 0,0 0 0,0 0 0,0 0 0,-1 1 0,1-1 0,0 0 1,1 1-1,-1-1 10,0 1 0,-1 0 1,1 0-1,0 0 0,0-1 1,0 1-1,-1 0 0,1 0 0,-1 0 1,1 0-1,-1 0 0,1 0 1,-1 0-1,1 0 0,-1 0 1,0 1-1,1 0 0,2 18 33,-1-1 0,0 1 0,-2 23 0,2 19-112,-2-52 40,0-2 86,1 0-1,0 0 0,2 10 0,-2-17-26,-1 0 0,0 0 0,1 1 0,-1-1 0,1 0 0,-1 0-1,1 0 1,-1 1 0,1-1 0,0 0 0,-1 0 0,1 0 0,0 0 0,0 0-1,0 0 1,0-1 0,0 1 0,0 0 0,0 0 0,0-1 0,0 1-1,1 0 1,-1-1 0,0 0 0,0 1 0,3 0 0,3-1 77,1 0 1,-1 0 0,1-1 0,-1 0-1,1 0 1,7-3 0,46-17 150,-46 16-202,41-17-10,-1-2 1,64-39 0,-85 42-24,0-2 0,-2-2 0,-1 0 0,37-39 1,-41 38-7,-39 63-373,-4-6 427,0-1 0,-38 52 0,-2 1-177,54-80 135,1-1 0,-1 1 0,1 0 0,0 0 0,0 0 0,0-1 0,0 1 0,1 0 0,-1 0 0,1 0 0,0 4 0,0-5 3,0-1 0,0 1 0,0-1 0,1 0-1,-1 1 1,1-1 0,-1 0 0,1 1 0,0-1-1,-1 0 1,1 0 0,0 0 0,0 1 0,0-1 0,0 0-1,0 0 1,0 0 0,0-1 0,0 1 0,0 0 0,0 0-1,1 0 1,-1-1 0,0 1 0,3 0 0,-1 0 24,0 0 0,-1-1 1,1 0-1,0 1 1,0-1-1,0 0 1,0 0-1,0-1 0,0 1 1,0-1-1,0 1 1,0-1-1,-1 0 0,1 0 1,0 0-1,0 0 1,-1-1-1,1 1 0,2-3 1,-1 1-19,1 0 1,-1 0-1,0-1 0,0 1 1,0-1-1,-1 0 1,1 0-1,-1-1 0,5-8 1,0-7 15,-1-1-1,-1 1 1,-1-2 0,-1 1 0,2-26 0,-2 21-48,-4 9-299,-2 13 89,-2 12 65,1 3 92,0 1-1,0 1 1,1-1 0,1 0 0,0 0-1,0 1 1,2-1 0,1 19 0,-1-26 91,0-1 0,0 0 0,1 0 1,-1 0-1,1 0 0,0 0 0,0 0 1,0 0-1,0 0 0,6 5 0,-7-8-5,0 0 0,1 1 0,-1-1-1,1 0 1,-1-1 0,1 1 0,0 0-1,-1 0 1,1-1 0,0 1 0,0-1-1,-1 0 1,1 1 0,0-1 0,0 0-1,0 0 1,-1 0 0,1 0 0,0 0-1,0-1 1,0 1 0,-1 0 0,1-1 0,0 1-1,-1-1 1,1 0 0,0 0 0,1 0-1,11-8 37,1 1-1,-2-2 0,15-11 1,1-2-3,31-23-14,35-24-103,-90 67 29,0 0 0,0 0-1,0 1 1,1-1 0,-1 1 0,1 0 0,0 1 0,10-2-1,-14 3 24,-1 0-1,1 0 1,0 0-1,0 0 1,-1 0-1,1 0 0,0 1 1,-1-1-1,1 0 1,0 1-1,-1 0 1,1-1-1,0 1 1,-1 0-1,1 0 0,-1 0 1,1 0-1,-1 0 1,0 0-1,1 0 1,-1 1-1,0-1 0,0 0 1,0 1-1,0-1 1,0 1-1,0-1 1,0 1-1,-1-1 1,1 1-1,0 0 0,-1-1 1,1 3-1,1 10-16,0 0 0,-1 1 0,-1-1-1,0 0 1,-1 0 0,-3 16 0,2-14 1,-67 363 80,49-301 181,-33 83 0,51-154-130,1-6-87,1 0 0,0 0 1,0-1-1,0 1 1,0 0-1,-1 0 1,1-1-1,0 1 0,-1 0 1,1-1-1,0 1 1,-1 0-1,1-1 1,-1 1-1,1 0 0,-1-1 1,0 1-1,1-1 1,-1 1-1,1-1 1,-1 1-1,0-1 1,0 1-1,0-1-15,1 0-1,0 0 1,0 0-1,-1 0 1,1 0 0,0 0-1,0 0 1,0-1 0,-1 1-1,1 0 1,0 0-1,0 0 1,0 0 0,-1 0-1,1 0 1,0 0 0,0-1-1,0 1 1,0 0-1,-1 0 1,1 0 0,0 0-1,0-1 1,0 1 0,0 0-1,0 0 1,0 0-1,-1 0 1,1-1 0,0 1-1,0 0 1,0 0 0,0-1-1,0 1 1,0 0-1,0 0 1,0 0 0,0-1-1,0 1 1,0 0 0,0 0-1,0-1 1,0 1-1,2-12 63,12-55 7,3 1 0,3 1 0,3 1-1,33-64 1,39-78-55,-50 95-143,59-121-425,-101 226 490,0 0 0,1 0 0,0 0 0,0 1 0,1-1 0,-1 1 0,1 0 0,0 1 0,10-8 0,-14 12 48,-1-1 1,1 1-1,-1-1 0,1 1 1,0 0-1,-1-1 0,1 1 1,0 0-1,0 0 0,-1-1 1,1 1-1,0 0 0,-1 0 1,1 0-1,0 0 0,0 0 1,-1 0-1,1 0 0,0 0 1,0 0-1,-1 0 0,1 0 1,0 1-1,0-1 0,-1 0 1,2 1-1,-1 0 1,0 0 0,-1 0-1,1 0 1,0 0 0,0 0 0,-1 0 0,1 0-1,0 0 1,-1 0 0,1 0 0,-1 0 0,1 1-1,-1 1 1,2 4-1,-2 0 1,1 0-1,-1 0 0,0 9 0,-3 15 86,-1 0-1,-2 0 0,-1 0 1,-1-1-1,-14 33 0,21-60-53,-17 34 195,17-35-178,0 0-1,0 0 1,-1 0-1,1 0 1,-1 0 0,0 0-1,1-1 1,-1 1-1,0 0 1,0-1-1,0 0 1,0 1-1,-3 0 1,5-2-39,0 0 0,0 0 0,0 0 0,-1 0 0,1 0 0,0 0 0,0 0 0,0 0 0,-1 1 1,1-1-1,0 0 0,0-1 0,0 1 0,-1 0 0,1 0 0,0 0 0,0 0 0,0 0 0,0 0 0,-1 0 0,1 0 0,0 0 0,0 0 0,0 0 0,0 0 0,-1 0 0,1-1 1,0 1-1,0 0 0,0 0 0,0 0 0,0 0 0,-1 0 0,1-1 0,0 1 0,0 0 0,0 0 0,0 0 0,0-1 0,0 1 0,0 0 0,0 0 0,0 0 0,0 0 1,0-1-1,0-9-49,2 4 28,1 0 0,0 1 0,0-1 0,0 0 0,0 1 0,1 0 0,0 0 0,0 0 0,0 0 0,1 0 0,-1 1 0,7-5 0,-9 8 6,0-1 0,0 1 1,1 0-1,-1 0 0,0 0 0,1 0 0,-1 0 0,1 0 1,-1 1-1,0-1 0,1 1 0,0 0 0,-1-1 1,1 1-1,-1 0 0,1 1 0,-1-1 0,1 0 0,-1 1 1,1-1-1,-1 1 0,0 0 0,1 0 0,-1 0 1,0 0-1,1 0 0,-1 1 0,0-1 0,0 1 1,0-1-1,0 1 0,0 0 0,2 3 0,3 2-3,-1 2 0,0-1 0,0 1 0,-1 0-1,0 0 1,-1 0 0,0 1 0,-1 0 0,1-1 0,-2 1 0,1 1-1,1 19 1,-2-1-25,-2 0 1,0-1-1,-8 46 0,-7 32 145,-56 196 0,63-279 125,-18 33 1,26-56-224,0 0 0,0-1 1,0 1-1,0 0 0,0 0 1,0 0-1,0-1 0,0 1 1,0 0-1,0 0 0,0 0 1,-1 0-1,1-1 0,0 1 1,0 0-1,0 0 0,0 0 1,0 0-1,-1 0 0,1 0 0,0 0 1,0-1-1,0 1 0,-1 0 1,1 0-1,0 0 0,0 0 1,0 0-1,-1 0 0,1 0 1,0 0-1,0 0 0,0 0 1,-1 0-1,1 0 0,0 0 1,0 0-1,0 0 0,0 0 1,-1 0-1,1 0 0,0 0 1,0 1-1,0-1 0,-1 0 1,1 0-1,0 0 0,0 0 1,0 0-1,0 0 0,0 1 1,-1-1-1,1 0 0,0 0 1,0 0-1,0 0 0,0 1 1,0-1-1,0 0 0,0 0 1,0 0-1,-1 0 0,1 1 1,0-1-1,0 0 0,0 0 1,0 0-1,0 1 0,0-1 1,-3-16 115,3 2-110,2 1 1,4-27-1,2-2-1,-2 3 12,3 0-1,1 1 1,16-41 0,-15 54-16,1 1 1,1 0-1,18-24 1,50-57-102,-7 12-34,105-154-43,-165 227 44,0 2 1,1-1-1,24-21 0,-38 39 110,0 0 0,0 0 0,0 0 0,1 0 0,-1 0 0,0 0 0,1 1 0,-1-1 0,1 0 0,-1 1 0,1-1 0,-1 1 0,1-1 0,-1 1 0,3 0 0,-3 0 10,-1 0 0,1 0 0,0 0 0,0 1 0,0-1 0,0 0 1,-1 1-1,1-1 0,0 0 0,0 1 0,0-1 0,-1 1 0,1-1 0,0 1 0,-1-1 1,1 1-1,0 0 0,-1-1 0,2 2 0,0 2-3,-1 0 1,1 0-1,0 0 1,-1 0-1,0 1 0,0-1 1,0 0-1,0 0 0,0 6 1,-2 8 21,1 1 0,-2-1 0,-1 0 0,0 1 1,-1-1-1,-7 19 0,7-27 24,-1 0 0,1 0 0,-1 0 0,-1-1 1,0 0-1,0 0 0,-1 0 0,0-1 0,-16 15 0,18-19 11,0 0 0,0 0-1,0-1 1,0 0 0,-1 0-1,1 0 1,-1 0 0,0-1-1,0 0 1,0 0 0,0-1-1,0 1 1,0-2 0,-1 1-1,1 0 1,0-1 0,0 0-1,-11-2 1,14 1-48,1 1-1,0-1 1,0 0 0,0 0 0,0 0 0,0 0-1,0 0 1,0-1 0,0 1 0,0 0-1,0-1 1,-1-1 0,3 2-5,-1 1 0,1 0 0,0 0 0,0 0 0,0-1 0,0 1 1,0 0-1,0 0 0,0-1 0,0 1 0,0 0 0,0-1 0,0 1 0,0 0 0,0 0 0,0-1 0,0 1 1,0 0-1,0 0 0,0-1 0,0 1 0,1 0 0,-1 0 0,0 0 0,0-1 0,0 1 0,0 0 0,0 0 0,1 0 1,-1-1-1,0 1 0,0 0 0,0 0 0,1 0 0,-1 0 0,0-1 0,0 1 0,1 0 0,-1 0 0,0 0 1,0 0-1,1 0 0,-1 0 0,0 0 0,12-4-82,-12 4 85,21-4-90,-1 1 1,40 0-1,-23 1 109,-4 0-21,0-3-1,0 0 1,-1-2 0,0-2-1,0-1 1,50-23-1,-58 21 52,0 0-1,-1-2 0,-1-1 0,0-1 0,-1-1 0,0 0 0,-2-2 0,28-33 0,-38 40-27,0 0-1,0-1 0,-1 0 1,-1 0-1,0-1 0,-1 0 1,7-23-1,-12 34-24,-1-1 1,1 1-1,-1-1 1,1 1-1,-1-1 1,-1 0-1,1 1 1,0-1-1,-1 1 0,1-1 1,-1 1-1,0-1 1,0 1-1,-1-1 1,-2-5-1,3 7-5,-1 1 0,1-1 0,0 1 0,-1-1-1,1 1 1,-1 0 0,1-1 0,-1 1 0,0 0 0,0 0 0,1 0-1,-1 0 1,0 0 0,0 1 0,0-1 0,0 1 0,0-1-1,0 1 1,0 0 0,0-1 0,0 1 0,0 0 0,0 0 0,0 1-1,0-1 1,0 0 0,0 1 0,0-1 0,-3 2 0,-1 0-18,0 1 0,0-1 0,1 1 0,-1 1 0,1-1 0,0 1 1,0 0-1,0 0 0,0 0 0,1 1 0,0 0 0,0 0 0,0 0 1,-3 6-1,-1 1 17,1 1 1,1 0-1,0 0 1,1 0-1,-5 20 1,7-17-18,-1-1-1,2 1 1,0 0 0,1 0-1,1 0 1,2 20 0,-1-27 43,1 0 1,-1 0 0,2 0 0,-1-1 0,1 1 0,1-1 0,-1 1 0,2-1-1,-1 0 1,1-1 0,0 1 0,9 10 0,-10-15 14,-1 0 0,1 1 1,0-1-1,0-1 0,0 1 0,0 0 0,0-1 1,0 0-1,1 0 0,-1 0 0,1-1 0,0 0 1,-1 1-1,1-2 0,0 1 0,0 0 1,0-1-1,0 0 0,-1 0 0,1-1 0,0 1 1,0-1-1,0 0 0,8-3 0,-2 0 9,0 0 0,0-1-1,0-1 1,-1 1 0,0-2-1,0 1 1,-1-1 0,0-1-1,9-9 1,76-93 12,-17 17-71,-60 75-88,1 1-1,37-29 1,-54 45 96,21-11-132,-22 11 139,1 1 1,-1 0 0,1 0 0,-1 0 0,0 0 0,1-1 0,-1 1 0,1 0 0,-1 0-1,0 0 1,1 0 0,-1 0 0,1 0 0,-1 0 0,1 0 0,-1 0 0,0 0-1,1 1 1,-1-1 0,1 0 0,-1 0 0,1 0 0,-1 0 0,0 1 0,1-1 0,-1 0-1,0 0 1,1 1 0,-1-1 0,0 0 0,1 1 0,-1-1 0,0 0 0,0 1 0,1-1-1,-1 0 1,0 1 0,0-1 0,0 1 0,0-1 0,1 0 0,-1 1 0,0-1-1,0 1 1,0-1 0,0 1 0,0-1 0,0 0 0,0 1 0,0-1 0,0 1 0,0-1-1,-1 1 1,0 13 28,-1 0 0,-1-1 0,0 1 0,-1-1 0,-1 0 0,-8 18 0,-4 11 54,8-15-37,1-9 96,-5 28 0,13-46-127,0 0-1,0 0 1,-1 1 0,1-1 0,0 0-1,0 0 1,0 1 0,0-1-1,0 0 1,0 0 0,0 1 0,0-1-1,0 0 1,0 1 0,0-1-1,0 0 1,0 0 0,0 1 0,0-1-1,0 0 1,0 0 0,0 1-1,0-1 1,1 0 0,-1 0 0,0 1-1,0-1 1,0 0 0,0 0-1,0 0 1,1 1 0,-1-1 0,0 0-1,1 0 1,-1 0 12,1 0 1,0-1-1,0 1 0,0 0 1,0-1-1,-1 1 0,1-1 1,0 1-1,0-1 0,-1 0 1,1 1-1,0-1 0,0-1 1,13-13-20,107-105 43,-103 103-94,2 2-1,0 0 0,1 1 0,41-20 1,-60 33 40,-1 0 1,0 1 0,1-1 0,-1 1 0,1-1 0,-1 1 0,1 0 0,-1-1 0,1 1 0,-1 0 0,1 0 0,-1 0-1,1 0 1,-1 0 0,1 0 0,-1 1 0,1-1 0,-1 1 0,1-1 0,-1 1 0,0-1 0,1 1 0,1 0 0,-2 1-6,1 0 0,0 0 0,0 0 0,-1-1 0,1 2 0,-1-1 0,1 0 0,-1 0 0,0 0 0,0 1 0,0-1 0,1 4 0,1 7-6,-1-1 0,0 0 0,-1 1 0,0 16 0,-2 20 53,0-14-72,6 63 0,-4-93 63,0 0 0,0 0 0,1 0 0,0 0 0,0 0-1,0-1 1,0 1 0,1-1 0,4 7 0,-7-10-8,1 0 1,0 0-1,0 0 1,0 0-1,0 0 1,0 0-1,0 0 1,0-1-1,0 1 1,0 0-1,1-1 1,-1 1-1,0-1 1,0 1-1,1-1 1,-1 1-1,0-1 1,0 0-1,1 0 1,-1 1-1,0-1 1,1 0-1,-1 0 1,0-1-1,1 1 1,-1 0-1,0 0 1,1-1-1,-1 1 1,0 0-1,0-1 1,1 1-1,-1-1 1,0 0-1,0 1 1,0-1-1,0 0 1,0 0-1,0 0 1,1-1-1,8-7-3,0-1 0,-1 0 0,-1 0 0,0-1 0,0-1 0,7-14 0,33-80 192,-38 82-150,3-9-84,1 1 0,1 0 0,2 2 0,29-40 0,-30 54-190,-15 16 213,-1 0 0,0-1 0,0 1 0,1 0 0,-1 0-1,0 0 1,1 0 0,-1-1 0,0 1 0,1 0 0,-1 0 0,1 0 0,-1 0 0,0 0 0,1 0-1,-1 0 1,0 0 0,1 0 0,-1 0 0,1 0 0,-1 0 0,0 0 0,1 1 0,0-1-5,-1 1 0,0-1 0,1 1 0,-1-1 0,1 1 0,-1 0 0,0-1 0,0 1 0,1 0 0,-1-1 0,0 1 0,0 0 0,0-1 1,0 1-1,0 0 0,0-1 0,0 1 0,0 0 0,0 0 0,-8 169-303,-26 33 401,31-190-4,-1-1 1,-10 21 0,4-8 74,9-23-123,0 1-1,1-1 1,-1 0 0,-1 0-1,1 0 1,0 0 0,0 0-1,-1-1 1,1 1 0,-1 0-1,-2 2 1,3-4-13,0 1 0,0-1 0,0 0 1,0 1-1,0-1 0,0 0 0,0 1 0,0-1 1,-1 0-1,1 0 0,0 0 0,0 0 0,0 0 1,0 0-1,0 0 0,0-1 0,0 1 0,0 0 0,0-1 1,-1 1-1,1 0 0,0-1 0,1 0 0,-1 1 1,0-1-1,0 1 0,-2-2 0,-1-2-7,0 1-1,0-1 1,1 1 0,-1-1-1,1 0 1,0-1 0,0 1-1,0 0 1,-3-9-1,-1-3 7,-8-27 0,15 43-27,0 0-1,0 0 0,0 0 1,0-1-1,0 1 1,0 0-1,0 0 0,0 0 1,0 0-1,0-1 1,0 1-1,0 0 0,0 0 1,0 0-1,0 0 1,0 0-1,0-1 0,1 1 1,-1 0-1,0 0 0,0 0 1,0 0-1,0-1 1,0 1-1,0 0 0,0 0 1,0 0-1,0 0 1,1 0-1,-1 0 0,0 0 1,0 0-1,0-1 1,0 1-1,0 0 0,1 0 1,-1 0-1,0 0 1,0 0-1,0 0 0,0 0 1,1 0-1,-1 0 0,13 1-126,24 9 141,-20-5-41,36 4 156,102 6 0,-140-14-88,25 1-206,0-2 0,0-2 0,60-11 0,-70 9-746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1:24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77 4736,'-3'-2'410,"-2"-2"817,5 4-1214,0 0 1,3-2 2274,-2 4-1958,10 8 355,0 1 0,-1 1 0,0 0 0,14 25-1,-6 1-6,-2 2 0,-1 0 0,13 61 0,-4-14 45,22 32 530,-45-111-812,-1-8-429,0 1 0,0-1 0,0 0 0,0 1 0,0-1 0,0 0 0,0 0 0,0 1 0,0-1 0,1 0 0,-1 1 0,0-1 0,0 0 0,0 0 0,0 1 0,0-1 0,1 0-1,-1 0 1,0 1 0,0-1 0,0 0 0,1 0 0,-1 0 0,0 0 0,1 1 1083,1-8-141,2-1-802,0-1 0,0 1-1,0-1 1,-1 0 0,3-12-1,1-4-42,57-139 356,-49 132-279,3 0 1,36-52-1,46-41-133,-42 68-570,-58 56 322,7-1-6232,-7 2 6232,1 0 0,-1 0 1,7 10-5266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1:26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51 392 2816,'-29'16'917,"21"-10"-565,8-5-471,-11 20 1796,11-20-1611,-1-1-1,1 1 1,0-1-1,0 0 1,0 1-1,-1-1 1,1 1 0,0-1-1,0 1 1,0-1-1,0 1 1,0-1-1,0 1 1,0-1-1,0 1 1,0-1-1,0 1 1,0-1-1,0 1 1,1-1-1,-1 1 1,0-1-1,0 1 1,0-1-1,1 0 1,-1 1-1,0-1 1,1 1-1,-1-1 1,0 0-1,1 1 1,-1-1 0,0 0-1,1 1 1,-1-1-1,1 0 1,-1 0-1,0 1 1,1-1-1,-1 0 1,1 0-1,-1 0 1,1 0-1,-1 1 1,1-1-1,-1 0 1,1 0-1,-1 0 1,1 0-1,-1 0 1,1 0-1,2-1 190,0 1-1,0-1 0,0 1 1,0-1-1,0 0 0,0 0 1,-1 0-1,1-1 0,5-2 1,22-18 847,-23 16-764,32-28 521,-1-2-1,51-60 1,-16 14-219,-2 4-63,10-10-141,-83 99-664,-5 9 152,-3 2 104,0 2-1,2-1 0,0 1 0,-6 35 0,8-21 31,2 0 0,1 46 0,3-78-16,-1 1 39,1 0 1,1 1-1,-1-1 1,1 0-1,0 0 0,1 0 1,4 13-1,-6-20-63,0 1 1,0 0-1,1 0 0,-1-1 1,1 1-1,-1 0 0,1-1 1,-1 1-1,1-1 0,-1 1 1,1 0-1,-1-1 0,1 1 0,0-1 1,-1 1-1,1-1 0,0 0 1,-1 1-1,1-1 0,0 0 1,0 1-1,-1-1 0,1 0 1,0 0-1,0 0 0,0 0 1,-1 0-1,1 0 0,0 0 0,0 0 1,0 0-1,-1 0 0,1 0 1,0 0-1,0 0 0,-1-1 1,1 1-1,0 0 0,0-1 1,-1 1-1,1 0 0,1-2 1,3-1 91,1-1 0,-1 0 0,0 0 0,5-6 0,-8 9-72,90-96 570,22-19-485,-96 99-168,1 1 0,1 0 1,0 2-1,1 0 0,0 2 1,1 0-1,39-15 0,-58 26 30,1 1-1,0-1 0,0 1 1,0 0-1,0 0 0,0 1 0,-1-1 1,1 1-1,0-1 0,0 1 1,-1 0-1,1 1 0,0-1 0,-1 1 1,1-1-1,-1 1 0,4 3 1,7 4 83,0 1 1,16 15 0,-25-21 783,-8-7-387,-11-8-217,9 7-266,0 1 0,0-1 0,0 1 0,0 0 1,-12-4-1,8 5-12,0 1 1,0 0-1,0 0 1,0 1 0,0 0-1,0 1 1,-1 0-1,1 0 1,0 1-1,0 0 1,1 0-1,-1 1 1,0 0 0,1 1-1,0 0 1,0 0-1,-10 8 1,4-3 10,1 1 0,0 1 1,0 0-1,1 0 0,0 2 0,1-1 1,1 1-1,-15 24 0,18-24-8,0 1 1,0 0-1,-7 25 1,12-31 40,0 1 0,0 0-1,1 0 1,0 0 0,0 0 0,1 1 0,1 11 0,0-19 12,-1 0 0,0 1 0,1-1 0,-1 0 0,1 1 0,0-1-1,0 0 1,0 0 0,0 0 0,0 1 0,0-1 0,0 0 0,1-1-1,-1 1 1,1 0 0,0 0 0,-1-1 0,1 1 0,0-1 0,0 1 0,0-1-1,0 0 1,0 0 0,0 1 0,0-2 0,1 1 0,-1 0 0,4 1-1,-1-2 27,-1 1 1,1-1-1,-1 0 0,1-1 0,-1 1 0,1-1 0,-1 1 0,1-1 0,-1-1 0,0 1 0,1-1 0,-1 1 0,0-1 0,7-5 0,2-2-12,0-1 1,0 0-1,-1-1 0,0 0 1,14-19-1,45-70 90,-17 22 21,-8 10-530,-46 68 371,1 0-1,-1 0 1,0 0 0,1 0-1,-1 0 1,0 1 0,0-1-1,1 0 1,-1 0 0,0 0-1,0 0 1,0 0-1,1 0 1,-1 0 0,0 0-1,0 1 1,1-1 0,-1 0-1,0 0 1,0 0 0,0 0-1,0 1 1,1-1 0,-1 0-1,0 0 1,0 1 0,0-1-1,0 0 1,0 0 0,0 0-1,0 1 1,1-1-1,4 10-8,-1 2 62,-1-1 0,-1 1 0,3 19 1,2 15 77,-3-29-63,1 1 0,0-1 0,2 0 1,-1 0-1,15 23 0,-18-35-19,0-1 0,0 1 0,0-1 0,0 0 0,1 0 0,0-1 0,-1 1 0,2-1 0,-1 0 0,0 0-1,1 0 1,-1-1 0,1 1 0,0-1 0,-1 0 0,1 0 0,0-1 0,0 0 0,1 0 0,-1 0 0,0 0 0,0-1 0,9 0 0,0-1 17,0-1 1,0-1-1,0 0 1,-1-1 0,20-7-1,29-18-3300,-55 25 2361,0 0-1,0 0 1,-1 0-1,0-1 1,0 0-1,10-10 1,5-9-1615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1:26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7 5152,'-35'-6'2336,"28"6"-1632,14 0-576,1 0 320,6 0-256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23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23 6304,'-8'-14'2032,"9"7"-212,1 5-771,-2 6 226,1 0-803,0 1 1,0-1 0,0 0 0,0 1 0,1-1 0,2 6 0,3 10 435,-4-8-489,0 1 0,-1 0-1,-1 1 1,-1 16 0,1-6 74,-4 356 3600,-1-20-2997,5-153-2296,-1-206 1066,0 0 1,0-1-1,0 1 1,0 0-1,0-1 0,0 1 1,0 0-1,0-1 1,0 1-1,0 0 0,1-1 1,-1 1-1,0 0 1,0-1-1,1 1 0,-1 0 1,1 0-1,0-1-76,-1 0 0,1 0 0,0-1-1,-1 1 1,1 0 0,-1-1 0,1 1-1,-1-1 1,1 1 0,-1 0 0,1-1-1,-1 1 1,1-1 0,-1 1 0,0-1-1,1 1 1,-1-1 0,0 0 0,1 1-1,-1-1 1,0 1 0,0-1 0,1-1 0,9-22-4633,3 0 1606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1:2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61 2496,'33'-25'4698,"-33"25"-4637,0 0 0,0 0 0,0 0-1,0 0 1,1 0 0,-1 0 0,0 0-1,0 0 1,0-1 0,0 1 0,0 0-1,0 0 1,0 0 0,0 0 0,0 0-1,0 0 1,0 0 0,0 0-1,0-1 1,-1 1 0,1 0 0,0 0-1,0 0 1,0 0 0,0 0 0,0 0-1,0 0 1,0 0 0,0 0 0,0-1-1,0 1 1,0 0 0,0 0 0,0 0-1,0 0 1,0 0 0,-1 0-1,1 0 1,0 0 0,0 0 0,0 0-1,0 0 1,0 0 0,0 0 0,0 0-1,0 0 1,-1 0 0,1 0 0,-11-3 1231,6 2-1160,0 1 0,1 0 0,-1 0 0,0 0 0,-7 2 1,-9 3 11,0 1 1,1 1 0,0 1-1,0 1 1,0 0 0,1 1-1,1 2 1,0 0 0,-32 27-1,31-22-38,1 2 0,1 0 0,0 0 0,2 2 0,0 0 0,1 0 0,1 2 0,-11 27 0,23-49-102,-2 7 94,0 0 0,0 0 0,-3 15 0,6-22-64,-1 0 0,1 1 1,0-1-1,0 0 0,0 1 0,0-1 0,0 0 1,0 0-1,0 1 0,0-1 0,0 0 0,1 1 1,-1-1-1,0 0 0,1 0 0,-1 1 0,1-1 1,-1 0-1,1 0 0,0 0 0,0 0 1,-1 0-1,1 0 0,0 0 0,0 0 0,0 0 1,0 0-1,0 0 0,0-1 0,0 1 0,0 0 1,3 0-1,-1 0 29,1 0 0,0 0 0,-1-1 0,1 0 1,0 1-1,0-1 0,0-1 0,-1 1 0,1-1 0,0 1 1,0-1-1,-1 0 0,5-2 0,5-2 62,0-1-1,14-9 1,-25 14-103,35-22 103,-2-1 0,-1-1 0,58-56 0,-49 37-95,-2-3 1,37-54 0,-77 99-40,11-16 24,-12 18-30,0-1 0,1 0-1,-1 0 1,1 0 0,-1 0 0,0 0 0,0 1 0,0-1-1,1 0 1,-1 0 0,0 0 0,0 0 0,0 0 0,0 0 0,0 0-1,-1 0 1,1-1 0,0 2 13,0 0 0,0 0 0,0 0 0,0-1 0,0 1 0,0 0 0,-1 0 0,1 0 0,0 0 1,0 0-1,0 0 0,0-1 0,0 1 0,0 0 0,0 0 0,0 0 0,-1 0 0,1 0 0,0 0 0,0 0 0,0 0 0,0 0 0,0 0 0,-1 0 0,1-1 0,0 1 0,0 0 0,0 0 0,0 0 0,0 0 0,-1 0 0,1 0 0,0 0 0,0 0 0,0 0 1,0 0-1,0 1 0,-1-1 0,1 0 0,0 0 0,0 0 0,0 0 0,0 0 0,0 0 0,-1 0 0,1 0 0,0 0 0,0 0 0,0 0 0,0 1 0,0-1 0,0 0 0,0 0 0,0 0 0,-1 0 0,1 0 0,0 0 0,0 1 0,-6 10 73,4-9-74,-5 12 68,0-2-45,0 0 1,1 0-1,0 1 0,1 0 0,-5 24 1,5-12 33,1 0 0,0 31 0,4-44 27,0 0-1,1 1 1,1-1-1,0 0 0,0 0 1,9 22-1,-9-28 20,0-1-1,1 0 1,0 0-1,0 0 1,1-1-1,-1 1 1,1-1-1,5 5 1,-8-8-57,0 1 1,1-1 0,-1 0 0,1 0 0,-1 0 0,1 0 0,-1 0-1,1-1 1,-1 1 0,1 0 0,0-1 0,-1 1 0,1-1-1,0 1 1,0-1 0,-1 0 0,1 0 0,0 0 0,0 0 0,-1 0-1,1 0 1,0 0 0,0-1 0,-1 1 0,1-1 0,0 1-1,-1-1 1,1 0 0,-1 1 0,1-1 0,2-2 0,9-9 98,-1 0 0,0-1 0,0 0 0,-2-1 0,17-27 0,-7 10-56,4-3-80,2 2 0,1 0 0,1 2 0,2 1 0,0 1 0,2 2 0,48-30 0,-73 51 60,9-7-156,-15 12 84,-1 0 0,1-1 1,-1 1-1,1 0 1,-1 0-1,1-1 0,0 1 1,-1 0-1,1 0 0,-1 0 1,1 0-1,-1 0 1,1 0-1,0 0 0,-1 0 1,1 0-1,-1 0 0,1 0 1,-1 0-1,1 0 1,0 0-1,-1 0 0,1 0 1,0 1-1,-1 0 18,1 0 1,-1-1-1,1 1 0,-1 0 0,0 0 1,0-1-1,1 1 0,-1 0 1,0 0-1,0-1 0,0 1 0,0 0 1,0 0-1,0 0 0,0 0 0,0-1 1,-1 3-1,-4 18 287,3-14-243,-78 321 1203,65-274-129,20-58-1076,-1 1 1,1-1-1,-1 0 0,0-1 0,5-7 0,2-1-21,57-73 31,18-22-6,-80 101-61,10-12-106,2 1 0,26-23 0,-43 40 99,0 1 1,-1-1 0,1 1-1,0-1 1,-1 1 0,1-1 0,0 1-1,0 0 1,0-1 0,-1 1 0,1 0-1,0 0 1,0-1 0,0 1-1,-1 0 1,1 0 0,0 0 0,0 0-1,0 0 1,0 0 0,0 0-1,-1 0 1,1 1 0,0-1 0,1 0-1,-1 1 6,0 0-1,0 0 0,0 0 0,0 0 0,0 0 0,0 0 1,0 0-1,-1 0 0,1 0 0,0 0 0,-1 1 0,1-1 1,-1 0-1,1 2 0,2 5-25,-1 0 1,-1 0-1,2 15 0,-3-21 9,10 74 56,-8-65 59,0 0-1,2 0 0,-1 0 0,10 18 1,-13-28-74,1 0 0,-1 0 0,1 0 1,-1 0-1,1 0 0,0 0 0,0 0 1,-1 0-1,1-1 0,0 1 0,0 0 1,0 0-1,0-1 0,0 1 0,0-1 1,1 1-1,0 0 15,1-1 0,-1 1-1,0-1 1,0 0 0,0 0 0,1 0 0,-1-1 0,0 1 0,3-1 0,135-32-3854,-87 23-757,5 5 1425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1:3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1068 2720,'-14'2'891,"5"7"1103,25-11 2753,2-6-4193,1 0-1,-1-2 1,-1 0 0,0-2 0,0 1 0,20-21 0,290-293 1792,-311 308-2215,46-56 389,-75 94-481,0 0-1,1 1 1,1 0-1,1 1 1,1 1 0,1-1-1,1 1 1,1 0-1,1 1 1,2 0-1,0-1 1,1 40-1,2-62 8,0 0 0,0 1 0,1-1 0,-1 0 0,1 0 0,-1 0-1,1 1 1,0-1 0,0 0 0,0 0 0,0 0 0,0 0-1,0 0 1,3 3 0,-3-5-13,0 1 1,0 0-1,-1-1 0,1 1 0,0-1 0,0 1 1,0-1-1,0 0 0,0 1 0,0-1 0,0 0 1,1 0-1,-1 0 0,0 0 0,0 0 1,0 0-1,0 0 0,0 0 0,0 0 0,0 0 1,0 0-1,0-1 0,0 1 0,0 0 0,0-1 1,0 1-1,0-1 0,0 1 0,0-1 1,1-1-1,18-12 238,-1-1-1,28-29 1,2-1-209,-11 14 29,2 2 0,74-41-1,-70 44-5,-31 17-77,1 1 0,-1 0 0,30-10 1,-43 17-15,1 1 1,-1 0 0,1 0-1,-1 0 1,0 0 0,1-1 0,-1 1-1,1 0 1,-1 0 0,1 0-1,-1 0 1,1 0 0,-1 0-1,1 0 1,-1 1 0,1-1-1,-1 0 1,1 0 0,0 0 0,-1 7 79,-12 16 229,7-13-276,-70 171 459,61-150-60,14-31-420,0 0-1,0 0 1,0 0-1,0 0 1,0 0-1,0 0 1,0 0-1,0 0 1,1 0-1,-1 0 1,0 0-1,0 0 1,0 0-1,0 0 1,0 0 0,0 0-1,0 0 1,0 0-1,0 0 1,0 0-1,0 0 1,0 0-1,0 0 1,0 0-1,0 0 1,0 0-1,0 0 1,0 0-1,0 0 1,0 0-1,0 0 1,0 0-1,0 0 1,0 0-1,0 1 1,0-1-1,1 0 1,-1 0-1,0 0 1,0 0-1,0 0 1,0 0-1,0 0 1,0 0-1,0 0 1,0 0-1,0 0 1,0 0-1,0 0 1,0 0-1,0 0 1,-1 0-1,1 0 1,0 0-1,0 0 1,0 0-1,0 1 1,0-1 0,6-6 192,9-11 52,15-20-62,1 1 1,62-54-1,-76 74-307,-3 3-107,18-13 0,-32 26 222,0-1 0,0 1 0,1 0 0,-1 0 0,0 0 1,0-1-1,1 1 0,-1 0 0,0 0 0,0 0 0,1 0 0,-1 0 0,0-1 0,1 1 0,-1 0 0,0 0 0,0 0 0,1 0 0,-1 0 0,0 0 0,1 0 0,-1 0 0,0 0 0,1 0 0,-1 0 0,0 0 0,1 0 0,-1 0 0,0 1 0,0-1 0,1 0 0,-1 0 0,0 0 0,1 0 0,-1 0 0,0 1 0,0-1 1,1 0-1,-1 1 0,0 0-5,1 0 1,-1 0 0,1 0 0,-1 0-1,0 1 1,0-1 0,1 0 0,-1 0-1,0 0 1,0 3 0,-5 29-95,-1-7 134,1 0 0,2 1 0,0 0 0,2 48 0,1-74-5,1 1 0,-1-1 0,0 0 0,0 0 0,0 0 0,0 0 0,1 0 0,-1 0 0,1 0 0,-1 0 0,1 0 0,-1 0 0,1 0 0,-1 0 0,1 0 0,1 1 0,-2-2-17,1 1 0,-1-1 0,1 0 0,-1 0 0,1 0 0,-1 1 0,1-1 0,-1 0 0,1 0 0,-1 0 0,1 0 0,-1 0 0,1 0 0,0 0 0,-1 0 0,1 0 0,-1 0 0,1 0 0,-1 0 0,1-1 0,-1 1 0,2 0 0,2-3 20,0 1-1,0-1 1,0 0-1,0 0 1,5-6-1,-6 7 5,33-32-27,1 2-1,49-31 0,-48 39-33,-13 10 108,0-2 1,-1-1-1,36-34 1,-34 22-96,-2 0 1,-1-2-1,-1-1 1,-2 0-1,-1-2 1,19-45-1,77-165 239,-111 234-265,10-23-39,-13 31 50,0 0-1,-1 0 1,1-1 0,-1 1-1,1 0 1,-1 0 0,0 0-1,0-1 1,0 1 0,0 0-1,-1-3 1,1 5 25,0 0-1,0 0 1,0 0-1,0 0 1,0-1-1,0 1 1,0 0-1,0 0 1,0 0-1,0 0 1,0 0-1,0 0 1,0-1 0,-1 1-1,1 0 1,0 0-1,0 0 1,0 0-1,0 0 1,0 0-1,0 0 1,0 0-1,0 0 1,-1 0 0,1 0-1,0 0 1,0-1-1,0 1 1,0 0-1,0 0 1,0 0-1,-1 0 1,1 0-1,0 0 1,0 0 0,0 0-1,0 0 1,0 0-1,-1 0 1,1 1-1,0-1 1,0 0-1,-7 5-135,-6 12-31,12-16 139,-11 17-31,1 1 1,1 0-1,0 1 1,-10 31-1,-19 85 79,36-126-22,0 4-11,-13 44-84,-12 100-1,26-139 131,1-1 0,0 0-1,2 1 1,0-1-1,1 0 1,1 1 0,1-1-1,0-1 1,14 34 0,-16-46 17,1 1 0,0-1 1,0 0-1,4 5 0,-6-8-14,1-1-1,-1 1 0,1 0 1,0-1-1,-1 1 1,1-1-1,0 0 0,0 0 1,0 0-1,0 1 1,0-2-1,0 1 0,0 0 1,3 0-1,0 0 2,-1-1-1,1 0 1,0 0-1,0 0 1,0-1-1,0 0 1,0 0 0,0 0-1,-1 0 1,1-1-1,7-3 1,7-5 96,24-16 0,-23 13-69,24-13 106,-21 14-113,0-1-1,-1-1 0,-1-2 0,34-31 0,-52 44-53,0 0 0,0-1 1,-1 0-1,1 0 0,-1 0 0,0 0 1,0 0-1,0 0 0,-1-1 0,0 1 1,1 0-1,-1-1 0,0-4 0,-1 7-6,0 0 0,0 0 0,0 0 0,0 0 0,-1 0 0,1 0 0,0 1 0,-1-1 0,1 0 0,-1 0 0,0 0 0,0 1 0,0-1-1,0 0 1,0 1 0,0-1 0,0 1 0,0-1 0,0 1 0,-1 0 0,1-1 0,-1 1 0,1 0 0,-1 0 0,1 0 0,-1 0 0,0 0 0,0 0 0,1 1-1,-1-1 1,0 1 0,0-1 0,-2 0 0,-1 1-14,-1-1 0,1 1-1,-1 0 1,0 0 0,1 0-1,-1 1 1,1 0 0,-1 0-1,1 1 1,0-1 0,-1 1-1,1 0 1,-9 6 0,1-1-16,0 1 0,0 1 0,-20 17 0,28-21 25,0 0-1,0 0 0,0 1 0,1 0 0,-1 0 1,1 0-1,1 0 0,-1 1 0,1-1 1,1 1-1,-1 0 0,1 0 0,-2 11 1,3-14 15,1 0 1,-1 0 0,1 1 0,0-1 0,1 0-1,-1 0 1,1 0 0,-1 0 0,1 0 0,0 0-1,1 0 1,-1 0 0,1 0 0,0 0 0,0-1-1,0 1 1,0-1 0,1 1 0,-1-1 0,1 0-1,0 0 1,0 0 0,0 0 0,6 4 0,-2-3-5,-1-1 0,0 1 1,1-1-1,0 0 1,0-1-1,0 1 1,0-1-1,0-1 0,0 0 1,8 1-1,-3-1 40,1-1-1,0-1 1,-1 0-1,1-1 1,14-3-1,11-6 182,-2-2 0,61-30-1,-97 43-217,15-7 44,-1 1-25,-1 0 0,0-1 1,0 0-1,0-1 0,-1-1 0,18-16 0,-28 21-34,0 1 0,0-1 0,0 0 0,3-6 0,-2 4-326,-3 7 265,0 13-266,0-4 290,1-1 0,0 1 1,1 0-1,0-1 0,4 11 1,20 46 14,-18-47-30,-6-14 91,0 0 0,1 0 0,-1 0-1,1 0 1,0-1 0,0 1 0,0-1-1,6 6 1,-7-9-10,-1 0-1,1 0 0,0 0 1,0 0-1,0 0 0,0 0 1,0 0-1,0-1 0,0 1 1,0-1-1,0 0 0,0 1 1,0-1-1,0 0 0,0 0 1,0-1-1,0 1 0,0 0 1,0-1-1,0 1 0,0-1 1,0 1-1,0-1 0,3-1 1,13-7 73,0-1 1,29-20-1,-13 8-17,32-17 38,84-37 0,-118 60-202,-20 9-51,21-8 0,-29 14 126,0-1 1,-1 1-1,1 0 0,0 1 1,0-1-1,0 1 0,0 0 0,0-1 1,0 2-1,5 0 0,-9-1 19,0 0-1,1 0 1,-1 0-1,1 0 1,-1 0-1,0 1 1,1-1-1,-1 0 1,0 0-1,1 1 1,-1-1-1,0 0 0,0 1 1,1-1-1,-1 0 1,0 1-1,0-1 1,1 0-1,-1 1 1,0-1-1,0 0 1,0 1-1,0-1 1,1 1-1,-1-1 1,0 0-1,0 1 1,-1 17-86,0-13 101,-1 1 1,1-1-1,-1 0 1,-3 6-1,-45 75 528,49-83-309,2-2-51,6-5 55,12-12-87,-19 16-151,19-14 14,1 1 0,0 0 0,1 2 0,1 0 0,23-7 0,-38 15-68,1 0-1,0 1 1,9-2-1,-16 4 35,1 0 1,0-1-1,0 1 0,0 0 0,-1 0 0,1 0 0,0 0 0,0 0 0,0 0 0,0 1 0,-1-1 1,1 1-1,0-1 0,0 1 0,-1 0 0,1-1 0,0 1 0,-1 0 0,3 2 0,-3-2 13,-1-1 0,0 1 0,1-1 0,-1 1-1,0 0 1,1 0 0,-1-1 0,0 1 0,0 0 0,0-1 0,0 1-1,0 0 1,1 0 0,-1-1 0,-1 1 0,1 0 0,0 0-1,0-1 1,0 3 0,-7 13 88,5-11-25,-17 41 51,15-38-60,-1 1 0,2-1 0,-1 1-1,1 0 1,1 0 0,0 1 0,-2 14 0,4-24-43,0 1 0,0-1 1,0 0-1,0 0 0,0 0 0,0 0 1,0 0-1,0 0 0,0 0 0,0 0 1,0 0-1,0 0 0,1 1 0,-1-1 1,0 0-1,0 0 0,0 0 0,0 0 1,0 0-1,0 0 0,0 0 1,0 0-1,0 0 0,0 0 0,0 0 1,1 0-1,-1 0 0,0 0 0,0 0 1,0 0-1,0 0 0,0 0 0,0 0 1,0 0-1,0 0 0,0 0 0,1 0 1,-1 0-1,0 0 0,0 0 0,0 0 1,0 0-1,0 0 0,0 0 0,0 0 1,0 0-1,0 0 0,0 0 0,0-1 1,1 1-1,-1 0 0,0 0 0,0 0 1,0 0-1,0 0 0,0 0 0,0 0 1,0 0-1,0 0 0,0 0 0,0 0 1,0-1-1,0 1 0,0 0 1,0 0-1,0 0 0,0 0 0,12-14-3,0 0 0,1 2 0,1-1 0,0 2 0,0-1 0,1 2 0,27-14 0,0 3-95,1 3 0,0 1-1,84-19 1,-124 36 78,0-1 0,0 1 0,0 0 0,1 0 0,-1 0 0,0 0 0,0 1 1,0-1-1,3 2 0,-5-2 10,0 0 0,0 0-1,0 1 1,-1-1 0,1 1 0,0-1 0,-1 0 0,1 1 0,0-1 0,-1 1 0,1-1 0,-1 1 0,1 0 0,-1-1 0,1 1 0,-1-1-1,1 1 1,-1 0 0,1 0 0,-1-1 0,0 1 0,1 0 0,-1 0 0,0-1 0,0 1 0,0 0 0,0 0 0,1-1 0,-1 1 0,0 0 0,0 0-1,-1 0 1,1 0 0,0-1 0,0 1 0,0 0 0,0 0 0,-1-1 0,0 2 0,-2 9-9,-3 3-17,1 0 1,1 0-1,1 1 1,0-1-1,-1 17 1,3-22 53,1-1 0,0 0 0,0 1 0,2 8 0,-1-15-11,-1 0 0,1 1-1,0-1 1,-1 0-1,1 1 1,0-1 0,0 0-1,1 0 1,-1 0-1,0 0 1,1 0-1,-1 0 1,1 0 0,0 0-1,0 0 1,-1-1-1,1 1 1,4 2 0,-2-3 5,-1 1 0,1-1 0,-1 1 1,1-1-1,0 0 0,-1 0 1,1-1-1,0 1 0,0-1 0,-1 0 1,1 0-1,7-1 0,-5 0 0,-1 0-1,1-1 1,0 0-1,-1 0 1,1 0-1,-1-1 1,8-5 0,3-4 62,0 0 0,-1-2 1,24-26-1,-35 36-49,9-9 54,0-1 0,-1-1 1,0 0-1,-2 0 1,14-26-1,-23 39-111,0 0 0,0 0-1,-1-1 1,1 1 0,0-1 0,-1 1-1,0 0 1,0-1 0,0 1-1,0-5 1,0 6 17,0 0-1,-1 1 1,1-1-1,0 0 1,-1 0-1,1 0 1,-1 1-1,1-1 1,-1 0 0,1 0-1,-1 1 1,1-1-1,-1 0 1,0 1-1,1-1 1,-1 1-1,0-1 1,1 1-1,-1-1 1,0 1-1,0 0 1,0-1-1,0 1 1,1 0-1,-1-1 1,0 1 0,0 0-1,0 0 1,0 0-1,0 0 1,0 0-1,1 0 1,-2 0-1,-2 0-13,1 1-1,-1-1 0,0 0 1,1 1-1,-1 0 1,1 0-1,0 0 0,-1 0 1,1 1-1,0-1 1,0 1-1,0 0 0,0 0 1,-5 4-1,4-2 5,0 0 0,0 1 0,0-1-1,1 1 1,-1 0 0,1 0 0,0 0 0,-3 8 0,2-2 18,1-1 1,0 1-1,0 0 1,1 0-1,1 0 1,0 0-1,0 0 1,1 0-1,1 15 1,0-22 12,0 1 0,-1-1 0,2 1 0,-1-1 0,0 1 0,1-1 0,0 0 0,0 0 1,0 1-1,0-2 0,1 1 0,0 0 0,0 0 0,4 3 0,-4-4 4,1 0 1,-1-1-1,1 1 0,0-1 0,0 0 1,0-1-1,0 1 0,0 0 1,0-1-1,1 0 0,-1 0 0,1 0 1,-1-1-1,0 0 0,7 0 1,18-2 48,0-2 1,0 0 0,36-12 0,-48 12-58,93-30 10,142-62 0,-119 42 109,-15 3 98,-108 47-325,-5 0-54,-9 4 47,-17 3 3,2 2 94,0 1 1,0 1-1,0 0 1,1 2-1,1 0 1,-1 1-1,-17 13 1,23-14-13,1 1 1,-1 0 0,2 1-1,0 0 1,0 0-1,1 1 1,1 1-1,0-1 1,0 1 0,-7 19-1,7-12 18,1 0 1,-5 22-1,10-37 21,1 0 0,0 0 1,1 0-1,-1 0 0,1 0 0,0 0 1,0 0-1,0 0 0,1 0 0,0 0 1,0 0-1,0 0 0,1 0 0,2 6 1,-4-11-1,1 1 0,-1 0 1,0 0-1,1 0 0,0 0 1,-1-1-1,1 1 0,-1 0 0,1 0 1,0-1-1,-1 1 0,1-1 1,0 1-1,0-1 0,0 1 1,-1-1-1,1 1 0,0-1 1,0 1-1,0-1 0,0 0 1,0 0-1,0 0 0,0 1 1,0-1-1,0 0 0,0 0 1,0 0-1,0 0 0,0 0 1,-1-1-1,1 1 0,0 0 1,0 0-1,0-1 0,0 1 1,1-1-1,3-2 0,-1 0 1,1 0 0,-1-1-1,0 1 1,7-8 0,47-63 30,-21 26 92,46-46-29,-48 58-120,-3-2 0,32-46 0,-32 32 29,-2-1 1,-2-1-1,-3-2 0,32-99 0,-49 131-87,-5 15-11,0 1 1,-1-1 0,1 0-1,-2 0 1,2-11 0,-3 19 62,0 0 0,0 0 0,0 0 0,0 0 0,0 0 0,0 0 0,-1 0 0,1 1 0,0-1 0,0 0 0,-1 0 0,1 0 0,-1 0 0,1 1 0,0-1 0,-1 0 0,0 0 0,0 0 7,1 1 0,0 0 0,-1 0 1,1-1-1,-1 1 0,1 0 0,-1 0 0,1 0 0,-1 0 0,1 0 0,-1-1 0,1 1 0,-1 0 1,1 0-1,-1 0 0,1 0 0,-1 1 0,1-1 0,-1 0 0,0 0 0,0 0 0,-2 2-13,0-1 0,0 1-1,0-1 1,0 1-1,0 0 1,-5 5 0,-1 2-2,1 0 1,-1 1 0,1 0-1,1 0 1,0 1 0,-8 17 0,0-2-12,-52 101-73,54-97 73,1-1 0,-13 51 0,22-67 31,1 0 0,1 1 0,0-1 0,1 0 0,0 0 0,4 26 0,-3-29 32,1-1 1,1 0-1,0 0 0,0 0 0,0-1 0,1 1 1,0-1-1,1 0 0,0 0 0,9 11 1,-12-17-17,0 1 1,1-1-1,0 1 1,0-1 0,0 0-1,0 0 1,0 0 0,0 0-1,0-1 1,1 1-1,-1-1 1,1 0 0,5 1-1,-3-1 30,-1 0 0,1-1 0,0 0 1,0 0-1,0-1 0,0 1 0,9-4 0,3-1 53,-1-1-1,0-1 1,0-1 0,21-12-1,-7 1-142,41-32 0,-65 45-330,-8 9 82,-4 8 202,3-3 19,-4 8 58,0 1 0,2-1 1,0 1-1,1 0 0,-2 25 0,5-40 33,1 0 0,-1 0 0,0 0 0,0 0 0,1 1 1,-1-1-1,1 0 0,0 0 0,0 0 0,0-1 0,1 4 0,-2-5-6,1 1 0,-1 0 0,1 0 0,0-1 0,-1 1 0,1 0 0,0-1 0,-1 1 0,1-1 0,0 1 0,0-1 0,0 1 0,-1-1 1,1 0-1,0 1 0,0-1 0,0 0 0,0 0 0,0 1 0,0-1 0,0 0 0,-1 0 0,1 0 0,0 0 0,0 0 0,2-1 0,8-2 77,0-1-1,0 0 0,15-9 1,-5 3-54,64-24-7,98-25 1,-33 13-64,-135 40-47,0 0 1,23-13-1,-145 64-220,91-36 277,-1 0 0,1 1-1,1 1 1,-20 17 0,26-20 33,1 0 1,0 1 0,1 0 0,0 1 0,0-1 0,1 1 0,0 0 0,-4 12 0,9-19 7,0 0 1,0 0-1,0 1 1,0-1-1,1 0 1,-1 1-1,1-1 1,0 1-1,0-1 1,0 0-1,2 7 1,-2-9-1,0 0 0,1 0 0,-1 0 0,1 0 0,-1 0 0,1 0 0,-1 0 0,1 0 0,-1 0 0,1-1 0,0 1 0,-1 0 0,1 0 0,0-1 0,0 1 0,-1 0 0,3 0 0,-2-1 4,0 1-1,1-1 1,-1 0 0,0 1 0,1-1 0,-1 0-1,0 0 1,1 0 0,-1 0 0,0 0 0,1-1-1,-1 1 1,0 0 0,0-1 0,1 1 0,-1 0-1,1-2 1,7-1 37,-1-2-1,-1 1 1,1-1 0,13-11-1,27-29 50,-41 38-86,18-18 57,39-55-1,-63 79-101,0 0-1,0 1 0,-1-1 1,1 0-1,-1 0 0,1 0 1,-1 0-1,1 0 1,-1 0-1,0-1 0,1 1 1,-1 0-1,0-2 1,-4 3-253,-4 8 125,0 1 111,0 0-1,1 1 1,0 0 0,-9 20 0,13-26 42,1 1 0,0 0-1,0 0 1,1 0 0,0 0 0,0 0 0,0 1 0,0-1 0,1 0 0,0 0 0,0 0-1,0 1 1,2 7 0,-2-11 25,1-1 0,-1 0 0,0 0 0,1 0 0,-1 1 0,1-1 0,-1 0 0,1 0 0,0 0 0,-1 0 0,1 0 0,0 0 0,0 0 0,0 0 0,0 0 0,0-1 0,0 1 0,0 0 0,0 0 0,2 0 0,-1 0-1,0-1 1,0 1-1,0-1 0,0 0 1,0 0-1,0 0 1,-1 0-1,1 0 0,0 0 1,0-1-1,0 1 1,3-2-1,2 0 3,0-1 0,0-1-1,0 1 1,0-1 0,11-10 0,45-37-132,50-40 225,-70 59-91,-1-3 1,-1-1 0,-2-2-1,47-60 1,37-80-130,-90 127 103,23-43 138,19-27-134,-73 118-36,0 1 1,-1 0 0,1 0-1,-1 0 1,0-1-1,0 1 1,0-1 0,0 1-1,1-4 1,-2 6 22,0 0 1,0 0-1,0 0 0,0 0 1,0 0-1,-1 0 0,1 0 1,0 0-1,0 0 0,0 0 1,0 0-1,0 0 0,0 0 1,0 0-1,0 0 0,0 0 1,0 0-1,-1 0 1,1 0-1,0 0 0,0 0 1,0 0-1,0 0 0,0 0 1,0 0-1,0-1 0,0 1 1,0 0-1,0 0 0,0 0 1,0 0-1,-1 0 0,1 0 1,0 0-1,0 0 0,0 0 1,0 0-1,0 0 1,0 0-1,0 0 0,0-1 1,0 1-1,0 0 0,0 0 1,0 0-1,0 0 0,0 0 1,0 0-1,0 0 0,0 0 1,0 0-1,0 0 0,0-1 1,-9 12-257,0 4 109,-12 25 0,-26 63-98,-59 193 0,99-272 263,2-1 1,0 1-1,-2 35 0,7-48 10,-1-1-1,2 1 1,0 0-1,0 0 1,1-1-1,0 1 1,1-1-1,0 0 1,0 0-1,7 12 1,-8-18 21,0 0 1,0-1-1,0 1 1,1-1 0,-1 0-1,1 1 1,0-1 0,0 0-1,0-1 1,1 1 0,-1 0-1,1-1 1,-1 0 0,1 0-1,0 0 1,0 0-1,0-1 1,0 1 0,0-1-1,0 0 1,8 1 0,-6-2 7,0 0 0,0 0 0,1-1 1,-1 0-1,0 0 0,0-1 0,0 1 0,0-1 1,0-1-1,-1 1 0,1-1 0,0 0 1,8-6-1,-2 0-8,0-1 0,14-15 0,-10 8-20,-11 12-31,0 0 1,-1-1-1,0 1 0,0-1 1,-1 0-1,0-1 1,5-11-1,-7 17 7,-1 0-3,0 0-1,1 1 1,-1-1 0,0 0 0,1 0 0,-1 0 0,0 0-1,0 0 1,0 0 0,0 0 0,0 1 0,0-1-1,0 0 1,0 0 0,0 0 0,0 0 0,0 0-1,0 0 1,-1 0 0,1 0 0,0 1 0,-1-1 0,1 0-1,-1 0 1,1 0 0,-1 1 0,1-1 0,-1 0-1,0 0 1,-1 0-1,1 0-1,0 1 1,-1-1-1,1 0 1,-1 1-1,1-1 1,-1 1-1,1 0 1,-1-1-1,1 1 1,-1 0-1,1 0 1,-1 0-1,1 0 0,-1 0 1,1 0-1,-1 1 1,1-1-1,-3 1 1,1 0-21,0 0-1,0 0 1,-1 0 0,1 1-1,0-1 1,0 1 0,0 0-1,1 0 1,-1 0 0,0 0 0,1 0-1,-1 1 1,1-1 0,0 1-1,0 0 1,0 0 0,0-1-1,0 1 1,1 0 0,-1 0 0,1 1-1,0-1 1,0 0 0,0 0-1,0 1 1,1-1 0,-1 0-1,1 1 1,0 4 0,0-3 61,0 0 0,0-1 0,1 1 0,0 0 0,0 0 1,0 0-1,1 0 0,-1-1 0,1 1 0,0-1 0,1 1 0,-1-1 0,1 0 0,0 0 1,0 0-1,0 0 0,0-1 0,1 1 0,6 5 0,-4-5 7,1-1 0,0 1 0,0-1 0,0 0 1,1-1-1,-1 1 0,1-1 0,-1-1 0,16 2 0,5-2 83,39-3 0,-47 1-135,16-1-1273,47-9 0,-66 8-954,-1-1 1,28-12 0,-18 8-23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1:3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15 7392,'-35'-14'3360,"40"14"-2944,3 0 1216,6 0-992,15 0 576,4 0-704,14 0-288,-1 3-128,4-3-32,-3 3-32,-10 2 192,-3-2-128,-9 2-2560,-3 1 1312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1:3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19 8128,'-8'-3'3680,"3"-5"-3168,5 5-96,8 3-320,1-5 192,4 10-192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1:3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4896,'9'-14'2208,"62"14"-1920,-25 0 1472,0 7-1024,26-3 832,-4-1-896,24-3 256,-3 0-544,16-3-64,-4-1-192,-4 1-32,-13 3-32,-13-4 288,-9 4-160,-6-4-256,-14 8 32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1:3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3552,'-20'11'1632,"20"-15"-1440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1:38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1098 2816,'-1'1'130,"0"-1"0,-1 1 0,1 0 0,0 0 0,-1-1 0,1 1 0,0 0 0,-1 9 7982,3-10-7841,1 0 0,-1-1 0,0 1 0,1-1 0,-1 0 0,0 1 0,1-1 0,-1 0 0,0 0 0,0 0 0,1 0 0,-1 0 0,1-2 0,1 1-135,16-16 247,-1-2 0,0 0 0,-1-1 0,24-40 0,71-144 189,-36 60 61,-57 108-504,5-8-162,-24 44 24,0 1 0,1-1 0,-1 1 0,1-1 0,-1 1-1,0-1 1,1 1 0,-1-1 0,1 1 0,-1-1 0,1 1 0,-1-1 0,1 1 0,0 0 0,-1-1 0,1 1-1,0 0 1,-1 0 0,1-1 0,-1 1 0,2 0 0,-1 0-1,0 0-1,-1 0 1,1 1 0,-1-1 0,1 0-1,0 0 1,-1 1 0,1-1 0,-1 0-1,1 1 1,-1-1 0,1 1 0,-1-1-1,0 1 1,1-1 0,-1 1 0,1-1 0,-1 2-1,3 2-10,-1 1 1,0-1-1,0 1 0,1 6 0,-3-10 29,6 24 10,-1 0 0,2 46 0,-5 54 19,-2-89-5,0-5 5,1 0 135,-2 1 0,0-1 0,-11 53 0,11-80-117,0 0-1,-1 0 0,1 0 0,-1 0 1,0 0-1,-3 4 0,4-7-31,0 0 0,1 0 0,-1 0 0,0 0 0,0 0 0,1 0 0,-1-1 1,0 1-1,0 0 0,0-1 0,0 1 0,0 0 0,0-1 0,0 1 0,0-1 0,-1 0 0,1 1 0,0-1 0,0 0 0,0 0 1,0 0-1,0 0 0,-1 0 0,1 0 0,0 0 0,-2 0 0,-1-2 3,1 1 1,-1 0-1,1-1 1,0 0-1,0 0 0,0 0 1,0 0-1,0 0 0,0-1 1,-4-4-1,-26-34 47,18 20-52,-9-12-421,28 40 339,1 0 0,0 0 0,0-1 0,1 0-1,0 0 1,0 0 0,1 0 0,-1-1 0,1 0 0,0-1 0,9 5 0,-5-4 90,0-1 0,0 0 0,1 0 0,0-1 0,-1-1 0,1 0 0,15 1 0,-8-2 79,0-2 0,0 0 0,-1-1 0,1 0 0,-1-2 0,1 0 1,-1-1-1,0-1 0,-1-1 0,20-10 0,-20 7-28,1-1-1,-2-1 1,1 0 0,-2-2-1,26-26 1,-12 6 70,39-58 1,-37 43-317,-28 46 29,-2 2 157,-1 1 0,1-1 0,-1 1-1,1-1 1,-1 1 0,0-1-1,1 0 1,-1 1 0,0-1-1,1 1 1,-1-1 0,0 0 0,0 1-1,0-1 1,0 0 0,1 1-1,-1-1 1,0 0 0,0 1-1,0-1 1,-1 0 0,1 1 0,0-1-1,0 0 1,0 1 0,0-1-1,0 0 1,-1 1 0,1-1-1,0 1 1,-1-1 0,1 1 0,0-1-1,-1 0 1,1 1 0,-1-1-1,0 0-21,1 1-1,-1 0 0,1-1 1,-1 1-1,1 0 1,0-1-1,-1 1 0,1 0 1,-1 0-1,0 0 1,1-1-1,-1 1 0,1 0 1,-1 0-1,1 0 0,-1 0 1,1 0-1,-1 0 1,1 0-1,-1 0 0,0 0 1,1 0-1,-1 0 0,1 0 1,-1 0-1,1 1 1,-1-1-1,1 0 0,-1 0 1,1 1-1,-1-1 1,1 0-1,-1 1 0,1-1 1,-1 0-1,1 1 0,-18 14-65,0 9-87,-26 46 0,12-20 209,21-33-63,-1 1 0,2-1 0,0 2 0,2-1 1,-12 35-1,19-50 46,1 1 0,0 0 0,-1 0 0,1-1 0,1 8 0,0 1 23,-1-12-46,0 1 0,0-1 0,0 1 0,0-1-1,0 0 1,0 1 0,0-1 0,1 0 0,-1 1 0,0-1-1,0 1 1,0-1 0,0 0 0,0 1 0,1-1-1,-1 0 1,0 1 0,0-1 0,1 0 0,-1 1 0,0-1-1,1 0 1,-1 0 0,0 1 0,1-1 0,-1 0-1,0 0 1,1 0 0,0 1 0,0-1-3,0 0-1,0 0 1,0 0-1,0 0 1,1 0 0,-1 0-1,0 0 1,0 0 0,0 0-1,2-1 1,0 0 16,0 0 0,-1 0-1,1 0 1,0 0 0,-1-1 0,1 1 0,-1-1 0,0 0-1,4-3 1,6-10 22,-1 0 0,0-1 0,-2-1 0,0 0 0,10-25 0,25-95 341,-17 45-279,1 4-164,-4-1-1,22-161 1,-42 220 14,1-26-285,-11 91-124,-36 237 209,2-39 281,32-156 150,2 149 0,6-215-98,1-1 0,0 1 1,1 0-1,0 0 0,6 13 0,-8-23-67,0 0 0,1 0 0,-1 0 0,0 0 0,1 0 0,-1 0 0,1 0 0,-1 0 0,1 0 0,0 0 0,-1 0 0,1-1 0,0 1 0,0 0 0,-1-1 0,1 1 0,0 0 0,0-1 0,0 1 0,0-1 0,0 1 0,0-1 0,2 1 0,-2-1-6,1 0 1,-1 0 0,1 0-1,0-1 1,-1 1 0,1 0 0,-1-1-1,1 1 1,-1-1 0,1 1-1,-1-1 1,1 0 0,2-1 0,4-5 12,0 1 0,-1-1 0,14-14 0,-19 18-23,29-31 3,7-9 17,1 2 0,57-46 0,-38 44-93,116-67 1,-158 100 26,-6 4-41,-21 18 86,-24 19-158,16-15 129,-35 38-1,-5 13 72,-50 63-163,103-121 118,1 0 0,-7 14 0,11-21 2,0 0 0,0 0-1,0 0 1,0 0 0,1 0 0,-1 0 0,1 1 0,0-1 0,-1 0 0,1 0 0,0 0 0,0 1 0,0-1 0,1 0 0,-1 0 0,1 0 0,0 4 0,0-5 1,0-1 0,0 1 1,-1 0-1,1 0 1,0 0-1,0-1 0,0 1 1,0-1-1,1 1 1,-1-1-1,0 1 0,0-1 1,0 0-1,0 1 1,0-1-1,1 0 1,-1 0-1,0 0 0,0 0 1,0 0-1,1 0 1,-1 0-1,0 0 0,2-1 1,30-6 91,-20 1-80,-1 0 0,1 0 0,-1-1 0,0-1 0,-1 0 0,1-1 0,12-12 0,-2 1 2,-2-1-1,0-1 0,-1-1 1,-1 0-1,-1-1 0,-1-1 1,16-35-1,-27 50-149,-3 9-56,-1 16-72,-1-10 256,0 13-16,3 73-84,-2-77 87,1 1-1,1-1 0,0 0 0,7 19 0,-9-29 31,1-1 0,0 0 0,0 0 0,-1 0 0,2 0 0,-1 0 0,0 0 0,1 0 1,-1-1-1,4 3 0,-5-4-11,0 0 1,0 0 0,1 0-1,-1 0 1,0-1-1,1 1 1,-1 0 0,1-1-1,-1 1 1,1-1 0,-1 0-1,1 1 1,-1-1 0,1 0-1,-1 0 1,1 0 0,-1 0-1,1 0 1,-1 0-1,1-1 1,-1 1 0,1 0-1,-1-1 1,1 1 0,-1-1-1,3-1 1,2-2 7,0 0 0,0-1-1,0 0 1,-1 0 0,0-1 0,7-7 0,27-44 117,-30 43-110,35-62 88,21-28 18,0 20-88,12-19 8,-47 56 2,-3-2 0,37-89 0,25-115 10,-83 236-45,6-24-196,-11 38 149,0 1 0,-1-1 0,1 0 1,-1 1-1,0-1 0,0 0 0,0 0 0,-1 1 1,1-1-1,0 0 0,-2-3 0,2 6 30,0 0-1,0 0 1,0 0 0,0 0-1,0 0 1,0 0 0,0 0-1,0 0 1,0 0 0,0 0-1,0 0 1,0 0-1,0 0 1,0 1 0,0-1-1,0 0 1,-1 0 0,1 0-1,0 0 1,0 0-1,0 0 1,0 0 0,0 0-1,0 0 1,0 0 0,0 0-1,0 0 1,0 0-1,0 0 1,0 0 0,0 0-1,0 0 1,0 0 0,0 0-1,-1 0 1,1 0 0,0 0-1,0 0 1,0 0-1,0 0 1,0 0 0,0 0-1,0 0 1,0 0 0,0 0-1,0 0 1,0 0-1,0 0 1,0 0 0,0 0-1,0 0 1,0 0 0,-1 0-1,1 0 1,0 0-1,0 0 1,0-1 0,0 1-1,0 0 1,0 0 0,0 0-1,0 0 1,0 0-1,0 0 1,0 0 0,0 0-1,0 0 1,0 0 0,0 0-1,-5 5-36,1 1 1,-1 0-1,1 1 0,1-1 0,-1 1 1,-4 11-1,1-3 4,-115 284-169,110-267 184,2 1 1,1 0-1,2 0 0,1 1 1,-3 56-1,8-58 54,2-1 0,1 1-1,9 42 1,-8-59-11,1 1-1,1-1 1,0-1 0,1 1-1,1-1 1,0 0 0,1 0-1,17 22 1,-21-31-1,0-1 0,0 0 0,0 0 0,0 0 0,1 0 0,-1-1 0,1 1 0,0-1 0,0 0 0,1-1 0,-1 0 0,0 1 1,1-1-1,8 1 0,-9-2 6,-1-1 0,0 0 0,1 1 1,-1-2-1,0 1 0,1-1 0,-1 1 1,0-1-1,1 0 0,-1 0 0,0-1 1,0 0-1,0 1 0,0-1 0,-1-1 1,1 1-1,0 0 0,-1-1 0,1 0 1,2-3-1,4-5 6,0 0 0,-1 0 0,-1-1 0,0-1 0,9-20 1,26-69 94,-37 88-92,-1-1-1,-1 1 0,-1-1 1,0 0-1,2-25 0,-5 39-48,0-1-1,0 1 1,0 0-1,0-1 1,0 1-1,0-1 1,-1 1-1,1-1 1,-1 1-1,1 0 1,-1-1-1,1 1 1,-1 0-1,0-1 1,1 1-1,-1 0 1,-1-2-1,1 3-3,1-1-1,-1 1 1,0 0-1,0-1 1,1 1-1,-1 0 1,0-1-1,0 1 1,0 0-1,0 0 1,1-1-1,-1 1 1,0 0-1,0 0 1,0 0-1,0 0 1,0 0-1,1 1 1,-1-1-1,0 0 1,-1 0-1,-1 2-12,0-1 1,0 0-1,0 1 0,0 0 0,0 0 0,0 0 0,0 0 0,1 0 0,-1 0 0,1 1 0,0-1 0,-1 1 0,-1 3 1,0 1 19,1 0 1,0 1-1,0-1 0,1 1 1,-1-1-1,2 1 1,-1 0-1,1-1 1,0 1-1,1 14 1,1-4 11,0 0 1,2-1 0,7 30 0,-8-38 36,1-1 0,0 0 0,1 1 0,0-1 0,0 0 0,1-1 0,0 1 0,1-1 1,-1 0-1,1 0 0,13 10 0,-15-13-32,2 0-1,-1 0 1,0-1 0,1 1 0,-1-2-1,1 1 1,0 0 0,0-1 0,0 0-1,0-1 1,1 1 0,-1-1-1,0 0 1,1-1 0,-1 1 0,0-1-1,8-1 1,-3-1-724,-1 0-1,1-1 1,-1 0 0,0-1-1,0 0 1,13-7-1,-21 9 268,1 0-1,0 1 0,-1-1 1,1 0-1,-1 0 0,0 0 0,0-1 1,0 1-1,0 0 0,0-1 1,0 0-1,-1 1 0,1-1 1,1-3-1,7-14-2212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1:3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6656,'-30'0'3008,"40"3"-2624,-3-3 928,6 0-800,26 0 0,6 0-320,23 0 224,4 0-224,3 0 96,-7 5-160,-6-5 160,-11 0-192,-13 0 320,-4 0-224,-14 0-4320,-3 0 2240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1:3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6656,'35'-8'3008,"70"11"-2624,-47-9 1280,1 1-992,47-14 416,7 1-608,13-12-160,-12 4-192,12-4 256,-16 7-192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1:40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34 5728,'-3'-10'864,"1"-13"1509,-2 38 1568,-10 18-3219,5-12-201,-14 28 606,-37 58 1,4-7-471,53-95-599,1 0 0,0 0 0,0 0 0,0 0 1,-1 8-1,3-12-62,0 0 1,-1-1-1,1 1 1,0 0-1,0 0 1,0 0-1,0 0 1,0 0-1,0 0 1,0 0-1,0 0 0,1 0 1,-1 0-1,0-1 1,0 1-1,1 0 1,-1 0-1,1 0 1,-1 0-1,1-1 1,-1 1-1,1 0 1,-1 0-1,1-1 1,0 1-1,-1 0 1,1-1-1,0 1 1,-1-1-1,1 1 1,0-1-1,0 1 1,0-1-1,0 0 0,-1 1 1,1-1-1,0 0 1,0 0-1,1 1 1,18-3-2386,8-2 597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23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380 90 5888,'1'-4'920,"-1"1"1,0-1 0,-1 1-1,1 0 1,-1-1-1,1 1 1,-1 0 0,0 0-1,0-1 1,-2-2-1,2 4-633,-1 0 1,1 0-1,-1 0 0,0 0 0,1 1 0,-1-1 0,0 0 0,0 1 1,0-1-1,-3-1 0,-5-2 33,0 1 1,-1 0 0,1 0-1,-1 1 1,0 0 0,1 1-1,-1 1 1,0-1 0,-1 2-1,-17 0 1,6 2-210,-1 0-1,1 2 1,0 1-1,-24 8 1,42-12-110,0 1-1,0 0 1,0 0 0,1 1 0,-1-1 0,1 1 0,0 0 0,-7 5 0,9-5-5,-1-1 0,1 1 0,0 0 0,0 0 0,0 0 0,0 0 0,1 1 0,-1-1 0,1 0 0,0 1 0,-1-1 0,2 1 0,-2 5 0,1 6 93,0-1 1,1 0 0,0 1-1,1-1 1,6 25-1,23 71 623,-14-58-420,16 86 645,-29-116-838,0 0 1,-2 0-1,0 0 1,-4 28 0,2-42-290,-1 0 0,1-1 0,-6 14 0,-7 4-4784,8-17 3118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1:40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6048,'0'0'70,"-1"0"-1,1 0 1,-1 0 0,1 0-1,-1 0 1,1 0 0,0 0-1,-1 0 1,1 0 0,-1 0-1,1 0 1,-1 0 0,1 0-1,-1 1 1,1-1 0,0 0 0,-1 0-1,1 0 1,-1 1 0,1-1-1,0 0 1,-1 0 0,1 1-1,0-1 1,-1 0 0,1 1-1,0-1 1,0 1 0,-1-1 0,1 0-1,0 1 1,0-1 0,0 1-1,0-1 1,-1 0 0,1 1-1,0-1 1,0 1 0,0-1-1,0 1 1,0-1 0,0 1-1,0-1 1,0 0 0,0 1 0,0 0-1,0 4 0,-1 5 859,-1-1-1,-4 13 1,1-2-63,-39 130 2560,11-47-2579,32-100-900,0 1 0,0-1 0,1 0 0,-1 0-1,1 0 1,0 0 0,-1 1 0,1-1 0,1 0-1,-1 0 1,1 0 0,0 6 0,1-6-577,-1-1 1,1 1 0,-1 0-1,1-1 1,0 1-1,0-1 1,0 1-1,4 2 1,9 10-2111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1:40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543 137 4800,'1'-4'1000,"-1"0"0,1-1 1,0 1-1,2-7 0,-2 8-723,0 1 0,-1-1-1,1 1 1,0-1-1,-1 1 1,1-1-1,-1 0 1,0 1 0,0-1-1,0 0 1,-1 1-1,1-1 1,0 1-1,-1-1 1,0 0 0,1 1-1,-1 0 1,0-1-1,-2-3 1,0 3-149,0-1 0,1 0 0,-1 1 0,-1 0 1,1 0-1,-1 0 0,1 0 0,-1 0 0,0 1 0,0-1 1,0 1-1,0 0 0,0 1 0,0-1 0,-8-1 0,-1 0-16,0 0-1,0 1 1,0 1-1,-14 1 1,9 0-24,1 2 0,-1 0 0,1 1 0,0 1 0,0 0 0,-32 14 0,26-8 5,1 1 0,0 1 1,1 1-1,-24 19 0,35-23-43,0 0-1,1 1 1,0 1-1,1-1 0,0 1 1,0 1-1,1-1 1,1 2-1,0-1 1,0 0-1,1 1 0,1 0 1,-3 14-1,3-8 54,0 0 0,2 1-1,0 0 1,1-1 0,1 1-1,1 0 1,1-1 0,5 28-1,-5-37-23,1 0-1,0 0 1,0 0-1,1 0 1,0-1-1,1 0 1,0 0-1,0 0 1,1 0 0,0-1-1,1 0 1,-1 0-1,2-1 1,-1 0-1,1 0 1,0-1-1,13 8 1,-4-5 50,0-1 1,1-1 0,0-1-1,0 0 1,32 4 0,95 6 473,-124-15-553,0 0 0,0-2 1,-1 0-1,35-7 0,-43 5-372,0 0 0,-1-1 0,17-8 0,-19 7-645,0 0 0,0-1 0,-1 0 0,14-12 0,7-9-1779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1:4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6048,'-9'-7'1758,"9"5"-459,5 4 684,1 2-1175,-1-1 1,0 1-1,0 0 1,9 10 0,-10-10-636,0 1 1,0 1-1,-1-1 1,0 0 0,0 1-1,0 0 1,-1-1-1,3 13 1,34 198 1446,-35-185-1390,-4-31-232,8 44 218,-7-40-243,0-1-1,0 0 0,0 0 1,0 0-1,0 0 0,1 0 1,-1 0-1,1 0 0,0 0 0,2 3 1,-3-6-106,-1 1 1,1-1-1,-1 0 1,1 0-1,-1 1 1,1-1-1,-1 0 1,1 0-1,-1 0 1,1 1-1,-1-1 1,1 0 0,-1 0-1,1 0 1,0 0-1,-1 0 1,1 0-1,-1 0 1,1 0-1,-1 0 1,1 0-1,-1-1 1,1 1-1,-1 0 1,1 0-1,0 0 1,-1-1-1,0 1 1,1 0-1,-1-1 1,1 1-1,-1 0 1,1-1-1,-1 1 1,0-1-1,1 1 1,-1 0-1,1-2 1,12-18-3458,-11 17 2710,14-24-2048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1:41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7040,'4'7'3200,"1"16"-2752,-5-9 1216,0 1-992,0 12 992,0-1-960,0 12 224,0 2-577,0 5-63,0 0-160,0-4 256,5 1-192,-5-8-2207,0-1 1087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2:0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292 720 3072,'1'-1'181,"0"0"0,-1 0 1,1 0-1,0 0 0,0 0 0,0 0 0,0 0 1,1 0-1,-1 0 0,2 0 0,-2 0-32,0 1 0,-1 0 0,1-1 1,0 1-1,0-1 0,-1 1 0,1-1 0,-1 1 0,1-1 0,0 0 0,-1 1 0,1-1 1,-1 0-1,1 1 0,-1-1 0,1 0 0,-1-1 0,1 1 38,-1 0-1,0 0 1,1 0 0,-1 0-1,0 0 1,0 0 0,0 0-1,0 0 1,0 0-1,0 0 1,0 0 0,0 0-1,-1-1 1,1 1-118,-1 0-1,0 1 1,1-1-1,-1 0 1,0 0-1,0 0 1,1 1-1,-1-1 1,0 0-1,0 1 1,0-1-1,0 1 1,0-1-1,0 1 1,0-1-1,0 1 1,0 0-1,-1-1 1,-8-2-13,1 1 0,-1-1 0,1 2 0,-1-1 0,0 1 0,0 1 1,1 0-1,-1 0 0,0 1 0,0 0 0,1 0 0,-1 1 0,0 1 0,1 0 1,0 0-1,0 1 0,0 0 0,0 0 0,0 1 0,-9 7 0,13-7-69,0 0-1,0 0 1,0 0-1,1 1 1,0-1-1,0 1 1,0 0-1,-4 11 1,1 0 47,-10 34 0,10-22 90,1 0 1,1 0-1,2 0 1,0 0-1,4 59 1,0-80-14,0 0 1,1-1 0,0 1 0,0-1 0,5 11 0,-6-14-57,1-1 0,0 0 1,0 0-1,0 0 0,0 0 1,0 0-1,1-1 0,-1 1 0,1-1 1,0 1-1,-1-1 0,1 0 1,7 4-1,-4-4 27,1 0 0,-1 0 0,1 0 0,0-1 1,0 0-1,0 0 0,0-1 0,14 0 0,0-2 127,37-8 0,-40 5-148,0-1 0,0 0 0,-1-1 1,0-1-1,19-12 0,-4 0-7,47-40 0,-6-9-29,-47 43 5,31-24 0,-41 37-54,1 0 0,0 2-1,1 0 1,1 1 0,-1 1 0,2 1-1,-1 0 1,1 2 0,0 0 0,30-4 0,-17 6 70,-1 2 1,1 1-1,63 6 1,-70 0 534,-26-5-567,0 0-1,0 0 0,0 0 0,0 0 1,0 0-1,0 0 0,0 0 0,0 0 1,0 0-1,0 0 0,0 0 0,0 0 1,0 0-1,0 0 0,0 0 0,0 0 1,0 0-1,0 0 0,0 0 0,0 0 1,0 0-1,0 0 0,0 0 0,0 0 1,0-1-1,0 1 0,0 0 0,1 0 1,-1 0-1,0 0 0,0 0 0,0 0 1,0 0-1,0 0 0,0 0 0,0 0 1,0 0-1,0 0 0,0 0 0,0 0 1,0 0-1,0 0 0,-7-2 338,-9-3-152,5 3-177,-1 0 0,0 0-1,0 1 1,0 0 0,0 1-1,0 1 1,0 0-1,0 0 1,0 1 0,0 1-1,-21 6 1,21-3-60,0-1 0,1 1 0,-1 1-1,1 0 1,1 1 0,-1 0 0,1 0 0,0 1 0,1 0 0,-13 18-1,7-8 39,1 1-1,1 0 1,1 1-1,1 1 1,1-1-1,1 2 1,1-1-1,0 1 1,-5 35-1,12-52 32,0 0-1,1 0 1,0 1-1,0-1 1,0 0-1,1 0 0,0 0 1,2 7-1,-3-11-9,1-1 0,-1 0 1,1 0-1,-1 1 0,1-1 0,0 0 0,-1 0 0,1 0 0,0 1 0,0-1 0,0 0 0,0 0 0,0 0 0,0-1 0,0 1 0,0 0 0,0 0 0,0 0 0,0-1 0,0 1 0,1-1 0,-1 1 0,0-1 0,1 1 0,-1-1 0,0 0 0,1 0 0,-1 1 0,0-1 0,1 0 0,-1 0 0,0 0 0,1-1 0,-1 1 0,1 0 1,-1 0-1,0-1 0,0 1 0,1-1 0,-1 1 0,0-1 0,2 0 0,5-3 37,0-1 1,-1 0-1,1 0 0,-1 0 1,0-1-1,0 0 1,-1-1-1,0 1 0,0-1 1,0-1-1,-1 1 1,7-14-1,2-5 46,-1-1 0,14-43 1,-14 36-79,-7 19-62,0-1 0,-1 1 0,4-23 0,-10 30-271,-4 14 70,-4 14 35,4-5 148,0 0 1,1 1 0,1-1 0,0 1-1,0 22 1,2-28 52,1-1 0,1 1 0,0-1 0,0 1 0,1-1 0,0 1 0,0-1 0,1 0 0,1 0 0,5 11 0,-6-15 17,-1 0 0,2-1 0,-1 0 0,0 1 0,1-1 0,0 0 0,0-1 0,0 1 0,0-1 0,1 0 0,-1 0 0,1 0 0,0 0 0,-1-1 0,1 0 0,1 0 0,-1 0 0,0-1 0,0 1 0,1-1 0,-1-1 0,0 1 0,1-1 0,-1 0 0,1 0 0,-1 0 0,1-1 0,-1 0 0,0 0 0,1 0 0,-1-1 0,10-4 0,-3 0 12,1-1 0,-2 0 0,1-1 0,-1-1 0,0 1 0,-1-2 0,0 0 0,0 0 0,11-16 1,4-11 69,34-64 0,-41 66-111,92-153 24,-79 131 61,45-117 0,-54 110-74,-2 0 0,16-97 0,-35 138-87,-1 22 67,0 1 0,-1-1 0,1 0 0,0 0 0,-1 0 0,1 0 0,-1 0 0,1 1 0,-1-1 0,1 0 0,-1 0 0,1 1 0,-1-1 0,0 0 0,1 1-1,-2-2 1,1 2 15,1 0-1,0-1 0,-1 1 0,1 0 0,0 0 0,-1 0 0,1 0 1,0 0-1,-1-1 0,1 1 0,0 0 0,-1 0 0,1 0 1,-1 0-1,1 0 0,0 0 0,-1 0 0,1 0 0,0 0 1,-1 0-1,1 1 0,0-1 0,-1 0 0,1 0 0,0 0 0,-1 0 1,1 0-1,0 1 0,-1-1 0,1 0 0,0 0 0,0 1 1,-1-1-1,-6 6-43,-1 1 1,2 0-1,-1 0 1,1 0-1,0 1 1,1-1-1,-9 18 1,-29 68-140,41-90 186,-22 64-17,-16 73 0,23-62 39,4-1-1,-5 116 1,18-191-17,-3 111 15,4-100 4,0-1 0,1 1-1,0-1 1,1 1-1,0-1 1,10 23 0,-12-33-2,0 1 0,0-1 1,0 0-1,0 1 0,1-1 1,-1 0-1,1 0 0,0 0 1,-1 0-1,1-1 0,0 1 1,0 0-1,0-1 0,0 1 1,0-1-1,1 0 0,-1 1 1,0-1-1,1 0 0,-1-1 1,1 1-1,-1 0 0,1-1 1,-1 1-1,1-1 0,-1 0 1,1 0-1,-1 0 0,1 0 0,0 0 1,-1-1-1,1 1 0,-1-1 1,1 1-1,-1-1 0,0 0 1,1 0-1,2-1 0,12-7 14,0-1-1,-1 0 0,0 0 1,-1-2-1,27-25 0,60-77-16,-64 69 33,-31 37-43,82-103-32,-73 88 40,0-1 1,-2-1-1,13-30 1,45-153 126,-70 200-125,31-100 41,22-69-102,-49 159 8,-1-1 0,-1 0-1,-1 1 1,2-39-1,-5 56 24,0 0 0,0 0 0,0 0 0,0 1 0,0-1 0,0 0 0,0 0 1,0 0-1,0 0 0,-1 1 0,1-1 0,0 0 0,-1 0 0,1 1 0,0-1 0,-1 0 0,1 0 0,-1 1 0,0-2 0,0 2 2,0-1 1,1 1-1,-1 0 1,1 0-1,-1 0 0,0 0 1,1-1-1,-1 1 1,1 0-1,-1 0 1,0 0-1,1 0 1,-1 0-1,1 1 1,-1-1-1,0 0 1,1 0-1,-1 0 1,1 0-1,-2 1 0,-1 1-7,0-1 0,0 1 0,0 0 0,0 0 0,0 1 0,-5 4-1,-2 4 17,0 0 0,1 1 0,0 0 0,1 0 0,0 1 0,1 0-1,1 1 1,-6 15 0,-75 250-316,78-246 302,-27 114 105,31-120-53,1 2-1,2-1 0,1 38 1,3-38 0,2 0 0,1 0 0,1 0 0,1-1 0,2 0 0,0-1 0,15 28 0,-21-48 5,0 0 0,0-1 1,0 1-1,1-1 0,0 0 0,0 0 1,0 0-1,1-1 0,7 7 0,-10-10-16,0 0-1,0 0 1,0 0-1,0 0 1,0 0-1,0 0 1,0 0-1,0-1 1,0 1-1,0-1 1,1 0-1,-1 0 0,0 1 1,0-1-1,0-1 1,1 1-1,-1 0 1,0 0-1,0-1 1,0 1-1,0-1 1,0 0-1,0 0 1,0 0-1,0 0 1,0 0-1,0 0 0,0 0 1,2-2-1,18-18 89,-1 0 0,0-1 0,-2-1 0,19-28 0,-7 9-84,-9 15-17,47-68-122,-67 91 129,0 1-1,0-1 1,0 0 0,0 0-1,-1 0 1,0 0-1,0 0 1,0 0-1,0-8 1,-1 11-17,1 0 0,-2 0 1,1 0-1,0-1 0,0 1 1,0 0-1,0 0 0,-1 0 0,1 0 1,0 0-1,-1 0 0,1 0 1,-1-1-1,1 1 0,-1 1 0,0-1 1,0 0-1,1 0 0,-1 0 1,0 0-1,0 0 0,0 1 0,0-1 1,0 0-1,0 1 0,0-1 1,0 1-1,0-1 0,0 1 0,0-1 1,0 1-1,0 0 0,0-1 1,0 1-1,0 0 0,-2 0 0,-3-1-29,-1 1-1,1 0 1,0 1-1,0-1 1,0 1-1,0 0 1,1 1-1,-1-1 1,0 1-1,0 0 1,1 1-1,-1-1 1,-5 4-1,4 0 15,-1-1-1,1 1 1,1 0 0,-1 0-1,1 1 1,0 0-1,0 0 1,-4 8 0,1 1 15,0 0 0,1 1 0,1 0 1,1 0-1,0 0 0,2 1 0,0 0 1,-3 22-1,7-38 7,-1 9 7,0 0 0,1 0 0,1 14 1,-1-23-11,0 1 1,0-1-1,1 0 1,-1 0-1,1 0 1,-1 0-1,1 0 0,0 1 1,0-1-1,0-1 1,0 1-1,0 0 1,0 0-1,1 0 1,-1 0-1,1-1 1,-1 1-1,1-1 0,0 1 1,-1-1-1,1 0 1,0 0-1,3 2 1,1-1 36,-1-1 0,0 0 0,0 0 1,1-1-1,-1 0 0,1 0 0,-1 0 1,0 0-1,1-1 0,9-2 0,3-2 63,28-11 0,3-6 70,82-50 0,-110 60-165,40-24-17,188-101-160,-80 70 350,-161 64-166,-6 3-2,1-1 0,0 0 0,0 0 0,0-1 0,-1 1 0,1 0 0,4-4 0,-7 5-14,0 0 1,0 0-1,0 0 1,0 0 0,0-1-1,1 1 1,-1 0-1,0 0 1,0 0-1,0 0 1,0 0 0,0 0-1,0 0 1,0 0-1,0 0 1,0 0 0,0 0-1,0 0 1,0 0-1,0 0 1,0 0 0,0 0-1,0 0 1,0 0-1,0 0 1,0 0-1,0-1 1,0 1 0,0 0-1,0 0 1,0 0-1,0 0 1,0 0 0,0 0-1,0 0 1,0 0-1,0 0 1,0 0-1,0 0 1,0 0 0,0 0-1,0 0 1,0 0-1,0 0 1,0-1 0,0 1-1,0 0 1,0 0-1,0 0 1,0 0-1,0 0 1,0 0 0,0 0-1,0 0 1,0 0-1,-1 0 1,1 0 0,0 0-1,0 0 1,0 0-1,0 0 1,0 0-1,0 0 1,0 0 0,0 0-1,0 0 1,-8 0 11,-11 3 17,7 0-58,0 1 0,1 1-1,-1 0 1,1 0 0,0 2 0,1-1 0,0 1 0,0 0 0,0 1 0,1 0 0,0 1 0,1 0 0,-1 1 0,2-1 0,0 1 0,0 1 0,0-1-1,2 1 1,-7 16 0,7-14 35,0 1 0,1 0 0,1 1 0,1-1 0,0 1 0,0-1 0,2 1 0,1 23 0,-1-35 4,1 1 0,0 0 0,0 0 0,0-1 0,0 1 0,0 0 0,1-1 1,0 1-1,0-1 0,0 0 0,0 1 0,0-1 0,1 0 0,-1 0 0,5 3 0,-5-5 4,0 0 1,0 1-1,0-1 0,0 0 0,0 0 0,0 0 0,1-1 0,-1 1 0,0 0 0,1-1 0,-1 0 0,1 1 1,-1-1-1,0 0 0,1 0 0,-1 0 0,1-1 0,-1 1 0,0 0 0,1-1 0,-1 0 0,0 1 0,1-1 1,-1 0-1,3-2 0,8-6 31,1 0 0,-2 0 0,0-1 0,0-1 1,0 0-1,13-19 0,-11 15 1,-11 12-39,22-25 40,0 0 1,39-63 0,-63 88-45,18-28 57,26-62-1,-27 45 64,14-71 0,3-57-203,-16 19-102,-19 154 176,1-1-19,-1 1-1,0-1 1,1 0 0,-1 1 0,-1-1-1,1 0 1,-1 1 0,1-1 0,-1 1-1,0-1 1,-2-5 0,2 9 17,1-1-1,0 1 1,-1-1 0,1 1-1,0-1 1,-1 1 0,1-1-1,-1 1 1,1-1 0,-1 1-1,1 0 1,-1-1 0,1 1-1,-1 0 1,1 0 0,-1-1 0,0 1-1,1 0 1,-1 0 0,1 0-1,-1 0 1,0-1 0,1 1-1,-1 0 1,1 0 0,-1 0-1,0 1 1,-15 4-166,14-4 144,-3 3 7,0-1 1,0 1-1,1-1 1,-1 1 0,1 1-1,0-1 1,0 0-1,1 1 1,-1 0-1,1 0 1,0 0 0,-3 9-1,2-8 5,-13 26-42,2 1 0,1 0 0,2 1-1,1 1 1,-10 54 0,17-62 81,1 0 0,1 0 1,1 0-1,1 0 0,2 1 0,1-1 0,1 0 1,7 27-1,35 87 241,-38-122-330,0 0 1,1 0-1,2-1 0,-1 0 0,15 17 1,-22-31-334,1 0 1,0 0 0,-1 0 0,2 0 0,-1-1 0,0 1-1,1-1 1,-1 0 0,1-1 0,6 4 0,-7-5-215,0 0 0,0 0 1,1-1-1,-1 1 0,0-1 1,0 0-1,0 0 0,0 0 0,1 0 1,-1-1-1,0 0 0,0 0 1,4-1-1,43-16-4158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2:0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11 4320,'-3'-8'839,"0"6"52,-6 13 742,2 1-922,-19 18 614,-32 32-1,19-21-682,27-29-496,-13 15 202,0 2-1,-28 41 1,53-69-342,-13 24 633,13-25-658,0 1-1,-1-1 0,1 1 0,0-1 1,0 1-1,0-1 0,0 1 0,-1 0 1,1-1-1,0 1 0,0-1 0,0 1 1,0-1-1,0 1 0,1 0 0,-1-1 1,0 1-1,0-1 0,0 1 0,0-1 1,1 1-1,-1-1 0,0 1 0,0-1 1,1 1-1,-1-1 0,0 1 0,1-1 1,-1 1-1,1-1 0,-1 0 0,0 1 1,1-1-1,-1 0 0,1 1 0,-1-1 1,1 0-1,-1 0 0,1 1 0,-1-1 1,1 0-1,0 0 0,0 0 0,1 0-174,0 0-1,0 0 1,0 0-1,-1 0 1,1 0-1,0-1 1,0 1-1,0-1 1,0 0-1,0 1 1,-1-1-1,1 0 1,0 0-1,-1 0 1,3-2-1,7-4-1119,22-6-926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2:03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27 5056,'0'-27'2304,"0"35"-2016,-4 0 704,4 7-608,-8 12 768,3 2-672,-7 4 0,3 6-320,1-2-32,3-4-64,0-4 640,10 3-352,0-6-1088,3-1 384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2:0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22 993 3808,'-15'8'1212,"8"-2"2754,8-6-3789,-1-1-1,1 0 0,-1 0 0,1 1 1,0-1-1,-1 0 0,1 1 0,0-1 1,-1 1-1,1-1 0,0 1 0,0-1 1,0 1-1,0-1 0,-1 1 0,1 0 1,0 0-1,1-1 0,5-2 374,1-4 104,0 0 1,0-1-1,12-15 1,-4 5-185,82-79 903,-13 13-672,-28 21-234,65-96 0,-60 66 103,68-137 1,-129 230-588,-1-1-1,1 0 0,-1 0 1,1 0-1,-1 0 1,1 0-1,-1 0 1,0 0-1,1 0 1,-1 0-1,0 0 1,0 0-1,0 0 1,0 0-1,0-2 1,-1 4-15,0 0 0,0 1 1,0-1-1,0 0 0,0 1 0,0-1 0,0 0 1,1 1-1,-1-1 0,0 1 0,0 2 1,-20 56 23,3 1 1,2 0-1,3 2 1,-5 64-1,15-99-46,1 39 0,2-56 74,1 1-1,1-1 1,0 0 0,0 1 0,8 20 0,-10-30 19,1 0 1,0 0-1,0 0 1,0 0-1,0 0 0,1 0 1,-1 0-1,0 0 1,1-1-1,-1 1 0,1 0 1,0-1-1,-1 0 1,1 1-1,0-1 0,0 0 1,0 0-1,0 0 1,0 0-1,0 0 0,0 0 1,0-1-1,4 2 0,-3-2-4,-1 0-1,1-1 1,0 1-1,0 0 1,0-1-1,-1 1 1,1-1-1,0 0 1,-1 0-1,1 0 0,-1 0 1,1-1-1,-1 1 1,1-1-1,-1 1 1,0-1-1,0 0 1,3-3-1,12-15 32,-1 0 0,-1-1 0,-1-1 0,19-38-1,-20 37-37,1-3 15,87-151 0,35-26 19,-129 192-44,27-42 17,36-78 1,-69 130-38,1-7-97,-9 12 55,-9 12-80,-23 35 7,8-8 37,12-19 109,1 1 0,2 1 0,0 0 0,2 1 0,1 0 0,-15 46 0,20-48 28,-63 192 40,37-120-38,1-3 848,41-101-64,9-14-889,-4 5 59,-2 2-48,1 1-1,1 1 1,0 0-1,0 0 1,30-18-1,-41 29 24,-1 0 0,0 1 0,1-1 1,-1 1-1,0-1 0,1 1 0,-1-1 0,1 1 0,-1 0 1,0 0-1,1 0 0,-1 0 0,1 0 0,-1 0 0,1 0 0,-1 0 1,1 1-1,-1-1 0,0 0 0,1 1 0,-1 0 0,0-1 1,1 1-1,-1 0 0,0-1 0,0 1 0,0 0 0,2 1 1,2 3-6,-1 0 1,0 0 0,0 1 0,0-1-1,3 7 1,4 7 52,-5-11-23,0-1 0,0 0 0,0 0 0,1 0 1,9 7-1,-11-11-9,0 0-1,1 0 1,-1 0 0,0-1 0,1 1 0,0-1-1,-1-1 1,1 1 0,8 0 0,-7-1 43,0 0 1,0 0-1,0-1 0,1 0 0,-1-1 1,0 1-1,0-1 0,0-1 1,0 1-1,0-1 0,-1-1 0,1 1 1,0-1-1,8-5 0,-8 2-20,1 0-1,-1-1 1,0 0-1,-1 0 1,0-1-1,0 1 1,0-1-1,-1-1 1,0 1 0,-1-1-1,7-17 1,0-7 115,12-66 1,-21 86-80,0 2-29,0 7-45,-1 0 0,0 1 1,-1-1-1,1 0 0,-1 0 0,0 0 0,0 0 1,0 0-1,0 0 0,-1 0 0,1 0 0,-1 0 0,-2-5 1,3 9 2,0 0 0,0 0 0,0-1 0,0 1 0,0 0 1,0 0-1,0 0 0,-1-1 0,1 1 0,0 0 1,0 0-1,0 0 0,-1 0 0,1-1 0,0 1 0,0 0 1,0 0-1,-1 0 0,1 0 0,0 0 0,0 0 0,-1-1 1,1 1-1,0 0 0,0 0 0,-1 0 0,1 0 0,0 0 1,0 0-1,-1 0 0,1 0 0,0 0 0,0 0 0,-1 0 1,1 1-1,-10 6-150,-4 14-10,5-6 146,2 1 0,0 0 0,1 0 0,1 1 0,0-1 0,1 1 0,-3 32 0,6-40 37,1 0-1,-1 1 1,2-1 0,0 0 0,0 0-1,0-1 1,1 1 0,1 0-1,-1 0 1,2-1 0,-1 1 0,1-1-1,0 0 1,1 0 0,-1-1 0,12 14-1,-12-17 47,0 1 1,1-1-1,0 1 0,0-1 0,6 3 0,-9-5-22,1-1-1,0 0 1,0 0 0,0 0-1,-1 0 1,1 0 0,0-1-1,0 1 1,0-1 0,0 0-1,0 0 1,6 0 0,2-2-591,0 0 1,0 0-1,1-1 1,-1-1-1,20-8 1,-22 7-814,0 0 0,1-1 0,-2 0 0,1 0 0,-1-1 0,11-11 0,1-1-1520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2:0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7456,'0'-7'3392,"74"-24"-2944,-22 13 736,-3 7-736,32-16-32,-2 9-256,35-9 32,-4 2-128,7 2 256,-16 12-192,-3-4-2784,-19 8 1440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2:1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392 619 3648,'8'-20'2037,"-7"18"-1640,0 0-1,0-1 1,0 1 0,0 0 0,0-1 0,-1 0-1,1 1 1,-1-1 0,1 1 0,-1-1 0,0 1 0,0-1-1,0 0 1,-1-2 0,0-2 208,1 4-517,0 1 1,-1-1-1,1 0 0,0 1 0,-1-1 1,0 1-1,0-1 0,1 1 0,-1 0 1,-1-1-1,1 1 0,0 0 0,0 0 0,-1 0 1,0 0-1,1 0 0,-1 0 0,0 0 1,0 0-1,0 0 0,0 1 0,-3-2 1,2 1-71,0 1 0,0 0 0,0 0-1,0 1 1,0-1 0,0 1 0,-1-1 0,1 1 0,0 0 0,0 0 0,0 0 0,-1 1 0,1-1 0,0 1 0,-4 1 0,-5 2 77,-1 1 1,-15 8-1,22-10-55,-26 15 189,1 1 1,-49 39-1,66-47-235,0 1 1,1 1 0,-21 26-1,28-31 16,1-1-1,0 1 1,0 0 0,1 1-1,0-1 1,0 1 0,1 0-1,0 0 1,-2 11 0,5-17 11,-1 1 1,1-1 0,0 1 0,0-1-1,0 1 1,1-1 0,-1 1 0,1-1-1,0 0 1,0 1 0,0-1 0,0 0-1,0 1 1,4 4 0,-2-3 36,1-1-1,-1 0 1,1 0 0,-1 0 0,1-1 0,0 1 0,1-1-1,8 5 1,0-1 120,-1-1 0,2-1-1,-1 0 1,1-1 0,-1 0-1,21 2 1,-15-5-41,0 0 1,-1-1-1,1-1 0,0-1 0,-1 0 0,1-1 0,-1-1 1,20-8-1,9-5-29,81-40 0,-98 41-44,-1 0 0,0-2 0,29-24 0,-57 41-59,0 0 0,0 0 1,0 0-1,0 0 0,0 0 1,0 0-1,0 0 0,0-1 1,0 1-1,0 0 0,-1 0 1,1-1-1,0 1 0,-1 0 1,1-1-1,-1 1 0,0-1 1,1 1-1,-1-1 0,0-1 1,-1 3-11,1 0 0,-1 0 0,0 0 0,1 0-1,-1 0 1,0 0 0,1 0 0,-1 0 0,1 0 0,-1 0 0,0 1 0,1-1 0,-1 0 0,1 0 0,-1 1 0,0-1 0,1 0 0,-1 1 0,-15 12-23,0-1 0,1 2 0,-24 28 0,37-38 39,-1-1 0,1 1 0,-1-1 1,1 1-1,1 0 0,-1 0 0,0-1 1,1 1-1,0 1 0,0-1 0,-1 8 1,2-10-12,0 0 0,0 0 0,0 0 0,0 0 0,1 0 1,-1 0-1,1 1 0,-1-1 0,1 0 0,0-1 0,0 1 0,0 0 1,0 0-1,0 0 0,0 0 0,0-1 0,1 1 0,-1-1 1,1 1-1,-1-1 0,1 1 0,0-1 0,-1 0 0,5 2 0,4 2 57,0 0-1,0-2 0,0 1 0,1-1 1,-1 0-1,1-1 0,0-1 0,0 0 1,0 0-1,0-1 0,11-1 0,0-1 47,0-1 0,-1-1 0,1-1 0,30-11 0,-48 14-87,0 1 1,0-1 0,0 0 0,0-1 0,-1 1-1,1-1 1,-1 1 0,1-1 0,-1 0-1,3-4 1,-5 5-10,0 1 0,0 0 0,0 0 0,0 0 0,-1-1 0,1 1 0,0 0 0,-1-1 0,1 1 0,-1-1 0,0 1 0,1-1 0,-1 1 0,0-1 0,0 1 0,0-1 0,0 1 0,0-1 0,0 1 0,0-1-1,-1 1 1,1-1 0,0 1 0,-1 0 0,0-1 0,1 1 0,-1-1 0,0 1 0,1 0 0,-1 0 0,0-1 0,0 1 0,-2-2 0,-1 0 2,0-1 0,0 0-1,0 1 1,-1 0 0,1 0 0,-1 0 0,0 1-1,0-1 1,0 1 0,0 0 0,-7-1-1,-6-1-38,-38-3-1,11 2-152,16 5 283,9 1 78,20-1-181,0 0 0,-1 0 0,1 0 1,0 0-1,-1 0 0,1 0 1,0 0-1,-1 0 0,1 0 0,0 0 1,0 0-1,-1 0 0,1 0 0,0 0 1,-1 0-1,1 0 0,0-1 1,-1 1-1,1 0 0,0 0 0,0 0 1,-1 0-1,1-1 0,0 1 0,0 0 1,-1 0-1,1 0 0,0-1 0,0 1 1,-1 0-1,1-1 0,2-3 128,7-3-151,1 0-1,-1 0 1,2 1 0,-1 1-1,1-1 1,0 2-1,21-7 1,-10 3-35,142-51-40,-155 55 124,0 1 0,0 0 0,1 1 0,-1 0 0,1 1 0,11-1 0,-19 2-18,0 0 0,1 0 1,-1 1-1,0-1 0,1 0 0,-1 1 1,0-1-1,0 1 0,1 0 1,-1 0-1,0 0 0,0 0 1,0 0-1,0 0 0,0 0 0,0 1 1,-1-1-1,1 1 0,0 0 1,-1-1-1,1 1 0,-1 0 1,1 0-1,-1 0 0,0 0 1,0 0-1,0 0 0,0 0 0,0 0 1,0 0-1,0 4 0,0 1 0,0 0 0,0 0 0,-1 0 0,0 0 0,0 0 0,0 0 0,-1 0 0,-2 9 0,-4 7 228,-9 25 1,8-29-111,-9 19 170,17-38-282,0 0-1,0 0 1,0 0-1,0 0 1,0 0-1,0 0 1,0 0-1,0 0 1,0 0-1,0 0 1,0 0-1,0 0 1,0 0-1,0 0 0,0 0 1,0 0-1,0 0 1,1 0-1,-1 1 1,0-1-1,0 0 1,0 0-1,0 0 1,0 0-1,0 0 1,0 0-1,0 0 1,0 0-1,0 0 1,0 0-1,0 0 1,0 0-1,0 0 1,0 0-1,0 0 0,0 0 1,0 0-1,0 1 1,0-1-1,0 0 1,0 0-1,0 0 1,0 0-1,0 0 1,0 0-1,0 0 1,0 0-1,0 0 1,0 0-1,0 0 1,0 0-1,0 0 1,0 0-1,0 0 1,0 0-1,8-5 226,16-17-189,-18 17 22,33-26-113,0 3 0,2 1 0,74-37 0,-106 59 9,0 1-1,0 1 1,0-1 0,0 2-1,14-4 1,-20 6 29,0 0 0,0 0 0,0-1 0,0 2 0,0-1-1,0 0 1,0 1 0,0-1 0,5 3 0,-6-3 6,-1 1 1,1 0-1,0 0 0,-1 0 1,0 0-1,1 0 0,-1 1 1,1-1-1,-1 0 1,0 1-1,0-1 0,0 1 1,0-1-1,0 1 0,0-1 1,0 1-1,0 2 0,0 0 0,0-1 0,0 1-1,0-1 1,-1 1 0,0 0-1,1-1 1,-1 1 0,-1-1-1,1 1 1,0-1-1,-1 1 1,0-1 0,0 1-1,-2 4 1,-2 4 21,-1 1 0,-11 16 0,10-18 127,1-1 0,-5 13 0,11-23-132,1 1 0,-1-1 0,0 0 0,0 0 0,0 1 0,1-1 0,-1 0 0,0 0 0,0 0 0,0 1 0,1-1 0,-1 0 0,0 0 0,0 0 0,1 0 0,-1 0 0,0 1 0,1-1 0,-1 0 0,0 0 0,1 0 0,-1 0 0,0 0 0,0 0 0,1 0 0,-1 0 0,0 0 0,1 0 0,-1 0 0,0 0 0,1 0 0,-1-1 0,7-1 32,0-1 0,-1-1 0,1 1 0,-1-1 0,0 0 0,0-1 0,-1 1 0,9-10 0,-3 5-27,36-39-114,-36 35 41,0 1 0,1 1 0,0 0 0,1 0 0,20-12 0,-33 23 46,0 0 1,1 0 0,-1 0 0,1-1-1,-1 1 1,1 0 0,-1 0 0,1 0-1,-1 0 1,1 0 0,-1 0 0,0 0 0,1 0-1,-1 0 1,1 0 0,-1 0 0,1 0-1,-1 0 1,1 0 0,-1 0 0,1 0-1,-1 1 1,1-1 0,-1 0 0,0 0-1,1 1 1,-1-1 0,1 0 0,-1 0 0,0 1-1,1-1 1,-1 0 0,0 1 0,0-1-1,1 1 1,-1-1 0,0 0 0,0 1-1,1-1 1,-1 1 0,0-1 0,0 1-1,0-1 1,0 1 0,0-1 0,0 0 0,1 2-1,2 26-180,-3-21 138,0 36 20,0 9 72,1-48-18,-1 0 0,1 0 0,0 0 1,0 1-1,0-1 0,0 0 0,1-1 0,0 1 0,2 5 1,-3-8-18,-1 0 1,1-1-1,0 1 1,0 0-1,0 0 1,0 0 0,-1-1-1,1 1 1,0 0-1,0-1 1,0 1-1,0-1 1,0 1 0,1-1-1,-1 0 1,0 1-1,0-1 1,0 0-1,0 0 1,0 0 0,0 0-1,1 0 1,-1 0-1,0 0 1,2 0-1,2-1 49,0-1-1,0 1 1,0-1-1,6-3 1,-7 4-18,18-11 24,1 0 1,-2-1 0,34-28 0,-26 19-90,17-15 91,69-73 0,-77 72-230,-29 30 60,-4 8-7,-4 1 97,-1 1 0,1-1 0,-1 0 1,0 1-1,0-1 0,1 1 0,-1-1 0,0 1 1,0-1-1,0 1 0,-1-1 0,1 3 1,-3 18-90,0 0 0,-2-1 0,0 1 0,-11 24 0,-39 85 111,1-5 45,-10 94-6,10-30 434,45-170-182,7-16-3,5-10-96,19-45-111,17-60 1,-5 16-173,-14 46 115,49-85 0,27-50-32,-57 103-93,-15 28-15,57-93 0,-79 143 81,0 0 0,1 0 0,-1 0 1,0 0-1,1 1 0,3-3 0,-6 4 20,1 1 0,0-1 0,-1 1 0,1 0 0,0-1 0,0 1-1,-1 0 1,1-1 0,0 1 0,0 0 0,-1 0 0,1 0-1,0 0 1,0-1 0,-1 1 0,1 0 0,0 0 0,0 1 0,0-1-1,-1 0 1,1 0 0,0 0 0,0 0 0,-1 1 0,1-1 0,0 0-1,-1 1 1,1-1 0,0 1 0,-1-1 0,2 1 0,1 3-21,0-1 1,0 1 0,-1 0 0,1-1 0,-1 1 0,0 0 0,0 0 0,-1 1-1,1-1 1,-1 0 0,2 8 0,-1 4-45,3 31 0,-5-15 122,0-1-1,-2 1 0,-8 40 1,8-61-9,-1 1 0,0-1 1,-1 1-1,-1-1 1,1 0-1,-12 16 1,15-24-18,-1 0 0,-1-1 0,1 1 1,0-1-1,-1 1 0,1-1 0,-1 0 1,1 0-1,-1 0 0,0 0 0,0-1 0,-3 2 1,3-2-2,0 0 0,1-1 1,-1 1-1,1-1 0,-1 0 0,0 0 1,0 0-1,1 0 0,-1 0 0,0-1 1,1 1-1,-1-1 0,0 0 0,1 0 1,-1 1-1,1-2 0,-3 0 1,3 1-20,1 1 1,-1-1 0,1 0-1,-1 0 1,1 0 0,0 0 0,-1 0-1,1 0 1,0 0 0,0 0 0,0-1-1,0 1 1,0 0 0,0-1 0,0 1-1,0-1 1,0 1 0,1-1-1,-1 1 1,0-1 0,1 1 0,0-1-1,-1 0 1,1 1 0,0-4 0,0 3-24,0 0 0,1 0 0,0-1 0,-1 1 0,1 0 0,0 0 0,0 0 0,0 1 0,0-1 0,0 0 0,1 0 0,-1 1 0,0-1 0,1 0 0,0 1 0,-1-1 0,1 1 0,0 0 1,2-2-1,2 0-5,1 0 0,-1 1 0,0-1 0,1 2 1,-1-1-1,1 1 0,-1-1 0,13 1 0,6-2 57,192-23-259,-51 8 442,-138 15-113,-20 3-145,0-1 0,0 0 0,14-4 1,-21 5 38,-1 1 0,0-1 0,0 1 1,0-1-1,0 1 0,0-1 1,0 1-1,0-1 0,0 1 0,0-1 1,-1 1-1,1-1 0,0 1 1,0-1-1,0 1 0,0-1 0,-1 1 1,1-1-1,0 1 0,-1-1 1,1 0-1,0 1 0,-1-1 0,1 0 1,-1 1-1,-13 20-60,8-15 56,-28 32-169,31-34 157,1 0 1,-1 0 0,1 0 0,-1 0 0,1 1 0,0-1 0,1 0 0,-3 7 0,4-9 24,0-1 0,0 1 0,0-1 0,0 0 1,0 1-1,1-1 0,-1 1 0,0-1 0,0 0 1,1 1-1,-1-1 0,1 0 0,0 1 1,-1-1-1,1 0 0,0 0 0,0 0 0,-1 0 1,1 0-1,0 0 0,0 0 0,0 0 0,1 0 1,-1 0-1,0 0 0,0 0 0,0-1 0,1 1 1,-1 0-1,0-1 0,2 1 0,3 1 26,-1 0 0,1-1 0,-1 0-1,1 0 1,0 0 0,7 0 0,-5-1-20,-1-1-1,0 1 1,1-1 0,-1 0-1,0-1 1,0 0 0,0 0-1,0 0 1,0-1 0,0 0 0,-1-1-1,11-6 1,-13 7-4,-1 0 1,1-1-1,-1 1 1,1-1-1,-1 1 0,0-1 1,-1 0-1,1-1 1,-1 1-1,0 0 0,0-1 1,0 1-1,0-1 1,-1 1-1,1-1 0,-2 0 1,1 0-1,0 1 1,-1-11-1,0 9-6,0 0-1,0 1 1,-1-1 0,0 0 0,0 0 0,-1 0-1,1 1 1,-1-1 0,0 1 0,-5-8-1,6 10 1,-1 1 0,0-1-1,0 1 1,0 0 0,0 0 0,0 0-1,0 0 1,-1 0 0,1 0-1,-1 1 1,1-1 0,-1 1 0,0-1-1,1 1 1,-1 0 0,0 0-1,0 1 1,0-1 0,0 0-1,0 1 1,0 0 0,-4 0 0,-3 0-50,-1 2 1,1-1 0,0 1 0,0 1 0,1 0 0,-1 0 0,-9 6 0,9-5 13,22 5-9,-6-6 51,-1-1-1,1-1 1,0 1 0,-1-1-1,1 0 1,0 0-1,0-1 1,0 0 0,0 0-1,0 0 1,-1-1-1,7-1 1,1 0 21,-1-1 1,0 0-1,0-1 0,18-9 1,86-55 26,-80 45-130,75-36 1,-108 58 61,0-1 0,0 1-1,0 0 1,0 1 0,0-1 0,1 0 0,4 1 0,-7 0 10,0 0 0,0 0 0,0 0 0,0 0 0,0 1 0,0-1 1,0 0-1,0 1 0,0-1 0,-1 1 0,1-1 0,0 1 1,0-1-1,0 1 0,-1-1 0,1 1 0,0 0 0,-1 0 0,1-1 1,0 1-1,-1 0 0,1 0 0,-1 0 0,1-1 0,-1 1 1,0 0-1,1 0 0,-1 0 0,0 0 0,1 1 0,-1 3-4,1 0 0,0 0 0,-1 0 0,0 0 0,0 0 0,0 0 0,-1 0-1,0 0 1,-1 5 0,-4 9-56,-7 19 0,-4 10-30,11-25 36,-6 32-1,11-50 64,0 0 1,1 0-1,0 0 0,0 0 0,0 1 0,1-1 1,0 0-1,2 7 0,-3-11 12,1 0 0,-1 0 0,1 1-1,0-1 1,-1 0 0,1 0 0,0 0 0,0-1 0,0 1 0,-1 0 0,1 0-1,0 0 1,0 0 0,0-1 0,1 1 0,-1-1 0,0 1 0,0-1 0,0 1 0,0-1-1,1 1 1,0-1 0,2 1 14,0-1 1,-1 1-1,1-1 0,0 0 0,0 0 0,5-1 1,13-3-28,-1-2 1,0 0-1,0-1 1,-1 0-1,0-2 1,0-1 0,-1 0-1,0-1 1,0-1-1,-2-1 1,1-1-1,21-22 1,33-43-12,-71 78-8,-1 0 0,1 0 0,0 0 0,0 1 0,-1-1 0,1 0 0,0 0 0,0 1 0,0-1 0,0 1 0,0-1 0,0 1 0,0-1 0,0 1 0,1 0 0,-1-1 0,0 1 0,2 0 0,-2 0 7,-1 0 0,1 1 0,-1-1 0,1 0-1,0 1 1,-1-1 0,1 1 0,-1-1 0,1 1 0,-1-1-1,0 1 1,1 0 0,-1-1 0,0 1 0,1-1 0,-1 1-1,0 0 1,1-1 0,-1 1 0,0 0 0,0-1 0,0 1 0,0 0-1,0 0 1,0-1 0,0 1 0,0 0 0,0-1 0,0 1-1,0 1 1,-6 77 66,1 1 24,5-75-84,0 0 0,0 0 0,1 0 0,0-1 0,0 1 0,0 0 0,0-1 0,1 1 0,2 5 0,-4-10 8,1 0-1,-1 1 0,1-1 0,-1 1 1,1-1-1,-1 0 0,1 1 1,-1-1-1,1 0 0,-1 1 0,1-1 1,0 0-1,-1 0 0,1 0 0,-1 0 1,1 1-1,0-1 0,-1 0 1,1 0-1,0 0 0,-1 0 0,1 0 1,-1-1-1,1 1 0,0 0 1,-1 0-1,1 0 0,-1 0 0,1-1 1,0 1-1,0-1 0,24-12 314,-22 11-299,76-54 155,-3 3-247,-53 38 49,13-7-56,0 1 1,57-23-1,-89 42 79,0 1-1,0 0 1,0 0 0,1 0-1,-1 0 1,6 1-1,-10 0-5,1 0-1,0 0 1,0 0 0,0 0-1,0 0 1,0 0-1,0 0 1,0 1 0,0-1-1,0 0 1,0 0-1,-1 1 1,1-1 0,0 1-1,0-1 1,0 1-1,-1-1 1,1 1 0,0 0-1,0-1 1,-1 1-1,1 0 1,-1 0 0,1-1-1,-1 1 1,1 0-1,-1 0 1,1 0 0,-1 0-1,0-1 1,1 1-1,-1 0 1,0 2 0,1 1 0,-1 1 1,0 0 0,0 0 0,0-1 0,-1 1 0,0 0 0,0 0-1,0-1 1,0 1 0,-1-1 0,0 1 0,-2 4 0,-5 6 5,0 0 0,-11 14 0,8-12-5,-9 5-3,17-19 67,1 0 0,0 0 0,0 1-1,0-1 1,0 1 0,1 0 0,-4 6-1,27-20 292,14-15-366,-2-1-1,-1-1 0,39-42 1,21-18-274,-91 86 279,0 1 1,-1-1 0,1 0-1,1 0 1,-1 0 0,0 1 0,0-1-1,0 0 1,0 1 0,0-1-1,1 1 1,-1 0 0,0-1-1,2 1 1,-2 0 5,-1 0 0,1 0 0,0 0 0,-1 0 0,1 1 0,-1-1-1,1 0 1,-1 1 0,1-1 0,-1 0 0,1 1 0,-1-1 0,1 0 0,-1 1 0,1-1-1,-1 1 1,0-1 0,1 1 0,-1-1 0,0 1 0,1-1 0,-1 1 0,0 0 0,0-1-1,1 1 1,-1-1 0,0 1 0,0 0 0,0-1 0,0 1 0,0 0 0,2 18-34,0 0 0,-2-1 0,-2 33 0,0-28 42,3 41-1,-1-62 13,1 0 0,-1 0 1,0 0-1,1 0 0,0 0 0,-1 0 0,1 0 1,0 0-1,0 0 0,2 3 0,-2-4-11,-1 0 0,1-1 0,0 1 0,0 0 0,-1-1 0,1 1 0,0-1 0,0 1 0,0-1 0,0 0 0,0 1 0,0-1 1,0 0-1,0 0 0,0 1 0,0-1 0,0 0 0,0 0 0,0 0 0,0 0 0,0 0 0,0 0 0,0-1 0,0 1 0,-1 0 0,3-1 0,72-26 21,-20 6-17,134-55 54,-155 60-48,-1-2 0,-1-1 0,44-34 0,-15-10-138,-106 104 89,-28 24-169,38-38 93,-48 39 187,68-52-102,0 1-1,0 0 1,-12 18 0,25-31 22,0 0 0,1 1 0,-1-1 0,1 1 0,0 0 0,-1-1 0,1 1 0,0 0 0,0 0 0,1 0 0,-1 0 0,1 0 0,-1 0 0,1 0 0,0 5 0,1-7 13,-1 0 0,0 0 0,0 0 0,1 0 0,-1 0 0,1 0-1,-1 0 1,1-1 0,-1 1 0,1 0 0,0 0 0,-1 0 0,1 0 0,0-1 0,0 1 0,-1 0 0,1-1-1,1 2 1,0-2 9,0 1-1,0 0 0,0 0 0,1-1 0,-1 1 0,0-1 0,0 0 1,0 0-1,0 0 0,1 0 0,3 0 0,7-2-5,0 0-1,0 0 1,-1-1 0,1-1-1,0 0 1,-1-1 0,0 0-1,0-1 1,-1-1 0,0 1-1,0-2 1,0 0-1,-1 0 1,0-1 0,0 0-1,-1 0 1,8-12 0,6-13 101,26-55 1,14-45-121,-30 61-3,-13 31 11,10-21-45,-2-2 0,23-81 1,-49 140 30,8-40 23,-10 43-34,1 0-1,-1-1 1,0 1 0,0 0-1,-1 0 1,1-1 0,-1 1-1,1 0 1,-1 0 0,0 0-1,-2-5 1,3 7 13,-1 1 0,1-1 1,-1 1-1,1-1 0,-1 1 0,1-1 1,-1 1-1,1-1 0,-1 1 0,1-1 1,-1 1-1,0 0 0,1-1 0,-1 1 1,0 0-1,1 0 0,-1-1 0,0 1 1,1 0-1,-1 0 0,0 0 0,0 0 0,1 0 1,-1 0-1,0 0 0,1 0 0,-1 0 1,0 0-1,0 0 0,1 1 0,-1-1 1,0 0-1,1 0 0,-1 1 0,1-1 1,-2 1-1,-4 2-26,1 0 1,0 1 0,-7 5-1,12-9 33,-11 11 3,0-1-1,1 2 1,0-1 0,1 1 0,0 1-1,-11 22 1,-36 87-267,42-84 210,1 0 0,3 1 1,-12 78-1,20-93 121,0 0 0,2-1 0,0 1 1,2 0-1,0 0 0,2-1 0,13 45 0,-15-62-35,0 1 1,1-1-1,-1-1 0,1 1 0,1 0 0,-1-1 1,1 1-1,0-1 0,7 7 0,-7-9-2,0 0 0,0 0 0,0 0 0,1 0 0,-1-1 0,0 0 0,1 0 0,0 0 0,0-1 0,-1 0 0,1 1 0,0-2 0,8 2 0,5-2-101,1 0 1,0-1-1,18-3 1,58-14-4278,-23 2 1432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24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11 129 8896,'-10'-5'4032,"23"-7"-3520,0 4 1696,1 8-1313,17-12 1409,6 4-1312,21-7 192,5 7-704,5-9-288,-5 9-128,-10-4-64,-8 9 0,-8-9-1760,-6 4 960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2:1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1166 3712,'0'0'118,"-1"0"0,1 0 0,-1 0 0,1 0 0,-1 0 0,1 0 0,-1 0 0,1-1 0,-1 1-1,1 0 1,-1 0 0,1 0 0,-1-1 0,1 1 0,0 0 0,-1-1 0,1 1 0,-1 0 0,1-1 0,0 1 0,-1-1 0,1 1 0,0-1 0,-1 0 0,10-6 3379,2 0-2359,22-18 353,57-47 431,-62 45-1442,49-58 0,15-39 765,28-33 150,-118 155-1387,0 0 1,0-1-1,1 1 0,-1 0 1,1 0-1,2-1 0,-4 3-9,-1-1 1,0 1-1,1 0 0,-1 0 0,1 0 0,-1-1 0,1 1 0,-1 0 0,1 0 0,-1 0 1,1 0-1,-1 0 0,0 0 0,1 0 0,-1 0 0,1 0 0,-1 0 0,1 0 0,-1 0 1,1 0-1,-1 1 0,1-1 0,-1 0 0,0 0 0,1 0 0,-1 1 0,1-1 0,-1 0 1,0 0-1,1 1 0,-1-1 0,0 0 0,1 1 0,-1-1 0,0 0 0,1 1 0,-1-1 1,0 1-1,0-1 0,1 1 0,-1-1 0,0 0 0,0 1 0,0-1 0,0 1 1,0-1-1,0 1 0,0-1 0,0 1 0,0-1 0,0 1 0,0-1 0,0 1 0,1 15 41,-1-1 0,-1 0-1,-2 18 1,0-10 25,-11 73 277,-38 140 0,42-197-183,9-30 248,3-7 50,11-14 156,60-87-303,1-3-305,-8 26-77,98-87 0,-163 162 66,0-1 0,0 1 0,0 0 1,1 0-1,-1 1 0,0-1 0,0 0 0,1 0 0,-1 1 0,1-1 0,-1 0 1,1 1-1,-1 0 0,0-1 0,1 1 0,-1 0 0,1 0 0,1 0 0,-2 0 2,0 0 0,0 1 0,-1-1 0,1 1 0,0-1 0,-1 1 0,1 0 0,0-1 0,-1 1-1,1 0 1,-1-1 0,1 1 0,-1 0 0,1 0 0,-1-1 0,0 1 0,1 0 0,-1 0 0,0 0-1,0-1 1,0 1 0,1 0 0,-1 0 0,0 0 0,0 0 0,0 0 0,0 0 0,0-1-1,-1 3 1,1 6-9,-1 0-1,0 1 0,-1-1 0,-5 17 1,-17 37 83,15-41-18,-58 119 173,33-72-8,31-65-198,2 0-1,-1 0 1,0 0-1,1 1 1,0-1-1,-1 9 1,2-12-6,0-1 0,0 1 0,0 0 1,0 0-1,0 0 0,0 0 0,0 0 0,1 0 0,-1-1 1,0 1-1,1 0 0,-1 0 0,0 0 0,1-1 0,-1 1 1,1 0-1,-1 0 0,1-1 0,0 1 0,-1-1 0,1 1 1,0 0-1,-1-1 0,1 1 0,0-1 0,0 1 0,-1-1 1,1 0-1,0 1 0,0-1 0,0 0 0,0 0 0,0 1 1,-1-1-1,1 0 0,0 0 0,0 0 0,0 0 1,0 0-1,0 0 0,1-1 0,7 0 50,0 0 0,0-1-1,0-1 1,0 1 0,0-1 0,-1-1 0,1 0-1,-1 0 1,11-7 0,-5 3-51,2-2 4,0 0 0,-1-1-1,0-1 1,-1 0 0,0-1 0,-1 0 0,0-1 0,20-31-1,-13 13 23,-1-2 0,-1 0 0,16-48-1,-6 23-538,-30 66 467,0 1 0,0-1 0,-1 13-1,1-3 33,-8 40-32,3 0-1,2 1 0,6 101 1,-1-152 89,1 0 1,0-1 0,1 1-1,2 9 1,-3-15-32,0 0-1,-1 1 1,1-1-1,0 0 1,-1 1-1,1-1 1,0 0-1,0 0 1,0 0-1,0 0 1,0 0-1,2 1 1,-2-1-4,0-1-1,-1 0 1,1 1 0,0-1 0,0 0 0,0 0 0,0 0-1,-1 0 1,1 1 0,0-1 0,0 0 0,0 0-1,0-1 1,0 1 0,0 0 0,-1 0 0,1 0 0,0-1-1,0 1 1,0 0 0,-1-1 0,3 0 0,11-8 90,0-1 0,-1-1 0,0 0 1,0-1-1,17-21 0,119-158-202,-102 127-24,-18 21 268,-18 25-383,17-20 1,-45 82-122,-7 14 332,2 2 1,-23 108-1,43-161 25,1 1 0,0 1-1,1-1 1,-1 0 0,2 0 0,0 9 0,-1-15 10,1 0 1,-1 0-1,1 0 0,-1 0 1,1 0-1,0 0 0,0 0 1,0 0-1,0 0 0,0 0 1,0 0-1,1-1 1,-1 1-1,0 0 0,1-1 1,-1 1-1,1-1 0,0 0 1,0 1-1,-1-1 0,1 0 1,0 0-1,0 0 1,0 0-1,0 0 0,0-1 1,3 1-1,6 1 75,-1-1-1,0-1 1,0 1 0,1-2 0,-1 1-1,0-2 1,0 1 0,0-1 0,16-6 0,-13 4-64,-1-1 0,1-1 1,-1 0-1,0-1 1,-1 0-1,22-17 1,-17 8-2,-1-1 1,-1 0-1,0-1 1,-1 0-1,12-23 1,-8 13-103,33-41 1,-44 62 55,0 0 0,1 1 1,0 0-1,0 0 1,0 0-1,1 1 1,0 0-1,0 1 1,1 0-1,-1 0 0,10-3 1,-11 5 17,1 0-1,-1 1 1,1 0 0,-1 0-1,1 1 1,-1 0 0,1 0-1,0 0 1,-1 1 0,1 0-1,-1 1 1,0 0 0,14 5-1,-4 1-52,0 0 0,-1 1 0,24 18 0,-19-15 251,-16-10 9,-15-8-117,4 2-65,0 0 1,0 0 0,0 0 0,-1 1 0,0 0-1,0 1 1,0-1 0,0 1 0,0 1-1,-13-2 1,11 2-50,-1 2-1,1-1 1,0 1-1,0 1 1,-1 0-1,1 0 1,0 1-1,1 0 1,-1 0-1,0 1 1,1 0-1,0 1 1,0 0-1,-14 11 1,11-7-7,1 0 0,0 1 0,1 1 0,0 0 0,0 0 0,1 0 0,1 1 0,0 1 0,-8 18 0,11-23 18,1 1 0,1-1 0,0 1 0,0 0 0,0-1 0,1 18 0,0-22 22,1-1-1,1 1 1,-1 0 0,1-1-1,-1 1 1,1-1-1,0 1 1,0-1 0,1 1-1,-1-1 1,1 0 0,-1 1-1,1-1 1,0 0-1,0 0 1,1 0 0,-1-1-1,6 6 1,-3-4 14,1-1 0,-1 0 0,1 0 0,0 0 0,0 0 0,0-1 0,0 0 0,1 0 0,-1-1 0,0 0 0,8 1 0,8-1 47,42-3 0,-53 1-68,34-2 28,77-17 0,-102 14-14,0-1 0,0-1 1,0-1-1,-2 0 0,32-21 1,-28 15 17,0-1 0,38-38 0,29-44 166,-73 80-183,66-70 57,23-28-30,-71 72-31,-1-1 1,50-96 0,24-118 54,-100 242-66,1-4-32,-1 0-1,-1 0 1,0-1 0,2-25 0,-8 46 28,1-1 0,-1 1 1,0 0-1,0 0 0,0 0 0,0 0 0,0-1 0,-1 1 0,1 0 1,0 0-1,0 0 0,-1 0 0,0-2 0,1 3-2,-1-1 1,1 1-1,0 0 1,0 0-1,-1 0 1,1 0-1,0 0 0,0 0 1,-1 0-1,1-1 1,0 1-1,-1 0 1,1 0-1,0 0 0,0 0 1,-1 0-1,1 0 1,0 0-1,-1 1 1,1-1-1,0 0 0,0 0 1,-1 0-1,1 0 1,0 0-1,0 0 1,-1 0-1,1 1 0,0-1 1,0 0-1,-1 0 1,1 0-1,0 1 1,-4 3-80,0 0 0,0 0 1,0 0-1,-6 10 0,-45 70-275,-111 154 168,134-196 107,2 2 1,-35 68 0,48-79 110,2 1 0,2 1 1,1 0-1,1 1 0,3 0 1,0 1-1,-3 60 0,10-85-21,1-1-1,1 1 0,0-1 0,0 0 1,1 1-1,0-1 0,1 0 1,8 19-1,-8-23 2,1-1 1,-1 0-1,1 0 1,1 0-1,-1 0 1,1-1-1,0 1 1,0-1-1,1 0 1,-1-1-1,1 1 1,0-1-1,0 0 1,13 5-1,-3-3 69,0 0-1,0-1 0,0-1 0,0-1 1,1 0-1,-1-1 0,28 0 1,-21-2 1,0-2 1,0-1 0,0 0 0,43-13 0,-46 8-68,0 0 1,-1-1 0,0-1-1,0-1 1,-1-1 0,0 0-1,-1-1 1,-1-1 0,0-1 0,-1 0-1,0-1 1,-2 0 0,0-2-1,0 1 1,-2-1 0,0-1 0,-1 0-1,11-32 1,-18 43 1,-1 0 1,0 0-1,-1 0 0,1 0 1,-2-1-1,1 1 0,-2-16 1,1 21-20,-1 0 0,1 0 0,-1 0 0,0 1 0,0-1 0,0 0 0,0 0 1,0 1-1,-1-1 0,1 0 0,-3-2 0,2 3-5,1 1 1,-1-1-1,1 1 0,-1 0 1,0 0-1,1 0 1,-1 0-1,0 0 0,0 0 1,0 0-1,1 1 1,-1-1-1,0 1 0,0-1 1,0 1-1,0 0 0,0-1 1,-3 1-1,0 1 11,1-1 1,0 0-1,-1 1 0,1 0 0,0 0 0,0 0 0,0 1 1,0 0-1,0-1 0,0 1 0,-5 3 0,3 0 1,-1 0 0,1 0 0,0 1 0,0-1 0,-7 11 0,1 1-72,0 1 1,2 0-1,-15 33 0,12-22 42,2 0 0,1 1 0,2 0 0,-9 54 0,16-77 27,0 1 1,1-1-1,0 1 0,1-1 1,-1 1-1,1-1 0,1 1 1,-1-1-1,1 0 1,5 11-1,-6-15 19,1 0-1,-1 0 1,1 0 0,0 0 0,0-1-1,0 1 1,1-1 0,-1 1 0,1-1-1,-1 0 1,1 0 0,0 0 0,-1 0-1,1-1 1,0 1 0,0-1-1,0 0 1,1 0 0,-1 0 0,0 0-1,0 0 1,1-1 0,-1 1 0,0-1-1,1 0 1,5 0 0,48-7 20,-1-2-1,69-21 1,-98 23-2,-1-1 0,1-1 0,-1-2 0,-1-1 0,27-16 0,-38 19-13,-1 0 1,0-2-1,0 1 0,-1-1 0,-1-1 0,0 0 1,0-1-1,-2 0 0,17-28 0,-15 22-17,-3 6 33,-1 0 0,0-1 0,-1 1 0,-1-1 0,0 0 1,0-1-1,1-14 0,-8 16-317,-1 11 101,-2 7 63,-15 40-24,2 0 1,-15 53 0,29-86 154,-16 65-93,18-65 102,0 0-1,1-1 0,0 1 0,2 18 1,-1-27 4,0 0 1,0 0-1,1 0 1,0 0-1,0 0 1,-1-1 0,2 1-1,-1 0 1,0 0-1,0-1 1,1 1-1,0-1 1,-1 1 0,1-1-1,3 3 1,-4-4-10,0 0 1,1 0 0,0 0-1,-1-1 1,1 1 0,-1 0-1,1-1 1,0 1-1,0-1 1,-1 0 0,1 1-1,0-1 1,0 0 0,-1 0-1,1 0 1,0 0 0,0 0-1,-1-1 1,1 1-1,0 0 1,0-1 0,-1 1-1,1-1 1,-1 0 0,1 0-1,2-1 1,11-7 48,0-2 0,0 0 0,-1 0 0,0-2 0,16-18 0,-11 11-41,98-117-203,-88 99 164,-21 27 40,3-2-299,-18 29 147,-3 2 94,0 1 0,2 0 0,0 1 0,1 0 0,1 0 0,-6 39 0,11-56 38,1 0-1,0 1 1,0-1 0,0 0-1,0 1 1,1-1 0,0 0-1,-1 0 1,1 0 0,0 1-1,0-1 1,1 0 0,-1 0-1,1-1 1,-1 1 0,1 0-1,0 0 1,4 4 0,-3-5 25,-1 0-1,1 1 1,0-1 0,0-1 0,1 1-1,-1 0 1,0-1 0,0 1 0,1-1-1,-1 0 1,1 0 0,-1 0-1,1-1 1,0 1 0,-1-1 0,1 0-1,4 0 1,9-2 0,-1 0-1,0-1 0,-1-1 1,1 0-1,-1-1 1,1-1-1,-1 0 0,-1-1 1,26-16-1,-31 15-4,0 1-1,-1-2 0,1 1 1,-2-1-1,1 0 1,10-18-1,30-63 93,-43 78-88,35-74 154,10-22-128,-41 92-223,18-25 0,-24 37 139,0 0 0,0 0 1,1 0-1,-1 0 0,1 1 0,0 0 0,0-1 0,0 1 0,1 1 0,5-4 1,-9 6 17,0-1 0,0 1 1,0-1-1,0 1 0,1 0 1,-1 0-1,0 0 1,0-1-1,0 1 0,0 0 1,0 1-1,1-1 1,-1 0-1,0 0 0,0 0 1,0 1-1,0-1 0,0 0 1,0 1-1,0-1 1,0 1-1,0-1 0,0 1 1,0 0-1,0-1 1,0 1-1,0 0 0,0 0 1,-1 0-1,1 0 0,0 0 1,0-1-1,-1 1 1,1 0-1,-1 1 0,1 0 1,1 4 8,1-1-1,-2 1 1,1 0 0,-1 1 0,1 8 0,0 12-26,-1 0-1,-1 0 1,-5 41-1,-2-23-42,-16 54-1,22-96 73,-7 27 144,-20 48 0,24-70-88,1-1 1,-1 1 0,-1-1-1,1 0 1,-1-1 0,0 1-1,-1-1 1,1 0 0,-1 0-1,-1-1 1,-8 7 0,13-11-37,-1 0 1,0 0 0,1 0 0,-1-1 0,1 1 0,-1 0 0,0-1 0,0 0 0,1 0-1,-1 0 1,0 0 0,1 0 0,-1 0 0,0-1 0,0 1 0,1-1 0,-1 0 0,1 0-1,-1 0 1,1 0 0,-1 0 0,1-1 0,-1 1 0,-1-2 0,-1 0-17,1-1 1,-1 1 0,1-1-1,0 0 1,0 0 0,0 0-1,1 0 1,-1-1 0,1 1-1,-4-9 1,7 13-12,0 0 1,0 0-1,0 0 1,0 0-1,0 0 1,0-1-1,0 1 1,-1 0-1,1 0 1,0 0-1,0 0 1,0 0-1,0 0 1,0 0-1,0 0 1,1 0-1,-1 0 1,0 0-1,0 0 1,0 0-1,0 0 1,0 0-1,0 0 1,0-1-1,0 1 0,0 0 1,0 0-1,0 0 1,0 0-1,0 0 1,0 0-1,0 0 1,0 0-1,0 0 1,0 0-1,0 0 1,0 0-1,0 0 1,0 0-1,0 0 1,0 0-1,1 0 1,-1 0-1,0 0 1,0 0-1,0 0 1,0 0-1,0 0 1,0 0-1,0 0 1,0 0-1,0 0 1,0 0-1,0 0 1,0 0-1,0 0 0,0 0 1,0 0-1,0 0 1,1 0-1,-1 0 1,0 0-1,0 0 1,0 0-1,0 0 1,9 4-186,18 10-3,-6-3 69,-2-3 207,0-1 0,1 0 1,0-2-1,0 0 1,0-1-1,39 2 0,125-10 559,-134 2-433,-31 1-157,0-1 0,0 0 0,0-2 0,36-11 0,-45 12-228,0-2 1,-1 1 0,0-2-1,10-5 1,-11 5-656,0-1 0,-1 0-1,1 0 1,9-13 0,8-12-1628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2:1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6656,'0'-13'2144,"1"12"-1866,0 1 1,0-1-1,0 1 1,0-1-1,0 1 0,0 0 1,0 0-1,0 0 1,0-1-1,0 1 1,0 0-1,0 0 1,0 1-1,0-1 0,0 0 1,0 0-1,0 0 1,2 1-1,1 2-12,0 1-1,0-1 1,0 1-1,-1-1 0,0 1 1,1 0-1,-1 1 1,-1-1-1,1 0 1,-1 1-1,1-1 1,-1 1-1,-1 0 1,1 0-1,1 9 0,1 8-14,0 0 0,-1 31-1,-2-36-54,1 40 193,-6 72 0,4-124-443,-1 24 603,8-10-3257,-7-19 2621,0 1 1,0-1-1,0 0 0,0 0 0,0 1 0,0-1 1,0 0-1,1 0 0,-1 1 0,0-1 0,0 0 1,0 0-1,0 0 0,1 1 0,-1-1 0,0 0 1,0 0-1,1 0 0,-1 0 0,0 1 0,0-1 1,1 0-1,-1 0 0,0 0 0,0 0 0,1 0 1,-1 0-1,0 0 0,0 0 0,1 0 1,-1 0-1,0 0 0,0 0 0,1 0 0,7-6-3302,-6 4 2782,10-10-2529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2:1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6880,'5'9'3292,"-4"5"-3228,0-8 446,2 62 4721,-11 32-1955,-35 158-1394,31-194-1487,-6 8-304,1-27-3131,3-15 970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2:18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35 9568,'-21'-9'3066,"20"8"-2990,1 1 1,-1 0-1,0-1 0,1 1 0,-1 0 0,0 0 1,0 0-1,1 0 0,-1-1 0,0 1 0,0 0 0,1 0 1,-1 0-1,0 1 0,0-1 0,1 0 0,-1 0 1,0 0-1,0 0 0,1 1 0,-2-1 0,-1 2 248,-23 4 3835,22-5-3597,0 0 0,0 0 0,0 0 0,0-1 0,-5 1 0,9-1-510,-1 0 1,1 0-1,-1 0 1,1 0-1,0 0 1,-1 0-1,1 0 1,-1 0-1,1-1 0,-1 1 1,1 0-1,0 0 1,-1 0-1,1-1 1,0 1-1,-1 0 1,1 0-1,0-1 1,-1 1-1,1 0 1,0-1-1,-1 1 1,1 0-1,0-1 1,0 1-1,-1 0 1,1-1-1,0 1 1,0 0-1,0-1 1,0 1-1,0-1 1,0 1-1,-1-1 1,2-18 683,1 9 435,-2 27-2862,0-7 800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2:27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312 72 3232,'0'-1'147,"0"-1"0,1 0 0,-1 1 0,0-1-1,0 1 1,1-1 0,-1 0 0,1 1 0,0-1 0,-1 1 0,1-1 0,0 1 0,0 0 0,2-3 0,-3 3 164,1 0 0,0 0 0,0 0 0,-1 0 0,1 0 0,0 0 0,-1-1 0,1 1 0,-1 0 0,0 0 0,1-1 0,-1 1 0,0 0 0,0-2 0,-6 17 206,-8 34-250,-31 99 704,-19 18-105,-16 50-116,76-204-725,-82 277 798,61-194 190,25-93-962,0-1 1,0 1-1,0-1 1,0 0-1,0 1 1,0-1-1,0 0 1,0 1-1,0-1 1,0 0-1,0 1 0,0-1 1,-1 1-1,1-1 1,0 0-1,0 1 1,0-1-1,0 0 1,-1 0-1,1 1 1,0-1-1,0 0 1,-1 1-1,1-1 0,0 0 1,-1 1-1,0-17 666,22-110-68,-15 96-615,2-8-71,24-69 0,25-34 30,5-14-195,-12 3 253,18-52 400,-60 186-241,-6 15-217,0 0 0,0-1 0,-1 0-1,1 1 1,-1-1 0,2-6 0,-3 10 4,0 0 0,0-1 1,0 1-1,0 0 0,0 0 1,0 0-1,0 0 0,0 0 0,0 0 1,0 0-1,0 0 0,1 0 1,-1 0-1,0 0 0,0 0 0,0 0 1,0 0-1,0 0 0,0 0 1,0 0-1,0 0 0,0 0 1,1 0-1,-1 0 0,0 0 0,0 0 1,0 0-1,0 0 0,0 0 1,0 0-1,0 0 0,0 0 0,0 0 1,0 0-1,1 0 0,-1 0 1,0 0-1,0 0 0,0 0 0,0 0 1,0 0-1,0 1 0,0-1 1,0 0-1,0 0 0,0 0 1,0 0-1,0 0 0,0 0 0,0 0 1,0 0-1,0 0 0,0 0 1,0 1-1,5 4-22,-4-5 12,5 12 41,0 1-1,-1 0 0,0-1 1,3 19-1,4 9-15,1 2 99,12 70-1,-13-50 128,13 42-245,8 43 297,-15-68-194,-10-47-3,6 59 0,-12-73 73,0-1-1,2 1 0,0-1 1,11 32-1,-14-48-730,-1-3-76,1-1 0,0 1 0,-1-1-1,1 1 1,0-1 0,1 1 0,-1 0 0,3-4 0,2-5-1349,3-9-111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2:27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 4224,'-17'-3'1920,"22"6"-1664,-2-3 832,2 3-640,3-3 736,6 0-672,6 0 512,9 0-576,1 0-96,-1 5-224,1-5 128,0 3-160,-6-3 320,-2 0-224,-6-3 384,5 3-320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2:28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5312,'2'-9'2471,"0"6"-1572,-1 4 184,7 26 741,0 18-222,3 71 1,-9 46-851,-2-134-656,-3 31 185,1-41-54,1 1-1,2 33 0,-1-29 208,0-23-554,0 1 1,0 0-1,0 0 1,0-1-1,0 1 1,0 0-1,0 0 1,0-1-1,-1 1 1,1 0-1,0-1 1,0 1-1,-1 0 1,1-1-1,0 1 1,-1 0-1,1-1 1,0 1-1,-1-1 1,1 1 0,-1-1-1,0 1 1,3-1-1241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2:28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42 6240,'0'0'50,"0"0"-1,-1 0 1,1 0 0,0 0 0,0 0 0,-1 0 0,1 0 0,0-1-1,0 1 1,0 0 0,-1 0 0,1 0 0,0 0 0,0 0-1,-1 0 1,1 0 0,0-1 0,0 1 0,0 0 0,-1 0 0,1 0-1,0 0 1,0-1 0,0 1 0,0 0 0,-1 0 0,1 0-1,0-1 1,0 1 0,0 0 0,0 0 0,0-1 0,0 1-1,0 0 1,0 0 0,0-1 0,0 1 0,0 0 0,0 0 0,0-1-1,0 1 1,0 0 0,0 0 0,0-1 0,0 1 0,0 0-1,0 0 1,0-1 0,0 1 0,0 0 0,1 0 0,-1 0-1,0-1 1,0 1 0,0 0 0,0 0 0,1 0 0,-1-1 0,0 1-1,0 0 1,0 0 0,1 0 0,-1 0 0,0 0 0,0 0-1,1-1 1,0 0-72,2-1 303,0 1-1,0 0 1,0 0-1,0 1 1,0-1 0,0 1-1,0-1 1,0 1-1,0 0 1,5 1 0,2-2 109,195-19 3253,-182 19-3436,40 0 0,-25 2-1330,-27-1 387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2:29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41 2144,'22'-14'4037,"-21"14"-3723,0 0 0,0-1 0,0 1 0,0-1 0,0 0 1,0 1-1,0-1 0,0 0 0,0 0 0,0 0 0,0 0 0,0 0 0,0 0 0,-1 0 0,1 0 0,0 0 0,0-1 0,-2 1-188,0 0-1,0 0 0,0 0 1,0 0-1,0 0 0,0 1 1,0-1-1,0 0 0,0 1 1,-1-1-1,1 0 0,0 1 1,-2-1-1,-2 1-25,1-1 0,0 1 0,-1 1 0,1-1 0,0 1 0,-1-1 0,1 1 0,0 0 0,0 1 0,0-1 0,-6 3 0,-5 4 120,-20 12 1,32-18-203,-5 4 27,-1 1 0,1-1 1,-1 2-1,2-1 0,-1 1 1,1 0-1,0 0 0,1 1 1,0 0-1,1 0 0,0 1 1,0 0-1,-4 12 0,4-8 15,1 1 0,1 0 0,0 0 0,1 0 0,0 0-1,1 0 1,1 1 0,3 24 0,-2-33-6,0-1 1,0 0-1,1 1 1,0-1-1,4 9 1,-5-13-19,0 0 0,0 0 0,0 0 1,0-1-1,0 1 0,0 0 1,1-1-1,-1 1 0,1-1 1,-1 1-1,1-1 0,-1 0 0,1 0 1,0 0-1,0 0 0,0 0 1,-1 0-1,1 0 0,0 0 1,0-1-1,3 1 0,-4-1-5,1 0 0,-1 0 0,1 0 0,-1 0 0,1 0 0,-1-1 0,1 1 0,-1 0 0,1-1 0,-1 1 0,1-1 0,-1 0 0,0 0 0,1 1 0,-1-1 0,0 0 0,2-2 0,20-22 312,-13 13-231,147-196 390,-153 203-486,-1-1 1,1 0 0,-1 0-1,-1 0 1,1-1 0,-1 1-1,0-1 1,0 1 0,-1-1-1,0 0 1,0 0 0,0 1-1,-1-1 1,0 0 0,-2-7-1,3 13-28,-2 1 0,1-1 0,0 0 0,0 1 0,0-1 0,0 0 0,0 1 0,0-1 0,-1 1 0,1-1 0,0 0 0,0 1 0,-1-1 0,1 1 0,0-1 0,-1 1-1,1-1 1,-1 1 0,1-1 0,-1 1 0,1 0 0,-1-1 0,1 1 0,-1 0 0,1-1 0,-1 1 0,1 0 0,-1-1 0,0 1 0,1 0 0,-1 0 0,0 0 0,1 0-1,-1 0 1,1 0 0,-1 0 0,0 0 0,1 0 0,-1 0 0,0 0 0,1 0 0,-1 0 0,1 0 0,-1 0 0,0 1 0,1-1 0,-1 0 0,1 1 0,-1-1 0,1 0 0,-2 1 0,0 1 16,-1 0 0,0 0 1,1 0-1,-1 0 1,1 1-1,0-1 1,-1 1-1,-2 4 1,3-2 11,0-1 1,0 1 0,1 0 0,-1 0-1,1 0 1,0-1 0,0 1 0,1 1-1,0-1 1,-1 0 0,2 0-1,-1 0 1,1 0 0,-1 0 0,4 9-1,0 1 88,2 0 0,0 0 0,11 21-1,-7-18 88,0 0-1,2-1 0,21 28 0,-29-41-186,0 1-1,0-1 1,1 0 0,-1 0-1,1-1 1,0 1 0,0-1-1,0 0 1,0-1 0,1 1-1,-1-1 1,1 0 0,0 0-1,-1-1 1,1 1 0,0-1-1,9 0 1,-5-1-1446,0-1 0,16-2-1,4-6-5462,-10 0 2719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2:30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26 149 2240,'-25'-16'12480,"33"32"-11840,-8-16-627,1 2 56,1-1 0,0 1 0,0 0 0,-1-1 0,1 1 0,0-1 0,0 0 0,1 0 0,-1 0 0,0 0 0,0 0 0,0 0 0,1 0 0,-1-1 0,0 1 0,1-1 0,-1 0 0,0 0 0,1 1 0,-1-2 0,1 1 0,-1 0 0,5-1 0,60-13 125,39-7 76,131-5-276,-155 20 128,214-11 135,-2 18-22,-193 1-59,-58-3-150,-33 1 52,0-1-1,0 0 0,0 0 1,0-1-1,0-1 0,0 0 1,10-4-1,-20 7-71,0 0 0,1 0-1,-1 0 1,1 0 0,-1 0 0,0-1 0,1 1-1,-1 0 1,0 0 0,1 0 0,-1 0-1,0-1 1,1 1 0,-1 0 0,0 0 0,1-1-1,-1 1 1,0 0 0,0-1 0,1 1-1,-1 0 1,0-1 0,0 1 0,1 0 0,-1-1-1,0 1 1,0-1 0,0 1 0,0 0 0,0-2-1,0 2 15,-1-1-1,1 0 1,-1 1-1,1-1 1,-1 1-1,1-1 1,-1 1-1,1-1 1,-1 1 0,0-1-1,1 1 1,-1-1-1,0 1 1,0 0-1,0-1 1,-44-13 380,44 14-401,-132-31 150,131 31-119,-10-3-148,12 2 29,7 1 79,31 1-41,51 10-1,-32-3 97,-8 3-51,-19-3 6,-28-8 8,0 1 0,0-1 0,0 1 0,0-1 0,0 1 0,-1 0 0,1 0 0,0 0 0,0 0 0,-1 0 0,1 0 0,0 1 0,-1-1 0,1 0-1,-1 1 1,1-1 0,1 3 0,-3-2 4,1-1 0,-1 0 0,0 0 0,1 1 1,-1-1-1,0 0 0,0 1 0,0-1 0,0 0 0,0 0 0,0 1 0,0-1 0,-1 0 0,1 1 0,0-1 0,-1 0 0,1 0 0,0 0 0,-1 1 0,0-1 0,1 0 0,-1 0 0,0 0 0,0 0 0,1 0 0,-1 0 0,-2 2 0,-53 57-1334,47-48 212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24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283 25 7712,'8'-16'2506,"1"8"4006,-14 17-5041,1 1 0,-7 17 0,-2 6-828,-32 72 1266,-92 222 113,109-258-2537,8-26-3648,20-42 3902,0-1 1,0 0-1,0 1 0,-1-1 0,1 1 0,0-1 0,0 1 0,0-1 0,-1 0 0,1 1 0,0-1 1,-1 0-1,1 1 0,0-1 0,-1 0 0,1 1 0,0-1 0,-1 0 0,1 1 0,-1-1 1,1 0-1,0 0 0,-1 0 0,1 1 0,-1-1 0,1 0 0,-1 0 0,0 0 0,-9-8-5153,7 4 4747,-10-8-2213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2:32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490 341 3136,'0'-3'369,"1"0"-1,0 0 1,-1 0 0,1 0 0,0 0-1,1 0 1,-1 0 0,0 0 0,1 0-1,0 0 1,0 0 0,0 1 0,3-4-1,-3 3-146,0 1-1,0 0 1,0-1-1,0 1 1,0-1-1,-1 1 1,1-1-1,-1 0 1,0 0-1,0 0 0,0 0 1,0 0-1,0 0 1,-1 0-1,1 0 1,-1 0-1,0 0 1,0-5-1,-6-13 297,0 0-1,-1 0 0,-1 1 1,-1 1-1,-18-30 0,22 41-405,0 0 0,-1 0 0,0 1 0,-1-1 0,0 1 0,0 0 0,-16-11 0,20 16-103,-1 0 0,1 0 0,-1 0-1,1 1 1,-1-1 0,0 1 0,0 0 0,1 0-1,-1 0 1,0 1 0,0-1 0,0 1 0,0 0 0,0 0-1,0 0 1,0 1 0,0-1 0,0 1 0,0 0-1,0 0 1,1 0 0,-1 1 0,0-1 0,1 1 0,-1 0-1,1 0 1,-1 0 0,-3 4 0,-8 7-28,1 0 0,1 0 0,0 2 1,-18 25-1,24-31 6,-29 37 99,3 2-1,1 1 0,-37 79 1,63-115-15,1 0 1,1 0-1,0 0 0,1 1 1,1-1-1,0 1 0,0 0 1,1 17-1,2-21 11,0 0 0,1 0 0,0 0 0,0 0 0,1 0 0,0 0 0,1 0 0,0-1 0,0 0 0,1 0 0,11 15 0,-7-12 31,1-1-1,0 0 0,0-1 1,1-1-1,0 1 0,1-2 0,0 1 1,1-2-1,0 0 0,0 0 0,0-1 1,1-1-1,-1 0 0,1-1 1,1 0-1,-1-1 0,0-1 0,22 1 1,3-4 58,0-2 0,39-9 1,80-22 142,-89 18-172,-21 5 85,-14 2-1959,66-7 0,-70 16-2913,-1 7 1392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2:34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5 231 3328,'0'0'163,"-1"0"1,1 0-1,0 0 1,0 0-1,-1 0 0,1 1 1,0-1-1,0 0 1,0 0-1,-1 0 1,1 0-1,0 1 0,0-1 1,0 0-1,0 0 1,-1 1-1,1-1 1,0 0-1,0 0 0,0 1 1,0-1-1,0 0 1,0 0-1,0 1 1,0-1-1,0 0 0,0 0 1,0 1-1,0-1 1,0 0-1,0 1 1,0-1-1,0 0 1,0 0-1,0 1 0,0-1 1,0 0-1,0 0 1,0 1-1,0-1 1,1 0-1,-1 0 0,0 1 1,0-1-1,0 0 1,0 0-1,1 0 1,-1 1-1,0-1 0,1 0 1,9 7 4081,-1-4-5396,39 2 1718,1-3 1,93-6 0,-79 0-244,175-12 454,11-11-37,344-51-618,-554 76-86,75 6 1,-110-4-6,0 1 0,1 0 0,-1-1 0,0 1 0,0 1 0,1-1 0,-1 1 0,0-1 0,0 1 0,3 3 0,-6-5 133,4 4-193,-5-4 42,0 0 1,0 0 0,0 0 0,0 1 0,0-1 0,0 0 0,0 0 0,-1 0 0,1 0 0,0 0 0,0 0-1,0 0 1,0 0 0,0 0 0,0 0 0,0 0 0,0 0 0,0 0 0,0 0 0,0 0 0,0 0 0,0 0-1,0 0 1,0 0 0,0 0 0,0 1 0,0-1 0,-1 0 0,1 0 0,0 0 0,0 0 0,0 0 0,0 0-1,0 0 1,0 0 0,0 0 0,0 0 0,0 0 0,0 0 0,0 1 0,0-1 0,0 0 0,1 0 0,-1 0-1,0 0 1,0 0 0,0 0 0,0 0 0,0 0 0,0 0 0,0 0 0,0 0 0,0 0 0,0 0 0,0 0-1,0 1 1,-14-6 50,-1 0-1,1-1 1,0 0-1,1-1 1,-24-15-1,-4-3-56,10 7 39,15 8-53,-1 0-1,-1 1 1,-24-8-1,25 8-92,14 4 46,11 3 45,117 4-24,-115-1-7,0 0 0,0 0-1,0 1 1,0 1-1,0-1 1,12 6 0,3 3 1,28 16-1,-50-25 40,0 0 0,-1-1 0,1 1 0,-1 0 0,1 1 0,-1-1 0,0 0 0,0 1 0,0-1 0,0 1 0,0-1 0,0 1 0,-1 0 0,1 0 0,-1 0 0,0 0 0,0 0 0,0 0 0,0 0 0,0 4 0,-1-3 33,0 0 0,0 0 0,0 0 0,0 0 0,-1 0 0,0 0 0,0 0 0,0 0 0,0 0 0,0-1 1,-1 1-1,0 0 0,0-1 0,0 1 0,-4 5 0,-65 78 541,39-51-4644,24-27-256,4 1 1339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2:35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46 4384,'-3'-13'1424,"5"9"-854,-2 3-567,3-2 411,0 0 0,0-1 0,0 1 0,1 0 0,-1 1 0,6-4 0,-8 6-309,0-1 0,0 0 0,1 1 0,-1 0-1,0-1 1,0 1 0,1 0 0,-1-1-1,1 1 1,-1 0 0,0 0 0,1 0-1,-1 0 1,0 1 0,1-1 0,-1 0 0,0 0-1,1 1 1,-1-1 0,0 1 0,1-1-1,-1 1 1,0 0 0,0-1 0,0 1-1,0 0 1,2 2 0,0-1 39,-1 1-1,1 0 1,-1 0 0,0 1 0,1-1-1,-2 0 1,1 1 0,0-1 0,-1 1-1,0 0 1,2 4 0,7 46 697,-8-37-650,22 148 1311,3 21-113,10 101-45,-36-233-502,-1-39-3364,4-23 837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2:35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70 7040,'-14'-11'2282,"14"11"-2264,0 0 0,-1 0-1,1 0 1,0-1-1,0 1 1,0 0-1,0 0 1,0 0-1,0 0 1,0 0 0,-1 0-1,1 0 1,0 0-1,0 0 1,0 0-1,0 0 1,0-1 0,0 1-1,0 0 1,0 0-1,0 0 1,0 0-1,0 0 1,0 0 0,0 0-1,-1-1 1,1 1-1,0 0 1,0 0-1,0 0 1,0 0 0,0 0-1,0 0 1,0 0-1,0-1 1,0 1-1,1 0 1,-1 0 0,0 0-1,0 0 1,0 0-1,0 0 1,0-1-1,0 1 1,0 0 0,0 0-1,0 0 1,0 0-1,0 0 1,0 0-1,2-3 114,0 1-1,0-1 0,0 1 0,0 0 0,0 0 1,0 0-1,1 0 0,-1 0 0,1 0 0,-1 1 0,1-1 1,0 1-1,-1 0 0,1 0 0,0 0 0,5-1 1,33-6 184,-1 2 1,1 1-1,0 3 1,1 1-1,43 5 1,-72-3-137,0 0 0,0 1 0,-1 1 1,25 8-1,-32-9-112,-1 0 0,0 0 1,1 0-1,-1 0 0,0 1 0,0 0 1,-1-1-1,1 1 0,-1 1 0,1-1 1,-1 0-1,0 1 0,0 0 0,0 0 1,-1 0-1,0 0 0,4 7 0,-4-5 3,-1-1 0,0 1 0,0 0-1,0-1 1,-1 1 0,0 0-1,0 0 1,-1 10 0,-2-1 87,0 0 0,-6 16 0,-1-4-67,-2-2-1,0 1 0,-2-1 1,-28 38-1,26-38-109,13-21 44,0 0 0,1 0 0,0 0 0,0 0 1,0 0-1,0 1 0,-1 6 0,3-9-25,0 0 1,0 0-1,0-1 0,0 1 0,0 0 1,0 0-1,0-1 0,0 1 1,1 0-1,-1 0 0,1-1 0,0 1 1,-1 0-1,1-1 0,0 1 1,0-1-1,0 1 0,0-1 0,0 1 1,0-1-1,1 0 0,-1 1 1,2 0-1,5 5 53,1-1-1,-1-1 1,2 1 0,-1-1 0,0-1 0,1 0 0,17 5-1,77 13 27,-18-4-149,-76-16 77,0 1 0,0 0 0,-1 0 0,0 1 0,1 0 0,-2 1 0,1 0 0,8 7-1,-15-11 25,-1 0-1,0 0 1,0 0-1,0 0 0,0 0 1,0 1-1,0-1 0,0 0 1,0 1-1,-1-1 0,1 1 1,0-1-1,-1 1 1,1-1-1,-1 1 0,0-1 1,1 1-1,-1 0 0,0-1 1,0 1-1,0 0 0,0-1 1,0 1-1,-1-1 1,1 1-1,0 0 0,-1-1 1,1 1-1,-1-1 0,-1 3 1,-1 3 94,-2 1 0,1-1-1,-1 1 1,-8 8 0,10-12-134,-11 14 135,0-1 0,-1-1 0,0 0 0,-28 21-1,21-21-7,-2-1 1,0 0-1,0-2 0,-44 16 0,49-22-67,-1-1 1,0-1-1,-1-1 1,1-1-1,-1 0 1,-40-1-1,55-3-341,0 1 0,1-1 0,-1 0 0,0 0-1,1-1 1,-6-1 0,10 2 154,0 1 0,1 0 0,-1 0 0,0-1-1,0 1 1,0-1 0,1 1 0,-1-1 0,0 1 0,1-1 0,-1 1-1,0-1 1,1 1 0,-1-1 0,1 0 0,-1 1 0,1-1 0,-1 0-1,1 0 1,0 0 0,-1 1 0,1-1 0,0 0 0,-1 0 0,1 0-1,0 1 1,0-1 0,0 0 0,0 0 0,0 0 0,0 0 0,0 0-1,0 0 1,0 1 0,0-1 0,1 0 0,-1 0 0,0 0 0,0 1-1,1-1 1,-1 0 0,1 0 0,-1 0 0,1 1 0,0-2 0,14-13-1943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2:36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53 4576,'0'-4'527,"0"-1"1,1 1-1,-1 0 1,3-8-1,-3 11-295,1-1-1,-1 1 0,1 0 1,0-1-1,-1 1 1,1-1-1,0 1 0,0 0 1,0 0-1,0 0 0,0-1 1,0 1-1,0 0 0,0 0 1,1 1-1,1-3 0,-3 3-136,5-1 1799,-5 6-674,-1 3-839,-28 323 3826,16-194-3305,12-131-838,0-1 0,0 0 0,-1 1 0,-1 4 0,1-6 36,1 0 1,0 0-1,0 0 1,0 0-1,0 5 0,1-9-136,0 0 1,0 0-1,0 0 0,0-1 0,0 1 0,0 0 0,0 0 0,0 0 0,0 0 0,0 0 0,0 0 0,0 0 0,0 0 0,0 0 0,0 0 1,0 0-1,1 0 0,-1 0 0,0 0 0,0 0 0,0 0 0,0 0 0,0-1 0,0 1 0,0 0 0,0 0 0,0 0 0,0 0 0,1 0 1,-1 0-1,0 0 0,0 0 0,0 0 0,0 0 0,0 1 0,0-1 0,0 0 0,0 0 0,0 0 0,0 0 0,0 0 0,1 0 0,-1 0 1,0 0-1,0 0 0,0 0 0,0 0 0,0 0 0,0 0 0,0 0 0,0 0 0,0 0 0,0 0 0,0 1 0,0-1 0,0 0 0,0 0 1,0 0-1,0 0 0,0 0 0,0 0 0,0 0 0,0 0 0,4 0-1665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2:36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13 6560,'-1'-1'213,"0"0"-138,1 1 0,0 0 0,0-1 1,0 1-1,-1 0 0,1 0 0,0-1 0,-1 1 0,1 0 0,0 0 1,-1-1-1,1 1 0,0 0 0,-1 0 0,1 0 0,0 0 0,-1 0 1,1 0-1,0-1 0,-1 1 0,1 0 0,-1 0 0,1 0 0,0 0 1,-1 0-1,1 0 0,0 1 0,-1-1 0,1 0 0,0 0 0,-1 0 1,1 0-1,-1 0 0,1 0 0,0 1 0,-1-1 0,1 0 0,0 0 1,0 0-1,-1 1 0,1-1 0,0 0 0,0 1 0,-1-1 0,3 2 382,0-1 0,0 0-1,0 0 1,0-1 0,0 1-1,1 0 1,3 0 0,15 2 296,-1-1 1,1-1-1,32-2 1,-12 1 23,17 0-77,211-6 926,-253 6-1780,11-1 905,-26 1-1032,1 0 1,-1 0-1,0-1 0,0 1 1,0-1-1,0 1 1,1-1-1,-1 1 1,0-1-1,0 1 0,0-1 1,0 0-1,0 0 1,-1 1-1,1-1 1,0 0-1,1-2 1,3-2-2488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2:37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27 2912,'-5'-16'1745,"5"16"-1645,0 0 1,0-1-1,0 1 1,0 0-1,0-1 1,0 1-1,0 0 1,0-1-1,0 1 1,0-1-1,0 1 1,0 0-1,1-1 1,-1 1-1,0 0 1,0-1-1,0 1 1,0 0-1,1-1 1,-1 1-1,0 0 1,0 0-1,0-1 1,1 1-1,-1 0 1,0 0-1,1-1 1,-1 1-1,0 0 1,1 0-1,-1 0 1,0-1 0,1 1-1,-1 0 1,0 0-1,1 0 1,-1 0-1,0 0 1,1 0-1,0 0-41,0 1 0,0-1 0,0 1-1,1-1 1,-2 1 0,1 0 0,0 0 0,0-1 0,0 1 0,0 0-1,0 0 1,-1 0 0,1 0 0,0 0 0,-1 0 0,1 0-1,-1 0 1,1 0 0,-1 0 0,1 0 0,-1 2 0,9 26 1153,-5 2-239,-2 1 1,-3 57 0,0-70-818,0 43 249,-7 93 555,-5 57 428,4-69-909,10-99 1659,0-48-2139,0 0 0,1 0-1,-1 0 1,1 0-1,0 0 1,1 0-1,-1 0 1,0 0-1,5-4 1,4-8 74,-4 7-81,0 1-1,1 1 1,-1-1-1,1 1 1,1 1-1,-1-1 1,1 2 0,0-1-1,1 1 1,-1 0-1,14-4 1,-18 8 26,0 0-1,0 0 1,0 0 0,0 0 0,0 1 0,0 0-1,0 0 1,0 1 0,0-1 0,1 1 0,-1 0 0,0 0-1,-1 1 1,1-1 0,0 1 0,0 0 0,-1 1 0,1-1-1,-1 1 1,1 0 0,-1 0 0,7 7 0,-6-6 76,0 0 0,-1 1 0,0 0-1,0 0 1,0 1 0,0-1 0,-1 1 0,0-1 0,0 1 0,-1 0 0,1 0 0,-1 1 0,0-1 0,-1 0 0,0 1 0,0-1 0,0 14 0,-1-11 32,-1 1 0,-1-1 1,0 1-1,0-1 0,-1 0 0,0 1 1,0-1-1,-1-1 0,-1 1 0,1 0 1,-1-1-1,-8 10 0,9-14-111,1 0 1,0-1-1,-1 1 0,0-1 0,0 0 1,0 0-1,0 0 0,0-1 0,-1 1 0,1-1 1,-1 0-1,0 0 0,1-1 0,-1 0 1,0 1-1,0-2 0,0 1 0,0 0 1,0-1-1,0 0 0,0 0 0,0-1 1,0 1-1,0-1 0,-5-2 0,-1 0-716,1-1 1,-1 0-1,1-1 0,0 0 0,-11-8 0,10 7-240,-32-20-2088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4:1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2144,'0'0'699,"3"14"6212,-3-13-6765,0 0-1,0 0 1,0-1-1,0 1 1,-1 0-1,1 0 0,0-1 1,-1 1-1,1 0 1,0-1-1,-1 1 1,1 0-1,-1-1 0,1 1 1,-1-1-1,1 1 1,-2 0-1,1 2-160,1 11-342,-5-13 587,3-1-90,4 0 44,-1 0 88,-1 2-418,0 0 111,-1 0 0,1 0 1,0 0-1,-1 0 0,1 0 1,-1 0-1,-1 3 0,-6 8-7396,4-3 4636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4:20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78 776 2400,'-1'-2'272,"-2"-1"1495,1 5-8,-4 9-1173,4-7-411,-6 7 326,0 0 1,2 0-1,-1 0 1,2 1-1,-1 0 1,-6 25-1,11-36-425,1 0 1,-1 0-1,1 1 1,-1-1-1,1 0 1,-1 0-1,0 0 1,1 0-1,-1 0 0,0 0 1,0 0-1,-1 1 1,1 0 949,7-3 746,-2-1-1580,-1 0 1,1 0-1,0-1 0,-1 1 0,0-1 1,1 1-1,-1-1 0,0 0 1,-1 0-1,1-1 0,3-4 1,7-7 91,18-24 324,46-72 0,-20 7-354,-21 36-98,149-262 410,-177 316-549,0-1 0,-1-1 0,-1 1 0,7-26 0,-10 26 22,-1 0-1,0 0 1,-1-20 0,1 15 29,2 17-367,3 9 108,1 10 133,0 0 0,-1 0 0,0 1-1,-2 0 1,5 20 0,-9-32 66,50 237 131,-46-200-139,20 243-102,-25-280 110,0 2 85,0 0 1,0 1-1,0-1 0,-1 1 1,0-1-1,0 0 1,-1 0-1,-5 14 0,6-20-67,1 0 0,-1 0-1,0 0 1,0 0 0,0-1-1,0 1 1,0 0 0,0 0-1,0-1 1,0 1-1,0 0 1,0-1 0,0 1-1,0-1 1,0 0 0,0 1-1,0-1 1,-1 0 0,0 1-1,-2-1 18,0 0-1,0 0 1,-1 0 0,1 0-1,-6-2 1,-3-1 5,0-1 0,-19-8-1,-28-18 117,39 18-120,-1-2-89,0-2-1,-27-25 1,33 27-96,14 12 128,-10-9-110,8 9-28,6 7-90,5 4 144,1 0 0,-1 0 0,1 0 0,1-1 0,15 11 0,54 32 29,-51-34 67,-11-7 3,0-1 0,0-1 0,0-1 0,1 0 0,0-1 0,29 6 0,-34-10 33,1-1-1,-1 0 0,1 0 0,0-1 0,0-1 0,-1 0 0,1 0 0,-1-2 1,1 1-1,16-7 0,-2-1-5,11-3 65,0-1 0,-2-2 0,68-41 0,-95 50-74,-2 1-1,1-2 0,-1 1 1,0-1-1,0 0 1,-1 0-1,0-1 1,-1 1-1,0-1 1,0-1-1,-1 1 0,0-1 1,0 1-1,2-14 1,-3 12 4,-1-1 0,0 0 0,-1-1 0,0 1 0,0 0 1,-2 0-1,1 0 0,-2-1 0,1 1 0,-2 0 0,-5-19 0,7 28-35,-1 0-1,1 0 0,0 0 1,-1 0-1,1 1 1,-1-1-1,0 0 0,0 1 1,0-1-1,0 1 0,-1 0 1,1 0-1,-1 0 1,1 0-1,-1 0 0,-3-2 1,4 4-9,0-1 0,0 0 0,0 1 0,-1 0 0,1-1 0,0 1 0,0 0 0,0 0 0,0 0 0,-1 0 0,1 1 0,0-1 0,0 1 0,0-1 0,0 1 0,0 0 0,0-1 0,0 1 0,0 0 0,0 0 0,0 1 0,0-1 0,-2 2 0,-2 2 1,0 1 0,1 0-1,-1 0 1,1 1 0,0-1 0,1 1-1,-1 0 1,1 1 0,1-1 0,-5 11-1,0 6-7,1 0 0,-4 27 0,9-43 30,1 0-1,0 1 1,1-1 0,0 0 0,0 1 0,0-1 0,2 0 0,-1 1-1,1-1 1,0 0 0,0 0 0,1 0 0,0 0 0,1-1 0,-1 1-1,2-1 1,-1 0 0,1 0 0,0 0 0,0-1 0,1 0 0,0 0-1,0 0 1,0-1 0,1 1 0,0-2 0,14 9 0,-5-4 27,0-1 0,1-1 0,1 0 0,-1-1 1,1-1-1,24 4 0,-33-8 0,0 0 1,0-1-1,0 0 0,0 0 1,0-1-1,0 0 1,0-1-1,0 0 0,0 0 1,0-1-1,-1 0 0,1 0 1,-1-1-1,14-9 0,13-13 50,-2-1-1,-1-2 1,30-35-1,37-34-263,-94 94 167,0 0 0,0 1 0,0-1 1,0 1-1,0 0 0,1 0 0,-1 1 1,10-4-1,-12 5 12,0 1 0,0-1 1,0 1-1,0 0 0,-1 0 0,1 0 1,0 0-1,0 0 0,0 1 0,0-1 1,0 1-1,-1 0 0,1 0 0,0 0 1,-1 0-1,1 0 0,0 1 0,-1-1 1,0 1-1,3 1 0,10 8 65,16 14-99,-29-22 39,1-1 0,-1 0 0,0 1 0,0-1 0,0 1 0,-1 0 0,1-1 0,-1 1 0,3 5 0,-4-8 12,0 1 1,0 0-1,0-1 0,0 1 0,0 0 0,0-1 0,0 1 0,0-1 0,0 1 0,-1 0 0,1-1 0,0 1 0,0-1 0,0 1 0,-1 0 0,1-1 1,0 1-1,-1-1 0,1 1 0,0-1 0,-1 1 0,1-1 0,-1 0 0,1 1 0,-1-1 0,1 1 0,-1-1 0,1 0 0,-1 1 0,1-1 0,-1 0 0,1 0 1,-1 1-1,0-1 0,1 0 0,-1 0 0,1 0 0,-2 0 0,-24 3 152,-35-5 7,-32 0-292,84 3 94,0 0-1,0 0 0,0 1 1,0 0-1,1 1 1,-1 0-1,-15 7 0,21-8 17,-1 1-1,0-1 0,1 1 0,0 0 0,-1 0 1,1 0-1,0 0 0,0 0 0,1 1 0,-1-1 0,1 1 1,0 0-1,0-1 0,0 1 0,0 0 0,1 0 1,-1 1-1,1-1 0,0 0 0,0 0 0,1 1 1,-1-1-1,1 0 0,0 1 0,0-1 0,1 0 1,-1 1-1,1-1 0,0 0 0,0 0 0,0 1 1,1-1-1,-1 0 0,1 0 0,0 0 0,0-1 0,1 1 1,-1 0-1,1-1 0,0 0 0,3 5 0,3-2 28,-1 0-1,1 0 1,0 0-1,1-2 1,-1 1-1,1-1 0,0 0 1,0-1-1,13 3 1,0-2 17,0 0 1,0-1-1,28-1 0,-30-3 1,0 0-1,0-1 1,0-2-1,31-8 1,-39 8 3,1-1 0,0 0 0,-1-1 0,0-1 0,0 0 0,-1-1 0,16-12 0,41-42 192,-60 53-213,0-1 0,-1 0 0,0 0 0,12-22 1,-26 54-206,0 0 1,-2 29-1,8-47 190,0 0 1,1 0-1,0 1 0,-1-1 0,1 0 0,1 0 0,-1 0 0,1 0 0,-1-1 1,1 1-1,0 0 0,0-1 0,1 1 0,-1-1 0,1 1 0,0-1 0,0 0 0,0 0 1,0-1-1,5 5 0,-2-4 18,0 1 0,0-1 0,0 0 0,1 0-1,-1-1 1,1 0 0,-1 0 0,1 0 0,0-1 0,0 0 0,12 0 0,-16-1-18,0 0 0,0-1 0,0 1-1,0-1 1,0 0 0,-1 1 0,1-1 0,0-1 0,0 1 0,-1 0-1,6-4 1,21-20 286,-29 24-285,2 0 10,-1-1 0,1 0 0,-1 0 0,1 0 0,-1 0 0,0 0 0,0 0 0,0 0 0,0-1 0,0 1 0,0 0 0,-1 0 0,1-1 0,-1 1 0,0 0 0,1-3 0,-1 0 1,-1 1 0,1 0 0,-1 0 0,0 0 0,0 0 0,0 0 0,0 0 0,-4-6 0,1 2-11,-1 0-1,0 1 1,0 0-1,0 0 1,-1 0 0,0 1-1,-1-1 1,-9-6 0,12 10-24,0 0 0,-1 0 0,1 1 0,-1-1 1,0 1-1,0 0 0,0 0 0,0 1 0,0-1 0,-6 1 1,8 0 9,-1 1 1,0 0 0,1 0-1,-1 1 1,0-1 0,1 1-1,-1 0 1,1 0 0,-1 0-1,1 0 1,-1 1 0,1-1-1,0 1 1,-1 0 0,-3 4-1,2-3-22,1 1 0,-1-1-1,1 1 1,1 0 0,-1 0-1,0 1 1,1-1-1,-5 9 1,8-13 34,0 1-1,-1 0 1,1-1-1,0 1 0,-1 0 1,1-1-1,0 1 1,0 0-1,-1-1 1,1 1-1,0 0 1,0-1-1,0 1 1,0 0-1,0 0 1,0-1-1,0 1 1,0 0-1,1-1 1,-1 1-1,0 0 1,0 0-1,0-1 1,1 1-1,-1 0 1,1 0-1,0 0-3,0-1 0,0 1 0,0 0-1,0-1 1,0 1 0,0-1 0,0 1-1,0-1 1,0 1 0,0-1 0,0 0-1,0 0 1,1 1 0,0-1 0,7 0 2,-1 0 0,0 0 0,12-3 0,-19 3 7,32-7 30,64-22-1,-45 11-23,-7 4 36,7-3-68,63-11 0,-112 27 12,0 1 1,-1-1-1,1 1 0,0 0 0,0 0 0,-1 0 0,1 0 0,0 1 0,0-1 0,0 1 0,-1 0 0,1 0 1,0 0-1,-1 0 0,1 0 0,-1 0 0,1 0 0,-1 1 0,0 0 0,0-1 0,0 1 0,1 0 0,-1 0 0,-1 0 1,3 2-1,-2 0 14,0 0 1,0 0 0,0 0 0,0 0 0,-1 0 0,1 0 0,-1 0-1,0 1 1,-1-1 0,1 0 0,-1 1 0,1-1 0,-1 0 0,-2 8-1,-3 63 475,8-84-397,1 1-1,0 0 0,0 0 0,9-11 1,-2 1-20,35-49-122,-44 63 47,1 1-1,0-1 1,0 1-1,0 0 1,0 0-1,0 0 0,1 1 1,-1-1-1,6-2 1,-8 4 10,0 1 0,0-1 1,0 1-1,-1-1 0,1 1 1,0 0-1,0 0 0,0-1 1,0 1-1,0 0 0,0 0 1,0 0-1,0 0 0,0 0 1,0 0-1,0 0 0,0 0 1,0 1-1,0-1 0,0 0 1,0 1-1,0-1 0,0 0 1,-1 1-1,1-1 0,0 1 0,0 0 1,0-1-1,-1 1 0,1 0 1,0-1-1,0 1 0,-1 0 1,1 0-1,-1-1 0,1 1 1,-1 0-1,1 0 0,-1 0 1,0 0-1,1 0 0,-1 0 1,0 0-1,1 0 0,-1 1 1,2 11-19,0 0 0,0 0 0,-2 1 0,1-1 0,-3 14 0,1 5-36,1-30 63,0 0 0,0 0 1,0-1-1,0 1 0,1 0 1,-1-1-1,0 1 0,1 0 0,-1-1 1,1 1-1,0-1 0,0 1 1,-1-1-1,1 1 0,2 1 1,-2-2 4,0 0 0,0 0 0,0 0 0,0-1 1,0 1-1,0-1 0,1 1 0,-1-1 1,0 1-1,0-1 0,1 0 0,-1 1 0,0-1 1,0 0-1,1 0 0,-1 0 0,0 0 0,1 0 1,-1 0-1,2-1 0,18-3 34,-1 0 1,40-15-1,38-23-190,-64 26 272,36-19-199,87-58 0,-118 68 95,-10 7 35,-33 24-44,-1 1 0,1 0 1,0 0-1,-5 10 0,-10 19-22,-7 1-68,15-22 86,1 0 0,0 0 0,1 0-1,-10 26 1,18-40-15,1 1-1,-1 0 1,1 0-1,-1 0 1,1-1 0,0 1-1,0 0 1,0 0 0,0 0-1,0 0 1,0 0-1,0-1 1,0 1 0,1 0-1,-1 0 1,1 0-1,0-1 1,-1 1 0,1 0-1,0-1 1,0 1-1,0 0 1,0-1 0,0 1-1,0-1 1,1 0 0,2 3-1,-3-3 17,1 0-1,0 0 1,0 0-1,0 0 1,0 0-1,0 0 1,0-1-1,0 1 1,0-1-1,1 0 1,-1 1-1,0-1 1,0 0 0,0 0-1,0 0 1,0-1-1,1 1 1,-1 0-1,0-1 1,0 0-1,0 1 1,0-1-1,0 0 1,3-2-1,0 0 6,0 0-1,-1 0 0,1-1 1,-1 0-1,0 1 0,0-2 1,0 1-1,-1 0 0,0-1 1,1 0-1,2-7 0,2-5 117,12-37-1,-15 41-139,47-196 204,-49 191-170,-2 16-25,3-15 8,-1 0-1,0 0 1,-2 0-1,1 0 1,-2 0-1,-2-21 1,-3 5-17,-1 0 0,-13-40 0,18 70-11,0 0 0,0 1 0,0-1 0,0 0 0,-1 1 0,1-1 0,-1 1 0,0-1 1,-3-2-1,5 4 6,-1 1 1,0-1-1,1 1 1,-1-1-1,0 1 1,0-1-1,0 1 1,0 0-1,1-1 1,-1 1 0,0 0-1,0 0 1,0 0-1,0 0 1,0 0-1,0 0 1,1 0-1,-1 0 1,0 0-1,0 0 1,0 0-1,0 0 1,0 1-1,0-1 1,1 0-1,-1 1 1,0-1-1,0 1 1,0-1 0,1 1-1,-1-1 1,0 1-1,1-1 1,-1 1-1,0 0 1,-4 4-36,0 0 1,1 1 0,0-1 0,0 1 0,0 0-1,1-1 1,0 2 0,0-1 0,0 0 0,1 1-1,0-1 1,0 1 0,-1 10 0,0 10 9,0 1 1,3 28-1,0-43 15,7 140 59,-4-125 42,2-2 0,1 1-1,15 43 1,-19-63-26,2 1 1,-1-1-1,1 0 1,0 0-1,0 0 1,0-1-1,1 1 1,0-1-1,1 0 1,-1-1-1,1 1 1,0-1-1,1 0 0,-1-1 1,1 0-1,0 0 1,0 0-1,11 4 1,-9-5-397,0-1 1,0 0-1,0 0 0,0-1 1,17 0-1,-13-1-1182,1 0-1,-1-2 1,0 1 0,21-7 0,4-4-2203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4:22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227 901 2496,'2'-11'1577,"-1"3"1632,-2 7-3030,1 0 0,-1 1 0,0-1 0,1 0 0,-1 1 0,0-1 0,1 1 0,-1-1 1,0 1-1,0-1 0,1 1 0,-1 0 0,0-1 0,-1 1 0,-3-1 31,0 1 1,-1 0-1,1 0 0,0 1 1,0 0-1,0-1 1,0 2-1,0-1 0,0 0 1,-5 3-1,-3 2-154,1 0 0,0 1 0,0 0-1,1 1 1,0 0 0,0 0 0,1 1 0,0 1-1,0 0 1,1 0 0,1 1 0,-12 18 0,19-27-40,0 0 0,0-1 0,0 1 1,0 0-1,1 0 0,-1-1 0,1 1 0,-1 0 1,1 0-1,0 0 0,0 0 0,0 0 1,0 0-1,0 0 0,0-1 0,0 1 0,1 0 1,-1 0-1,1 0 0,-1 0 0,1-1 1,0 1-1,0 0 0,0 0 0,0-1 0,0 1 1,0-1-1,0 1 0,0-1 0,1 1 1,-1-1-1,0 0 0,1 0 0,-1 1 1,3 0-1,1 1 93,-1-1-1,2 1 1,-1-1 0,0 0 0,0 0 0,1-1 0,-1 1-1,1-1 1,-1 0 0,12 0 0,0-1 231,1-1 1,18-3-1,-31 4-299,0-1 0,0-1 0,-1 1 1,1-1-1,0 1 0,0-1 0,-1-1 0,1 1 0,-1-1 0,0 0 0,8-6 1,-8 5-13,-1 0 1,0 0-1,1-1 1,-1 1-1,-1-1 1,1 0-1,-1 1 1,0-1-1,0 0 1,0 0-1,-1-1 1,1 1-1,-1 0 1,-1-1-1,1 1 1,-1 0-1,0-1 1,0 1-1,0 0 1,-1-1-1,0 1 1,0 0 0,0-1-1,-1 1 1,0 0-1,0 0 1,-2-5-1,2 7-36,0-1 1,0 1-1,-1 0 0,1 0 0,-1 0 0,1 1 0,-1-1 1,0 0-1,0 1 0,0 0 0,-1 0 0,1 0 1,0 0-1,-1 0 0,1 1 0,-1-1 0,0 1 0,1 0 1,-1 0-1,0 0 0,0 1 0,-7-1 0,7 1 9,-1 0-1,0 0 0,0 0 0,1 1 1,-1-1-1,1 1 0,-1 0 0,1 1 0,-1-1 1,1 1-1,-1 0 0,1 0 0,0 0 1,0 0-1,0 1 0,0 0 0,1 0 1,-7 6-1,10-9-1,-1 0 1,1 1 0,-1-1-1,1 1 1,0 0 0,-1-1 0,1 1-1,-1-1 1,1 1 0,0-1-1,0 1 1,-1 0 0,1-1-1,0 1 1,0 0 0,0-1-1,0 1 1,0 0 0,-1-1-1,1 1 1,0 0 0,1-1-1,-1 1 1,0 0 0,0-1-1,0 1 1,1 1 0,-1-1 0,1 0 1,0 0 0,0-1-1,0 1 1,0 0-1,0-1 1,0 1 0,0-1-1,0 1 1,0-1 0,0 1-1,0-1 1,0 1 0,2-1-1,4 1 17,0 0 0,0 0 0,-1-1 0,10 0 0,-8-1 40,0 0 0,0-1 0,0-1 0,0 1 0,-1-1 0,1 0-1,0-1 1,-1 0 0,0 0 0,0 0 0,0-1 0,9-9 0,1-2 191,-1-1 0,0 0 0,16-24 0,-12 13-213,-10 11 64,2 1 0,0 0 0,1 1-1,1 1 1,19-17 0,-31 29-103,0 1 0,1-1 0,-1 0 1,1 1-1,0-1 0,0 1 0,-1 0 0,5-1 0,-7 2 2,1 0 0,0 0 0,0 0 0,0 0 0,0 0 0,0 0 0,0 0 0,0 0 0,0 1 0,0-1 0,-1 0 0,1 0 0,0 1 0,0-1 0,0 1 0,0-1 0,-1 1 0,1-1 0,0 1 0,-1 0 0,1-1 0,0 1 0,-1 0 0,1-1 0,-1 1 0,1 0 0,-1 0-1,1-1 1,-1 1 0,0 0 0,1 1 0,5 13 59,-1 1 0,0-1-1,-1 1 1,3 31-1,4 19 55,-8-58-60,1 12-33,1-1 0,2 0 0,13 30 0,-18-45 7,0 0-1,0 0 1,0 0 0,1 0 0,0-1-1,0 1 1,0-1 0,0 0 0,0 0-1,0 0 1,1 0 0,0-1 0,-1 1-1,1-1 1,0 0 0,0 0 0,0 0 0,1 0-1,-1-1 1,0 0 0,1 0 0,6 1-1,3-2-7,1 0-1,0-1 0,0-1 0,0 0 1,-1-1-1,1 0 0,-1-1 0,0-1 1,0 0-1,0-1 0,-1-1 0,0 0 1,0-1-1,-1 0 0,0-1 0,17-15 1,160-172 195,-177 181-186,-1 0-137,-18 33-116,-113 222 188,118-237 41,-4 11-6,-8 25 0,13-37 14,0 1 0,0 0 0,1 0 1,-1 0-1,1 0 0,0 0 0,-1 0 1,2 0-1,-1 0 0,0 0 0,0 0 0,1 0 1,0 0-1,0 0 0,1 4 0,-1-6-9,-1 0-1,1 0 0,-1-1 0,0 1 0,1 0 0,0-1 0,-1 1 1,1-1-1,-1 1 0,1-1 0,0 1 0,-1-1 0,1 1 0,0-1 1,0 1-1,-1-1 0,1 0 0,0 0 0,0 1 0,0-1 1,-1 0-1,1 0 0,0 0 0,0 0 0,0 0 0,0 0 0,-1 0 1,1 0-1,0 0 0,0 0 0,0 0 0,-1-1 0,1 1 1,0 0-1,1-1 0,1-1 23,0 0 0,1 0 0,-1 0 0,0 0 1,0-1-1,0 1 0,3-5 0,19-23 73,-2-1 0,-1-2 0,30-58 0,6-9-133,55-91-28,-91 147 111,-3 0 1,-1-1-1,11-50 1,21-143-158,-48 228 97,-1 0 0,0 0 0,0 0 0,-1 0 0,0 0 0,-3-16 0,-3 17-132,6 9 137,0-1 0,0 1 0,-1 0 0,1 0 1,0 0-1,0 0 0,-1 0 0,1 0 0,0 0 0,-1 0 0,1 0 0,0 0 0,-1 0 0,1 0 1,0 0-1,0 0 0,-1 0 0,1 0 0,0 0 0,0 0 0,-1 1 0,1-1 0,0 0 0,-1 0 0,-1 2-21,1-1 0,-1 1-1,0 0 1,1 0-1,-1 0 1,1-1-1,0 2 1,-2 1-1,-146 288-450,133-258 472,2 0 0,1 1-1,2 0 1,1 0 0,2 1 0,2 1-1,1-1 1,0 75 0,6-87 19,1-1 0,0 0 1,2 1-1,1-1 1,12 33-1,-14-48 10,0 0-1,1 0 1,0 0-1,0-1 1,1 1-1,-1-1 1,2 0-1,-1-1 1,1 1-1,0-1 1,1 0 0,-1-1-1,1 1 1,0-1-1,1-1 1,-1 1-1,1-1 1,8 3-1,-8-5 10,0 1-1,0-1 1,0-1-1,0 0 1,0 0-1,0 0 1,1-1-1,-1 0 0,0-1 1,0 1-1,0-2 1,1 1-1,-1-1 1,-1-1-1,1 1 1,0-1-1,0-1 0,-1 1 1,0-1-1,0 0 1,0-1-1,9-8 1,-6 5-8,0-1 1,-1 0 0,-1 0-1,0-1 1,0-1-1,11-18 1,-9 10-7,-1-1 1,0 1-1,6-24 1,-11 28 12,3-7 28,5-26 1,-11 42-49,0 0 1,-1 0-1,0 0 1,0 0 0,0 0-1,0 0 1,-1 0-1,0 0 1,-3-8 0,4 13-14,0 1-1,0-1 1,0 0 0,-1 1 0,1-1 0,0 0 0,0 1-1,-1-1 1,1 0 0,-1 1 0,1-1 0,-1 1 0,1-1-1,0 1 1,-1-1 0,0 1 0,1-1 0,-1 1 0,1 0-1,-1-1 1,0 1 0,1 0 0,-1-1 0,0 1 0,1 0 0,-1 0-1,-1-1 1,1 1-8,0 1-1,0-1 1,0 0 0,-1 1-1,1-1 1,0 1 0,0-1-1,0 1 1,0-1 0,0 1-1,0 0 1,0-1 0,0 1-1,-1 1 1,-2 2-7,0 0 0,0 1 0,0-1 0,1 1 0,-4 6 0,-3 10-30,1-1 1,1 1-1,1 1 1,1 0-1,1 0 1,-4 43-1,8-51 68,0-1-1,1 0 0,1 1 0,1-1 0,-1 0 0,2 0 0,0 0 1,1 0-1,0-1 0,1 1 0,0-1 0,1 0 0,7 12 0,-12-23 10,0 1-1,0-1 0,1 1 1,-1-1-1,0 1 0,1-1 1,-1 0-1,1 0 0,-1 0 1,1 0-1,0 0 0,-1 0 1,1 0-1,0 0 0,0-1 1,0 1-1,0-1 0,-1 1 1,1-1-1,0 0 0,0 0 1,0 0-1,0 0 0,0 0 1,0 0-1,0 0 0,0-1 1,0 1-1,-1-1 0,1 1 1,0-1-1,0 0 0,2-1 1,6-3 74,-1 0 1,0-1-1,0 0 1,12-12-1,-21 18-104,120-119 114,6-5-128,-122 121 0,1-1-1,-1 1 0,1 0 1,0 0-1,0 1 0,6-3 1,-9 4 5,0 1 1,0-1 0,-1 1 0,1-1 0,0 1-1,0 0 1,0 0 0,0 0 0,0 0 0,0 0 0,0 0-1,0 0 1,-1 1 0,1-1 0,0 1 0,0-1-1,0 1 1,0 0 0,-1 0 0,4 2 0,2 4 30,0 0 0,0 0 0,-1 1 0,0 0 0,0 0 0,-1 1 0,0 0 0,6 13 0,13 23 141,-23-43-129,31 42 218,-29-40-201,1-1-1,-1 1 1,1-1 0,-1 0-1,1 0 1,0-1-1,0 1 1,1-1-1,4 3 1,-7-5-13,0 1 0,0-1 0,0 0-1,0 0 1,0 0 0,0 0 0,0 0 0,0 0 0,0 0 0,0 0 0,0-1 0,0 1-1,0-1 1,0 0 0,0 0 0,0 1 0,-1-1 0,1 0 0,3-3 0,2-1 9,-1 0 1,0 0 0,9-11 0,58-61-1267,-24 27-3424,-16 20 1808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24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11 140 7456,'-11'-17'2421,"11"17"-2349,1 1 0,-1-1-1,0 0 1,0 0 0,0 0-1,0 0 1,0 0 0,1 0 0,-1 0-1,0 0 1,0 0 0,0 0 0,0 0-1,0 0 1,1 0 0,-1 0 0,0 0-1,0 0 1,0 0 0,0 0 0,0 0-1,1 0 1,-1 0 0,0 0 0,0 0-1,0-1 1,0 1 0,0 0 0,1 0-1,-1 0 1,0 0 0,0 0 0,0 0-1,0 0 1,0 0 0,0-1 0,0 1-1,0 0 1,0 0 0,1 0-1,-1 0 1,0 0 0,0-1 0,0 1-1,0 0 1,0 0 0,0 0 0,0 0-1,0 0 1,0-1 0,0 1 0,0 0-1,0 0 1,0 0 0,0 0 0,0 0-1,0-1 1,0 1 0,0 0 0,-1 0-1,1 0 1,0 0 0,0 0 0,0-1-1,0 1 1,0 0 0,12 3 2428,-12-3-2469,17 6 1364,64 20 1306,-20-12-2101,71 5-1,-93-16-2718,52-3-1,8-4-5410,-50 0 4341</inkml:trace>
  <inkml:trace contextRef="#ctx0" brushRef="#br0" timeOffset="1">722 5 8384,'-59'-5'3808,"-13"14"-3328,32-1 1952,9 0-1440,-19 4-65,5 0-543,-5-1-160,15 2-128,-6-9-480,9-1 192,1-10-3935,9 3 2271,4-28-3104,10 4 2848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4:2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1338 3136,'-1'0'1369,"4"3"-214,-3-2-1065,1-1 1,-1 1-1,1-1 0,0 0 1,-1 1-1,1-1 0,0 0 1,-1 0-1,1 1 0,0-1 1,-1 0-1,1 0 1,0 0-1,0 0 0,-1 0 1,1 0-1,0 0 0,0 0 1,-1 0-1,1 0 0,1-1 1,6-2 419,0-1 1,-1 0-1,1 0 1,-1 0-1,0-1 1,12-11-1,33-38 439,-12 2-365,54-89 0,-51 73-408,-34 54-151,27-40 165,39-82 1,-47 72 132,31-107 1,4-75 687,-60 234-947,7-43 423,-10 49-419,1 1 0,-1 0 0,0 0 0,0-1 0,-1 1 0,1 0 0,-1-1 0,-2-4 0,2 10-86,0 0 0,1 0 0,-1 0 0,0 1 0,0-1 0,0 0 0,0 1 0,1-1 0,-1 1 0,0-1 0,0 1 0,1-1 0,-1 1 0,0-1 0,0 2 0,-2 2 17,1-1 0,0 1 1,1 0-1,-1 0 0,0-1 1,1 1-1,0 0 0,0 0 1,-1 8-1,-3 9-83,-5 23 187,-9 82 1,9-49 14,-31 307 90,42-247-301,1-114 266,1 0-1,1 1 1,12 38 0,-15-58-67,0 0-1,1 0 1,0 0 0,-1 0 0,2-1 0,-1 1 0,4 5-1,-6-9-79,1 1-1,-1-1 0,1 1 0,-1-1 0,1 1 0,0-1 0,-1 0 0,1 1 0,-1-1 0,1 0 0,0 0 0,-1 1 0,1-1 0,0 0 0,-1 0 0,1 0 1,0 0-1,-1 0 0,1 0 0,0 0 0,0 0 0,1-1-2,-1 1 1,0-1 0,1 1-1,-1-1 1,0 0-1,1 0 1,-1 0-1,0 0 1,0 0-1,0 0 1,0 0 0,0 0-1,2-2 1,14-23 191,0 0 1,24-53-1,8-14-109,62-63 118,-109 153-230,0 2-7,-1-1-1,1 0 1,-1 0 0,0 1-1,1-1 1,-1 0 0,0 0 0,0 0-1,0 0 1,-1 0 0,1-1-1,-1 1 1,1-2 0,29 50-398,-25-34 421,-1 1-1,0-1 1,0 1 0,1 17-1,1-2-36,2 7 14,2 0 0,16 36-1,-21-58 22,1-1-1,0 0 1,1 0-1,0-1 0,1 0 1,0 0-1,1-1 1,18 18-1,-25-26 20,1 0 0,-1 0 0,1-1 0,-1 1 0,1-1 0,-1 1 0,1-1 0,0 0 0,0 0 0,0 0 0,0-1 0,0 1 0,0-1 0,0 1 0,0-1 0,0 0-1,0 0 1,-1 0 0,1-1 0,0 1 0,0-1 0,0 1 0,0-1 0,0 0 0,0 0 0,0 0 0,-1-1 0,1 1 0,-1-1 0,4-2 0,6-5 56,0-2-1,-1 1 1,0-1 0,17-24-1,-13 17-104,28-31 48,3 2 1,2 2 0,1 2-1,70-45 1,-115 85-37,15-10 44,-18 13-31,-1-1-1,1 1 1,-1 0-1,0 0 1,1-1 0,-1 1-1,1 0 1,-1-1-1,1 1 1,-1-1-1,0 1 1,1 0-1,-1-1 1,0 1 0,0-1-1,1 1 1,-1-1-1,0 1 1,0-1-1,1 1 1,-1-1-1,0 1 1,0-1 0,0 1-1,0-2 1,-3 2 18,-3 2-28,0-1-1,0 2 1,1-1 0,-1 1-1,1-1 1,-1 2 0,1-1-1,0 0 1,0 1 0,-6 7 0,-6 5-47,-20 27 1,20-21 62,1 1 0,2 1-1,0 0 1,1 1 0,1 1-1,1 0 1,-8 34 0,16-49 12,0 0 1,1 0-1,0 14 1,1-22-11,1 0 1,0 1 0,0-1-1,1 0 1,-1 0-1,0 0 1,1 0 0,0 1-1,0-1 1,0 0 0,0 0-1,0 0 1,1-1-1,-1 1 1,4 4 0,-4-6 15,1 0 0,0 0 0,0 0 1,0 0-1,0-1 0,0 1 0,0 0 1,0-1-1,0 0 0,0 1 0,0-1 0,0 0 1,0 0-1,0 0 0,0 0 0,0-1 1,0 1-1,4-1 0,1-2 20,0 0 1,0 0-1,0-1 0,-1 1 1,1-1-1,-1-1 0,0 0 1,0 1-1,-1-2 0,7-6 1,4-7 1,26-40 0,113-218 153,-153 273-213,2-3-20,-1 1 1,0 0-1,0-1 1,-1 0-1,0 0 1,0 0-1,2-12 0,-4 19 19,-1-1 0,1 1 0,0 0-1,0 0 1,-1 0 0,1 0 0,0 0-1,0 0 1,-1 0 0,1 0 0,0 0-1,0 0 1,0 0 0,-1 0 0,1 0-1,0 0 1,0 1 0,-1-1 0,1 0-1,0 0 1,0 0 0,-1 0 0,1 0-1,0 0 1,0 1 0,0-1 0,0 0-1,-1 0 1,1 0 0,0 0 0,0 1-1,0-1 1,0 0 0,0 0 0,0 0-1,-1 1 1,-1 2-10,0 0 1,0 1-1,0-1 1,0 1-1,1-1 0,-1 1 1,1 0-1,0 0 1,-1 4-1,-5 40-119,4-16 99,1 1 1,4 45 0,-1-64 63,1 0 0,0-1 0,1 1 0,1-1 0,0 1 0,1-1 0,0 0 0,10 17 0,5-6 146,-20-23-153,1 0 0,0 0-1,0 0 1,0-1 0,0 1 0,0 0 0,1 0-1,-1-1 1,0 1 0,0-1 0,0 1 0,1-1 0,-1 1-1,0-1 1,1 0 0,-1 0 0,0 1 0,0-1 0,3 0-1,-2-1 9,0 0-1,0 0 1,0 0-1,0 0 1,-1-1-1,1 1 1,0 0 0,-1-1-1,1 1 1,-1-1-1,1 1 1,-1-1-1,0 0 1,1-1-1,16-30 172,-14 23-118,40-93 42,2-7-129,-38 96-29,0-1 0,1 2 0,0-1 0,1 1 0,15-15 0,-23 26 19,1-1-1,-1 1 1,1 0 0,0 0 0,0 0-1,0 0 1,6-2 0,-9 4 18,1-1 1,-1 1 0,1 0-1,0 0 1,-1 0-1,1 0 1,-1 0 0,1 0-1,0 0 1,-1 0-1,1 0 1,0 0 0,-1 0-1,1 0 1,0 0-1,-1 0 1,1 1 0,-1-1-1,1 0 1,0 1-1,-1-1 1,1 0 0,-1 1-1,1-1 1,-1 0 0,1 1-1,-1-1 1,0 1-1,1-1 1,-1 1 0,1-1-1,-1 1 1,0-1-1,1 1 1,-1 0 0,0-1-1,0 1 1,1-1-1,-1 1 1,0 0 0,0-1-1,0 1 1,0 0-1,0-1 1,0 1 0,0 1-1,1 10 3,-1 1 0,-1 0 0,0 0 0,0 0 0,-4 14 0,-1 6 0,0 6 2,-11 95 28,17-116 137,0-18-161,0 0-1,0 0 1,0 0 0,0 0 0,0 0-1,0 1 1,0-1 0,0 0 0,0 0 0,0 0-1,0 0 1,0 0 0,0 0 0,0 0-1,0 1 1,0-1 0,0 0 0,0 0-1,0 0 1,0 0 0,0 0 0,0 0 0,0 0-1,0 0 1,1 1 0,-1-1 0,0 0-1,0 0 1,0 0 0,0 0 0,0 0-1,0 0 1,0 0 0,0 0 0,0 0 0,1 0-1,-1 0 1,0 0 0,0 0 0,0 0-1,0 0 1,0 0 0,0 0 0,0 0-1,0 0 1,1 0 0,-1 0 0,0 0-1,12-18 502,-3 1-513,14-19-7,2 0 0,38-43 0,-48 63-44,1 1 0,0 0 0,1 1 0,0 1 0,1 1 0,31-17 0,-44 27 31,0 0-1,1-1 1,-1 2-1,0-1 1,1 1-1,-1 0 1,1 0 0,8 0-1,-12 1 18,1 0 0,-1 0 0,0 0 1,0 1-1,1-1 0,-1 1 0,0-1 0,0 1 0,1 0 0,-1 0 0,0 0 0,0 0 1,0 1-1,0-1 0,-1 0 0,1 1 0,0-1 0,0 1 0,-1 0 0,1 0 0,-1-1 1,3 5-1,0 2-18,0 1 0,-1 0 1,0 0-1,0 0 0,1 10 1,2 6 79,12 48-7,14 44 20,-32-114-47,1 1-1,1-1 1,-1 1 0,0-1-1,1 1 1,0-1 0,0 0-1,0 0 1,0 1 0,0-2-1,1 1 1,-1 0 0,6 4-1,-8-7-10,1 0-1,-1 0 1,1 1 0,-1-1-1,1 0 1,-1 0-1,1 0 1,0 0-1,-1 1 1,1-1-1,-1 0 1,1 0-1,-1 0 1,1 0 0,0 0-1,-1-1 1,1 1-1,-1 0 1,1 0-1,-1 0 1,1 0-1,0-1 1,-1 1-1,1 0 1,0-1 0,1 0 12,-1 0 0,1-1 0,-1 1 1,1-1-1,-1 0 0,0 1 1,2-4-1,3-4 53,-1-1 0,4-12 0,-7 16-43,43-116 141,-38 106-173,20-49-58,65-116-1,-91 178 36,1 0 0,0 0-1,0 0 1,0 1 0,1-1-1,-1 1 1,0 0-1,6-4 1,-7 5 17,-1 1-1,1 0 0,-1 0 1,1-1-1,0 1 1,-1 0-1,1 0 1,-1 0-1,1 0 1,0 0-1,-1 0 0,1 0 1,0 0-1,-1 0 1,1 0-1,0 0 1,-1 0-1,1 0 1,-1 1-1,2-1 0,-1 1-1,0 0 0,0 0 0,1 0 0,-1 0 0,0 0 0,0 0 0,0 0 0,0 0 0,0 0 0,-1 1 0,1-1 0,1 2 0,8 20 7,0 0-1,-1 1 1,-1 0 0,-2 0 0,0 0 0,4 51 0,-6-16 32,-9 108 1,5-166-14,0 4 38,0-1 0,-1 1 0,1-1-1,-1 1 1,0-1 0,0 0-1,0 0 1,0 1 0,-1-1 0,0 0-1,0 0 1,-2 4 0,3-8-43,1 1 0,-1-1 0,0 1 0,1-1 0,-1 1 0,1-1 0,-1 1 0,0-1 0,1 1 0,-1-1 0,0 0 0,0 1 0,1-1 0,-1 0 0,0 0 0,0 0 0,1 0 0,-1 1 0,0-1 0,0 0 1,0 0-1,1 0 0,-1-1 0,0 1 0,0 0 0,1 0 0,-1 0 0,0 0 0,0-1 0,1 1 0,-1 0 0,0-1 0,1 1 0,-1-1 0,0 1 0,1-1 0,-1 1 0,1-1 0,-2 0 0,-1-3 45,-1 0 0,0 1-1,1-2 1,-4-5 0,-11-21-123,2-1 1,1-1-1,-13-41 1,23 60 60,2 6-18,2 5-4,-1-1 0,1 1 0,0-1 1,0 1-1,0-1 0,-1-4 0,3 8 25,-1 0-1,0 0 1,0 0-1,0 0 1,0 0-1,0-1 1,0 1 0,0 0-1,0 0 1,0 0-1,0 0 1,0 0 0,0 0-1,0 0 1,0 0-1,0 0 1,0 0-1,1 0 1,-1 0 0,0-1-1,0 1 1,0 0-1,0 0 1,0 0-1,0 0 1,0 0 0,0 0-1,1 0 1,-1 0-1,0 0 1,0 0 0,0 0-1,0 0 1,0 0-1,0 0 1,0 0-1,0 0 1,1 0 0,-1 0-1,0 0 1,0 0-1,0 0 1,0 1 0,0-1-1,0 0 1,0 0-1,0 0 1,1 0-1,8 5-69,8 7-1,1 1 63,1-1 0,-1-1-1,2-1 1,-1 0 0,2-2-1,-1 0 1,33 8 0,-45-14 20,0-1 1,1 1 0,-1-1 0,0 0-1,1-1 1,-1 0 0,1-1 0,-1 1-1,0-2 1,0 1 0,1-1-1,-1 0 1,0-1 0,0 0 0,-1 0-1,1-1 1,-1 1 0,1-2 0,-1 1-1,0-1 1,-1 0 0,9-9 0,7-10 60,0-1 0,18-29 1,-25 33-58,-5 6 17,9-19 1,-3 5-311,-14 28 242,-1 6-13,-1 6 7,-8 36-86,3 1 0,-1 50 0,6-94 133,0 6 54,0-1 1,0 1 0,1-1-1,0 1 1,1-1 0,0 0 0,4 14-1,-5-22-50,-1 0-1,0-1 1,1 1-1,-1 0 0,1-1 1,-1 1-1,1 0 1,-1-1-1,1 1 0,-1-1 1,1 1-1,-1-1 1,1 1-1,0-1 0,-1 1 1,1-1-1,0 0 1,0 1-1,-1-1 1,1 0-1,0 0 0,0 1 1,-1-1-1,1 0 1,0 0-1,0 0 0,-1 0 1,1 0-1,0 0 1,0 0-1,0 0 0,-1 0 1,1-1-1,0 1 1,0 0-1,-1 0 1,1-1-1,1 0 0,2-1 28,1-1-1,-1 1 0,0-1 0,6-6 0,54-56 98,-1 1 0,-5 15-56,34-31 5,-76 63-58,0 0 1,-1 0-1,18-31 1,-16 19 26,23-58 0,5-37-24,63-240 39,-76 247-75,-28 104-183,-4 13 188,0 0 1,0 0-1,0 0 0,0 0 0,0 0 0,0 0 0,0 0 0,0 0 0,0 0 0,0 1 0,0-1 1,0 0-1,0 0 0,0 0 0,0 0 0,0 0 0,0 0 0,0 0 0,0 0 0,0 0 0,0 0 0,0 0 1,0 0-1,0 0 0,0 0 0,0 0 0,0 0 0,0 1 0,0-1 0,0 0 0,0 0 0,0 0 0,0 0 1,0 0-1,0 0 0,0 0 0,0 0 0,0 0 0,0 0 0,0 0 0,0 0 0,0 0 0,0 0 1,0 0-1,1 0 0,-1 0 0,0 0 0,0 0 0,0 0 0,0 0 0,0 0 0,0 0 0,0 0 0,0 0 1,0 0-1,0 0 0,0 0 0,0 0 0,0 0 0,0 0 0,0 0 0,-2 23-335,-51 346-99,27-161 405,14-101 170,5 0 0,9 156 0,2-236 83,-4-26-206,0-1 1,0 1-1,0-1 1,0 1-1,0 0 1,0-1-1,0 1 1,1-1-1,-1 1 1,0-1-1,0 1 1,1-1-1,-1 1 0,0-1 1,1 1-1,-1-1 1,0 1-1,1-1 1,-1 1-1,1-1 1,-1 0-1,1 1 1,-1-1-1,1 0 1,-1 1-1,1-1 1,-1 0-1,1 1 1,-1-1-1,1 0 0,-1 0 1,1 0-1,0 0 1,-1 0-1,1 0 1,-1 0-1,1 0 1,0 0-1,2-2 27,0 0 0,-1-1 0,0 1 0,1-1 0,-1 1 0,0-1 0,0 0 0,-1 0 0,3-3 0,26-52 42,-18 35-107,0 0 0,2 1 1,18-23-1,-27 39 19,1-3-33,1 0 0,1 1-1,0 0 1,0 1-1,0 0 1,1 0-1,12-7 1,-20 14 36,-1-1-1,1 1 1,0-1 0,0 1 0,0 0 0,-1-1 0,1 1 0,0 0 0,0 0 0,0-1 0,0 1 0,0 0 0,0 0-1,-1 0 1,1 0 0,0 0 0,0 1 0,0-1 0,0 0 0,0 0 0,-1 0 0,1 1 0,0-1 0,0 0 0,0 1 0,-1-1-1,1 1 1,0-1 0,0 1 0,-1-1 0,1 1 0,-1 0 0,1-1 0,0 1 0,-1 0 0,1 0 0,-1-1 0,1 1 0,-1 0-1,0 0 1,1 1 0,1 4-18,0 0-1,-1 0 1,0 1-1,1 11 0,0-2 4,-1-13 19,0 7-1,1 0 1,1 0-1,4 12 1,-6-20 9,0 0-1,-1 0 0,1 0 1,0-1-1,0 1 1,0-1-1,0 1 1,0 0-1,1-1 1,-1 0-1,0 1 1,1-1-1,-1 0 1,1 0-1,-1 1 1,1-1-1,-1 0 1,1-1-1,0 1 0,0 0 1,-1 0-1,1-1 1,0 1-1,0-1 1,3 1-1,0-1 27,-1-1-1,1 0 1,0 0-1,-1 0 1,1 0-1,-1 0 1,1-1-1,5-3 1,36-22 40,-24 12-50,131-88-8,-117 76 41,-19 16-229,-20 15 148,1-1 0,0 0 0,0 0 0,1 1 0,-1 0 0,-2 6 0,-8 31-99,9-32 127,1 0 0,1 0 0,0 0 0,0 1 0,0-1 0,1 1 0,1-1 0,-1 0 0,2 1 0,-1-1 0,1 0 0,1 0 1,0 0-1,0 0 0,0-1 0,9 15 0,-12-22 5,1 0 0,-1 0 0,1-1 1,-1 1-1,1 0 0,0-1 1,-1 1-1,1 0 0,0-1 1,-1 1-1,1-1 0,0 1 1,0-1-1,0 1 0,-1-1 0,1 1 1,0-1-1,0 0 0,0 0 1,0 1-1,0-1 0,0 0 1,1 0-1,0 0-1,-1-1-1,1 1 1,-1-1 0,1 1 0,0-1-1,-1 1 1,0-1 0,1 0 0,-1 0-1,1 0 1,-1 0 0,2-1 0,2-3 4,0 0 1,-1 0-1,1-1 1,-1 1 0,4-7-1,-2 1 21,-1 0 0,0 0 0,0 0 0,-1 0 0,5-24 0,-8 29-23,0 0 0,-1 1 0,1-1 0,-1 0 0,0 0 0,-1 0 0,1 0 0,-1 1 0,-1-1 0,1 0-1,-1 0 1,0 1 0,0-1 0,-3-5 0,3 8-24,-1 0 1,1 0-1,-1 0 0,0 0 0,0 0 0,0 0 1,-1 1-1,1 0 0,-1-1 0,1 1 0,-1 1 1,0-1-1,1 0 0,-7-1 0,1 1-19,0-1 0,-1 1 0,1 1 0,-1 0 0,-9 0 0,-1 2 55,15 0 30,12-1-27,43-2-116,59-11 1,-78 9 44,22-2 82,56 2 0,-96 4-67,25 3-1,-35-2 30,0-1-1,0 1 1,0 0 0,1 0-1,-1 0 1,0 0 0,-1 0-1,1 1 1,0-1 0,0 1-1,-1 0 1,1 0 0,2 2-1,-4-3 2,-1 0 0,1 0 0,-1 0 0,1 0 0,-1 1 0,0-1 0,0 0 0,1 0 0,-1 0 0,0 0 0,0 0 0,0 0 0,0 0 0,0 0 0,-1 1 0,1-1 0,0 0 0,0 0 0,-1 0 0,1 0 0,-1 0 0,0 2 0,-14 22 0,13-21 0,-57 76 12,24-35 115,34-43-86,-1 0 1,0 0-1,1 0 0,-1-1 1,0 1-1,0-1 1,-4 3-1,6-4-37,0 0 1,0 0 0,0 0-1,0 0 1,-1 0-1,1 0 1,0 1 0,0-1-1,0 0 1,0 0-1,0 0 1,0 0-1,-1 0 1,1 0 0,0 0-1,0 0 1,0 0-1,0 0 1,0 0-1,-1 0 1,1 0 0,0 0-1,0 0 1,0 0-1,0 0 1,0 0 0,-1 0-1,1 0 1,0 0-1,0 0 1,0-1-1,0 1 1,0 0 0,0 0-1,0 0 1,-1 0-1,1 0 1,0 0 0,0 0-1,0 0 1,0-1-1,4-11 145,3 1-173,0 1-1,1 0 1,0 0 0,0 1-1,1 0 1,0 1 0,17-13-1,-20 17 0,-1 1 0,1 0 0,0 0 0,0 0 0,0 0 0,0 1 0,9-2 0,-11 4 5,0-1 1,0 1-1,0 0 0,0 0 0,-1 0 0,1 0 1,0 0-1,0 1 0,0 0 0,0 0 0,-1 0 1,1 0-1,4 3 0,-4-2 9,-1 0-1,1 1 1,-1-1 0,0 1-1,1 0 1,-1 0 0,-1 0-1,1 1 1,0-1 0,-1 0 0,3 6-1,3 6 30,8 24 0,-11-26 2,58 162 49,-61-170-3505,-2-9 1034,-4-14-1743,-6-9-1690,1-2 1846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4:2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6816,'-25'4'3072,"17"3"-2656,8-4 896,3 2-800,2-5-288,0 3-160,-2-3 416,11 0-256,-7 0 128,6 0-224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4:28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612 139 7712,'-5'-3'3520,"35"0"-3072,-10-2 1440,2 2-1120,32-8 64,5-1-512,30-2 32,-5 1-192,0-5 0,-8 7-96,-14-3 32,-6 1-64,-14 2-640,-5 4 320</inkml:trace>
  <inkml:trace contextRef="#ctx0" brushRef="#br0" timeOffset="1">55 133 7296,'-45'-5'3328,"40"16"-2912,1-11-192,4 5 128,9-5-192,-6-5 544,9 5-384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4:28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4576,'25'3'2048,"46"0"-1760,-29-3 1792,0 0-1184,38-18 1120,8 4-1152,38-24 96,-3 4-576,28-14 128,-8 6-288,13-3-640,-17 15 224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4:34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1176 3968,'-14'6'1285,"14"-6"-1226,0 0 0,0 0 1,0 0-1,0 1 0,0-1 0,0 0 0,0 0 0,0 0 0,1 0 1,-1 0-1,0 0 0,0 0 0,0 0 0,0 0 0,0 0 0,0 1 1,0-1-1,0 0 0,0 0 0,0 0 0,0 0 0,0 0 0,0 0 1,0 0-1,0 0 0,0 1 0,0-1 0,0 0 0,0 0 0,0 0 1,0 0-1,0 0 0,0 0 0,0 0 0,0 1 0,0-1 0,0 0 0,0 0 1,0 0-1,0 0 0,0 0 0,0 0 0,0 0 0,-1 0 0,1 0 1,0 1-1,0-1 0,0 0 0,0 0 0,0 0 0,0 0 0,0 0 1,11 0 1658,4-6-1170,0-1 0,-1 0-1,0-1 1,0-1-1,-1 0 1,13-12 0,9-5-8,43-39 381,-52 42-472,-25 22-446,0 0 1,0 0-1,0 1 0,-1-1 0,1 1 0,0-1 1,0 0-1,0 1 0,0-1 0,0 1 1,0 0-1,1-1 0,0 1 0,-1 0-6,-1 0 0,1 0-1,-1 0 1,0 0 0,1 0-1,-1 0 1,1 0 0,-1 1-1,0-1 1,1 0 0,-1 0-1,0 0 1,1 1 0,-1-1-1,0 0 1,1 0 0,-1 1-1,0-1 1,0 0 0,1 1-1,-1-1 1,0 0 0,0 1-1,0-1 1,1 1 0,0 1-1,-1 1 0,1-1 0,-1 1 0,0 0 0,1-1 0,-1 1 0,0-1 0,-1 1 0,1 0 0,-1 3 0,-29 121 392,13-59-211,-15 45 282,-93 215-1,60-160 604,58-158-160,7-10-888,0 0-1,0 0 0,-1 0 1,1 0-1,0 0 0,0 0 1,0 0-1,0 0 0,0 0 0,-1 0 1,1 0-1,0 0 0,0 0 1,0 0-1,0 0 0,0-1 1,-1 1-1,1 0 0,0 0 1,0 0-1,0 0 0,0 0 0,0 0 1,0 0-1,0-1 0,0 1 1,0 0-1,0 0 0,-1 0 1,1 0-1,0 0 0,0-1 1,0 1-1,0 0 0,0 0 1,0 0-1,0 0 0,0-1 0,-1-23 272,4 9-231,-1-1 0,2 1 0,9-27 0,23-43 119,-26 62-199,23-51 15,63-138 160,14 10-255,-77 146 181,-14 23-171,25-34 0,-40 63 75,-1 0-1,1-1 1,0 1 0,0 1 0,0-1 0,0 1-1,1-1 1,6-3 0,-9 7 16,-1-1 0,0 1 0,0-1 0,1 1 0,-1 0-1,1-1 1,-1 1 0,0 0 0,1 0 0,-1 0 0,1 0 0,-1 0 0,0 0 0,1 1 0,-1-1 0,0 0 0,1 1-1,-1-1 1,0 1 0,1-1 0,-1 1 0,0-1 0,0 1 0,0 0 0,1 0 0,-1 0 0,0 0 0,0 0-1,0 0 1,0 0 0,-1 0 0,1 0 0,0 0 0,0 0 0,-1 1 0,1-1 0,0 3 0,2 2-6,0 0 0,-1 0 0,0 1 0,0-1 0,-1 1 0,0-1 0,0 1 0,-1-1 0,1 1 0,-2 9 0,-1 8 143,-10 37 1,4-20 16,5-24-44,-1-1 0,0 1 0,-2-1 0,0 1-1,-8 14 1,14-30-86,-1 0 0,1 1-1,-1-1 1,1 0-1,-1 0 1,0 0 0,0 0-1,1 0 1,-1 0 0,0 0-1,0-1 1,0 1 0,0 0-1,0 0 1,0-1-1,0 1 1,-2 0 0,1 0-4,1-1 1,0 0 0,0-1 0,0 1-1,0 0 1,0 0 0,0 0 0,0-1 0,0 1-1,0 0 1,-1-1 0,1 1 0,1-1-1,-1 1 1,0-1 0,0 0 0,0 1-1,0-1 1,-1-1 0,-4-4-17,-1 0 1,1-1-1,1 0 1,-1 0-1,1 0 0,0-1 1,1 1-1,-4-10 1,11 17-67,-1-1 1,1 1 0,0 0 0,0 0-1,0 0 1,-1 1 0,5 0-1,20 1-74,-12-5 154,0 0 0,-1 0 0,1-1 0,16-7 1,-9 3 85,13-4 60,265-99 82,-283 103-217,0-1-1,0-1 1,-1 0 0,20-17-1,-26 19 46,-1 0-1,-1-1 1,1 0 0,-1 0-1,-1-1 1,0 0-1,11-20 1,-11 9-180,-7 21 105,0-1 1,0 1-1,0-1 0,0 1 0,0 0 0,0-1 0,0 1 0,0-1 1,0 1-1,0-1 0,0 1 0,0-1 0,0 1 0,-1 0 0,1-1 1,0 1-1,0-1 0,0 1 0,-1 0 0,1-1 0,0 1 0,0 0 1,-1-1-1,1 1 0,0 0 0,-1-1 0,1 1 0,0 0 0,-1 0 1,1-1-1,-1 1 0,1 0 0,0 0 0,-1 0 0,1 0 1,-1-1-1,1 1 0,-1 0 0,1 0 0,0 0 0,-1 0 0,1 0 1,-2 0-1,2 1 3,-1-1 0,1 1 0,-1-1-1,1 1 1,0-1 0,-1 1 0,1-1 0,0 1 0,-1-1 0,1 1 0,0-1 0,-1 1 0,1 0 0,0-1 0,0 1 0,0 0 0,0-1 0,-1 1 0,1-1 0,0 1 0,0 0 0,0-1 0,1 1 0,-1 0 0,0-1-1,0 1 1,0 0 0,0-1 0,0 1 0,1-1 0,-1 1 0,0 0 0,1-1 0,0 2 0,8 3-15,1-1 1,0 0-1,11 3 0,-10-3-19,0-1 0,19 11 1,-22-9 22,-1 0 1,1 0 0,-2 1 0,1 0-1,0 0 1,6 9 0,-9-11 9,-1 1 0,0-1 1,0 1-1,0 0 0,-1 0 1,1 1-1,-1-1 0,0 0 1,-1 1-1,2 8 0,-1 2 36,-2-9-5,1-1-1,-1 1 1,1-1 0,1 0-1,-1 0 1,1 1 0,0-1 0,4 8-1,-5-13-14,0 0-1,0 0 1,0 0 0,0 0-1,0 0 1,0-1-1,0 1 1,1 0-1,-1-1 1,0 1-1,0-1 1,1 1 0,-1-1-1,0 0 1,1 1-1,-1-1 1,0 0-1,1 0 1,-1 0-1,0 0 1,1 0 0,1-1-1,5 0 71,-1 0 1,14-6-1,-14 5-51,40-14 85,0-3-1,75-42 1,-30 0-303,-86 57 189,9-3-48,-14 7 40,-1 0 0,1 0 0,-1 0-1,0 1 1,1-1 0,-1 0 0,0 0 0,1 0 0,-1 0 0,1 0 0,-1 1-1,0-1 1,1 0 0,-1 0 0,0 0 0,1 1 0,-1-1 0,0 0-1,0 1 1,1-1 0,-1 0 0,0 1 0,0-1 0,0 0 0,1 1 0,-1-1-1,0 0 1,0 1 0,0-1 0,0 1 0,0-1 0,0 0 0,0 1 0,0-1-1,0 1 1,0-1 0,0 1 0,1 6-40,-1 0 1,0 0-1,-1 0 1,0 0-1,0 0 0,0 0 1,-4 9-1,-2 22 155,6-28-58,0 0 0,1 1 1,1-1-1,3 18 0,-3-23-22,0 0 1,0 0-1,1-1 0,-1 1 1,1-1-1,0 1 0,0-1 1,1 0-1,0 0 0,-1 0 1,7 7-1,-8-10-19,0 0 1,0-1-1,0 1 1,-1 0-1,1-1 1,0 1-1,0 0 1,0-1-1,0 0 0,0 1 1,0-1-1,0 1 1,0-1-1,0 0 1,0 0-1,0 0 1,0 1-1,1-1 0,-1 0 1,0-1-1,0 1 1,0 0-1,0 0 1,0 0-1,0 0 1,0-1-1,0 1 0,0-1 1,0 1-1,0-1 1,0 1-1,0-1 1,0 1-1,-1-1 1,1 0-1,0 1 0,0-1 1,0 0-1,-1 0 1,1 0-1,0-1 1,4-4 53,-1-1 0,0 0 0,0 0 0,4-11 1,-5 11 82,0-1-146,0 0 0,-1 0 1,0 0-1,0 0 1,-1 0-1,0 0 0,0-1 1,-1 1-1,0 0 1,-1 0-1,0-1 0,0 1 1,-1 0-1,0 0 1,0 0-1,-1 0 0,0 0 1,-4-8-1,4 11-15,0 1-1,0 0 0,0 0 0,-1 0 0,1 0 1,-1 0-1,0 1 0,0-1 0,-7-3 1,10 6 2,-1 0 0,0 0 0,0 1 0,0-1 0,0 0 0,0 1 0,0-1 0,0 1 0,-1 0 0,1 0 1,0 0-1,0 0 0,0 0 0,0 0 0,0 0 0,0 1 0,0-1 0,0 1 0,0-1 0,0 1 0,0 0 1,0 0-1,0 0 0,0 0 0,0 0 0,-2 3 0,3-4 4,1 0 1,-1 1-1,0-1 1,1 1-1,-1-1 1,1 0-1,-1 1 1,1-1-1,-1 1 1,1 0-1,0-1 0,-1 1 1,1-1-1,0 1 1,-1 0-1,1-1 1,0 1-1,-1 0 1,1-1-1,0 1 1,0 0-1,0-1 0,0 1 1,0 0-1,0-1 1,0 1-1,0 1 1,1-1 7,-1 0 1,1 0-1,-1 0 1,1 0-1,0 0 0,0-1 1,-1 1-1,1 0 1,0 0-1,0-1 1,0 1-1,0 0 1,0-1-1,0 1 1,1 0-1,4 1-9,0 0 1,0 0-1,1 0 0,-1-1 1,9 1-1,-8-2 30,0 0-1,0 0 1,0-1 0,0 0-1,0-1 1,0 1-1,7-4 1,4-2 6,23-13 0,-13 4 1,0-2 1,-1-1 0,40-36-1,59-76 103,-88 84-102,52-82 1,-77 104-20,0-1 1,-1 0 0,-2-1-1,0-1 1,-2 1 0,7-46-1,-15 69-312,-2 7 88,-5 17-17,-9 27 88,0 11 9,-12 83 0,21-97 60,-12 72 120,-4 131-1,21-222 51,2-1 0,1 1 0,1 0 0,2 0 0,7 31 0,-11-55-63,0 1 0,1-1-1,-1 1 1,1-1 0,-1 0 0,1 1 0,0-1-1,-1 0 1,1 0 0,0 0 0,0 1 0,0-1-1,0 0 1,0 0 0,0 0 0,0 0 0,0-1 0,0 1-1,3 1 1,-3-1-10,0-1-1,0 0 1,0 0 0,0 0-1,0 0 1,0-1 0,0 1-1,0 0 1,1 0 0,-1 0-1,0-1 1,0 1 0,0-1-1,0 1 1,-1-1 0,1 1-1,0-1 1,0 0 0,0 1-1,1-2 1,3-3 34,1-1-1,-1 0 1,-1 0 0,1-1-1,6-11 1,0-1-67,-1-1 0,-1 0 1,0 0-1,-2-1 0,10-41 0,-16 50 2,1 4-298,3 15 34,-2-2 252,-1 0 24,1 0-1,0-1 1,0 1-1,6 5 1,-7-8 2,0 0 0,0-1 0,0 1-1,0-1 1,0 1 0,1-1 0,-1 0 0,1 0 0,-1 0 0,1 0 0,-1-1-1,4 2 1,20 0-9,0 0 0,-1-2-1,1 0 1,38-7 0,-34 4 9,217-32 196,-233 32-221,0-1 0,13-6-1,-16 6 60,1 0 0,-1 0 0,19-2 0,-27 5-27,7 1-104,-17 7-50,0-2 152,-91 62-241,91-63 229,-14 9-2,1 0-1,1 1 0,-33 31 0,49-43-1,1 1-1,0 0 1,0 0-1,0 0 0,0 0 1,0 0-1,1 1 1,0-1-1,-1 1 1,1-1-1,-1 6 0,2-8 16,0 0 0,0 0 0,0 0 0,0 1 0,0-1 0,0 0 0,0 0 0,1 0 0,-1 0-1,0 1 1,1-1 0,-1 0 0,0 0 0,1 0 0,-1 0 0,1 0 0,0 0 0,-1 0 0,1 0-1,0 0 1,0 0 0,0-1 0,-1 1 0,1 0 0,0 0 0,0-1 0,0 1 0,0 0 0,0-1-1,0 1 1,1-1 0,-1 0 0,0 1 0,0-1 0,0 0 0,0 0 0,2 1 0,2-1 17,1 0 1,-1 0 0,0 0-1,0-1 1,0 0-1,-1 0 1,1 0 0,0 0-1,0-1 1,0 0 0,8-4-1,3-3 117,28-21-1,-29 19-101,-1-1-1,-1 0 1,-1-1 0,16-19-1,-18 18-243,-6 8-27,-7 11-33,-2 3 249,0 1 0,0 0 0,1 0-1,1 0 1,-1 1 0,1-1 0,1 1 0,0-1 0,0 1 0,1 0 0,0 0-1,1 15 1,1-15 21,-1-3 19,1 0 0,0 0 0,1 0 0,3 13 0,-4-19-24,-1 0 1,0 0 0,1 0-1,-1 0 1,1 0-1,0 0 1,-1 0 0,1 0-1,0 0 1,-1-1-1,1 1 1,0 0 0,0 0-1,0-1 1,0 1-1,0 0 1,0-1 0,0 1-1,0-1 1,0 1-1,0-1 1,0 0-1,0 1 1,0-1 0,0 0-1,0 0 1,0 0-1,1 0 1,-1 0 0,0 0-1,0 0 1,0 0-1,0 0 1,0 0 0,0-1-1,0 1 1,0 0-1,2-1 1,6-4 14,0 0 0,0 0 0,0-1 0,-1 0 0,14-14 0,9-5 34,22-12 110,-23 17-78,51-44 1,-53 36-43,-1-2 0,-2 0 0,-1-1 0,23-41 1,67-143 98,-102 190-141,12-27 35,29-92 1,1-58-224,-10 34 59,-43 165 120,1-4-30,0 0 0,0 0 0,0-10 0,-2 17 35,0 0-1,0 0 1,0 0-1,0 0 1,0 0-1,0 0 1,0 0 0,0 0-1,-1 0 1,1 0-1,0 0 1,0 0 0,0 0-1,0 0 1,0 0-1,0 0 1,0 0-1,0 0 1,0 0 0,-1 0-1,1 0 1,0 0-1,0 0 1,0 0 0,0 0-1,0 0 1,0 0-1,0 0 1,0 0 0,0 0-1,0 0 1,-1 0-1,1 0 1,0 0-1,0 0 1,0 0 0,0 0-1,0 0 1,0 0-1,0-1 1,0 1 0,0 0-1,0 0 1,0 0-1,0 0 1,0 0-1,0 0 1,0 0 0,0 0-1,0 0 1,0 0-1,0-1 1,0 1 0,0 0-1,0 0 1,0 0-1,0 0 1,0 0 0,0 0-1,0 0 1,0 0-1,0-1 1,0 1-1,0 0 1,0 0 0,0 0-1,0 0 1,0 0-1,-5 9-175,-24 104-293,12-37 482,-44 141 71,-46 314-299,104-513 278,1-1-1,0 1 1,1 0 0,1 0-1,4 34 1,-3-49-25,0-1 0,-1 1-1,1-1 1,0 0 0,0 0 0,0 1-1,0-1 1,0 0 0,1 0 0,-1 0 0,3 2-1,-4-3-21,1 0-1,0-1 1,0 1-1,0-1 0,-1 1 1,1 0-1,0-1 1,0 1-1,0-1 1,0 0-1,0 1 0,0-1 1,0 0-1,0 1 1,0-1-1,0 0 1,0 0-1,0 0 0,0 0 1,0 0-1,0 0 1,0 0-1,1-1 1,-1 1-1,0 0 0,0 0 1,1-1-1,5-3 4,0 0 0,-1 0 0,1-1 0,-1 0 0,0 0 0,0 0 0,0-1 0,-1 0 0,0 0 0,0 0 0,0-1 0,4-7 0,1-5-41,0-1 0,-2 0 0,9-27 0,-12 30 22,0-1 0,-1-1 0,3-34 0,-7 58-33,0 0 0,0 0-1,1 1 1,0-1 0,0 0 0,0 0 0,1 0-1,0 0 1,0 0 0,0-1 0,3 6 0,-3-7 43,0-1 0,0 1 1,0 0-1,1-1 1,-1 1-1,1-1 1,0 0-1,0 0 0,0 0 1,0 0-1,0 0 1,0-1-1,0 1 1,0-1-1,1 0 0,-1 0 1,5 0-1,3 1 11,0-1 0,0-1 0,0 0 0,0 0 0,0-1 0,18-4-1,64-21 240,-70 19-219,2-1-24,-1 2-7,-1-2 0,0 0 0,37-20 0,-44 19-6,0-1 0,16-14 0,-32 23-2,0 1 0,0 0 0,0-1 0,1 1 1,-1 0-1,0 0 0,0 0 0,1-1 0,-1 1 0,0 0 0,0 0 0,1 0 0,-1-1 0,0 1 0,1 0 0,-1 0 0,0 0 0,0 0 0,1 0 0,-1 0 0,0 0 1,1 0-1,-1 0 0,0 0 0,1 0 0,-1 0 0,0 0 0,1 0 0,0 0 0,-1 9-133,-9 18-125,9-25 244,-26 53-53,17-38 38,1 0 0,-7 22 0,13-34 35,1 0-1,0 0 1,0 1 0,0-1 0,1 0 0,0 1 0,0-1 0,0 0-1,0 1 1,1-1 0,0 0 0,2 7 0,-2-10 11,0 0 0,0 0 0,0-1 1,0 1-1,0 0 0,0-1 0,0 1 0,1-1 0,-1 1 0,1-1 1,-1 0-1,1 1 0,0-1 0,-1 0 0,1 0 0,0 0 0,0 0 1,0 0-1,0-1 0,0 1 0,0-1 0,0 1 0,0-1 0,0 0 1,0 1-1,0-1 0,0 0 0,4-1 0,0 1 13,0-1-1,-1 0 1,1 0-1,0 0 1,-1-1-1,1 0 1,-1 0-1,1 0 1,5-5 0,3-3-27,-1-1 0,-1 0 1,0-1-1,0 0 0,-1-1 1,-1 0-1,12-20 0,44-74 84,-10 16 54,53-65-166,-73 105-10,67-100 81,-79 111-26,36-83 0,-16 12-284,-43 105-55,-2 10 137,-17 43-47,-61 108-1,44-93 159,-34 87-1,49-91 19,-19 78 1,33-108 55,2 0 0,0 1 1,2 0-1,1-1 0,3 32 1,-2-53 44,1 1-1,0-1 1,1 0 0,0 0 0,0 0 0,0 0 0,1 0 0,0 0 0,7 11 0,-7-15-33,0 1 0,0 0 0,1-1 0,-1 0 0,1 0 0,-1 0 0,1 0 0,0 0 0,0-1-1,0 0 1,1 0 0,-1 0 0,1 0 0,-1-1 0,10 2 0,3 0 68,0-1 0,0-1 0,0-1-1,0 0 1,0-2 0,31-5 0,-40 5-69,0 0 0,0-1 0,1 0 0,-2-1 0,1 0 0,0 0 0,-1-1 0,13-10 1,-11 8-30,-1 0 1,-1-1 0,1 0-1,-1 0 1,-1 0 0,9-15-1,-10 16 17,-1-4-122,-4 17 47,-1 0 0,0 0 0,-3 8 0,1-6-1,1-1 1,1 0-1,0 1 1,-1 7-1,2-8 84,0-6-5,1 0 0,-1 0 0,0 0 0,0 0 0,0 0-1,-1 0 1,1 1 0,0-1 0,0 0 0,-1 0 0,1 0 0,0 0-1,-1 1 1,-2 3 20,1 0-1,0 1 1,1-1-1,-1 1 1,1-1-1,0 1 1,1 0-1,-1 8 1,2 3-24,-1-15-10,0 0 1,0-1 0,0 1 0,0-1 0,0 1-1,0 0 1,1-1 0,0 3 0,-1-3 25,0 0 1,1-1 0,-1 1-1,1-1 1,-1 1 0,1-1 0,-1 1-1,1-1 1,-1 1 0,1-1-1,0 0 1,-1 1 0,1-1-1,0 0 1,-1 0 0,1 1-1,0-1 1,-1 0 0,1 0-1,0 0 1,-1 0 0,1 0 0,0 0-1,-1 0 1,2 0 0,9-1 15,-1-1 1,1-1 0,-1 1 0,0-1-1,0-1 1,0 0 0,10-6 0,-4 3 55,13-8-105,-1-1 0,0-1 0,-2-2-1,27-23 1,-25 18 86,-3-1 0,0-1-1,39-53 1,50-96 63,-101 154-133,-6 9-5,121-211-66,-48 84-209,-71 121 104,-8 15 79,-4 11-46,-36 72-198,17-37 265,3-6-5,9-18 42,1 0-1,-13 39 0,-6 59 65,-16 149 0,40-237-16,0 16 98,1 67 1,3-82 73,0-29-151,0 1 1,0 0-1,0 0 1,0 0-1,0 0 1,1 0-1,-1 0 1,1-1-1,-1 1 1,1 0-1,0 0 1,-1-1-1,1 1 1,0 0-1,2 1 1,-3-2-8,1-1 0,0 1 0,0 0 1,0-1-1,0 1 0,0-1 0,1 1 1,-1-1-1,0 0 0,0 1 0,0-1 0,0 0 1,0 0-1,0 0 0,1 0 0,-1 0 0,0 0 1,0 0-1,0 0 0,0 0 0,1-1 1,-1 1-1,0 0 0,1-1 0,5-3 11,1 0 0,-1 0-1,-1 0 1,1-1 0,-1 0-1,0 0 1,0-1-1,8-9 1,-4 5-66,21-23 2,-20 20 5,0 1-1,1 0 0,0 1 1,1 1-1,17-11 1,-29 20 17,-1 1 1,1-1-1,-1 1 1,1 0 0,-1-1-1,1 1 1,-1 0-1,1 0 1,0 0 0,-1-1-1,1 1 1,0 0 0,-1 0-1,1 0 1,-1 0-1,1 0 1,0 0 0,-1 0-1,1 0 1,0 0-1,-1 0 1,2 1 0,-2-1 0,1 1 1,-1-1 0,0 1-1,1-1 1,-1 0 0,0 1-1,0-1 1,1 1 0,-1 0-1,0-1 1,0 1 0,0-1-1,0 1 1,0-1 0,0 1-1,0-1 1,0 1 0,0-1-1,0 1 1,0 0 0,-1 6-23,0-1 1,-1 0-1,-2 9 1,3-13 41,-6 19-90,3-11 106,0 0 1,1 0 0,0 0 0,1 1 0,0 0-1,0-1 1,1 1 0,1 18 0,0-28-13,0 0-1,0-1 1,1 1 0,-1-1-1,0 1 1,0 0 0,1-1-1,-1 1 1,0-1 0,0 1-1,1-1 1,-1 1 0,1-1-1,-1 1 1,1-1 0,-1 1-1,1-1 1,-1 0 0,1 1-1,-1-1 1,1 0 0,-1 1-1,1-1 1,-1 0-1,1 0 1,0 1 0,-1-1-1,1 0 1,0 0 0,-1 0-1,1 0 1,-1 0 0,1 0-1,0 0 1,-1 0 0,1 0-1,1-1 1,28-6 351,-20 3-292,61-18-13,-1-4-1,86-45 1,-152 70-115,0-1 0,0 0 0,0 1 1,0 0-1,0 0 0,6-1 1,-9 2 46,0 0 1,-1 0 0,1 0 0,0 0 0,0 0 0,-1 0-1,1 0 1,0 0 0,0 0 0,-1 0 0,1 1 0,0-1-1,-1 0 1,1 0 0,0 1 0,-1-1 0,1 0 0,-1 1-1,1-1 1,0 1 0,-1-1 0,1 1 0,-1-1 0,1 1-1,-1-1 1,0 1 0,1 0 0,-1-1 0,1 1 0,-1-1-1,0 1 1,0 0 0,1-1 0,-1 1 0,0 0 0,0 0-1,0-1 1,0 1 0,0 0 0,0-1 0,0 1 0,0 0-1,0 0 1,0-1 0,0 1 0,0 0 0,-1 0 0,1 4 12,-1 0 0,0-1 0,-1 1 0,1-1 0,-1 1 0,1-1 0,-6 8 0,-140 205 62,120-180-35,-181 222 346,193-244-136,-25 22 0,33-32-169,-1 1 1,1-1-1,-1-1 1,-1 1-1,1-1 1,-9 2 0,16-5-70,0-1 1,-1 1-1,1-1 1,0 0-1,0 0 1,-1 1-1,1-1 1,0 0-1,0 0 1,-1 0-1,1-1 1,0 1-1,-1 0 1,1 0-1,0-1 1,0 1-1,0-1 1,-1 1-1,1-1 1,0 1-1,0-1 1,0 0-1,0 1 1,-2-3-1,2 2 4,0-1-1,0 1 0,0-1 1,0 1-1,1-1 0,-1 0 1,0 1-1,1-1 0,-1 0 1,1 1-1,-1-1 0,1 0 1,0 0-1,0 0 0,0 1 1,0-1-1,0-3 1,2-8-22,1 1 1,-1 0 0,2 0 0,0 1 0,0-1 0,1 1 0,0-1-1,1 2 1,9-13 0,-5 9 4,2 0-1,0 0 0,0 2 1,1-1-1,24-16 1,5 2 2,0 2-1,2 2 1,73-27 0,1 3-103,32-12-4299,-97 34-844,-21 8-4418,-27 16 6086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4:3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8 105 7712,'-8'-19'3520,"36"11"-3072,-6 2 2016,0 6-1440,11-8 575,5 4-959,17-7 352,7 3-576,10-3-96,-1 3-192,-2-3-96,-12 8 0,-10-4 32,-5 7-32,-13 0-5087,-7 7 2751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4:35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977 301 8736,'-26'-24'4448,"26"21"-3232,4 3-768,1-8 256,7 5-416,1-4-192,4 2-32,-5 2-1984,6 3 1056</inkml:trace>
  <inkml:trace contextRef="#ctx0" brushRef="#br0" timeOffset="1">72 24 8896,'-39'-11'4032,"14"3"-3520,17 3 640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5:17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1050 2496,'0'0'6704,"0"-7"-5334,18-22 220,-6 12-1473,-1-1 0,-1 0 0,0 0 0,-2-1 0,8-20 0,-4 10-94,-3 6 4,83-208 267,-65 155-153,17-84 0,-36 123-90,24-116 218,-26 112-34,2-74-1,-7 102-147,0 6-291,-3 18 28,-46 241 501,18-104 61,14-79-62,-10 99 1,28 60-91,-2-220-202,0-1-1,1 1 1,0-1 0,1 1-1,-1-1 1,2 0 0,-1 0-1,1 0 1,0 0-1,0 0 1,0-1 0,1 1-1,5 6 1,-8-12 3,0 0 0,0 0 0,0 0 0,1 0 0,-1 1 0,0-1 1,0-1-1,1 1 0,-1 0 0,1 0 0,-1 0 0,0-1 0,1 1 0,-1-1 0,1 1 0,0-1 1,-1 0-1,1 1 0,-1-1 0,1 0 0,0 0 0,2 0 0,-2-1-6,1 0 1,0 0-1,0 0 0,-1 0 1,1 0-1,-1-1 1,1 1-1,-1-1 0,0 0 1,1 0-1,2-3 0,5-5 84,-1-1 0,-1-1-1,14-23 1,-21 33-75,14-23 34,-2-1 0,-1 0 0,-1-1 0,-1-1 0,-1 1 0,-2-2 0,7-48 0,-13 72-24,-1 0 0,0-1 0,0 1 0,0 0 0,-1 0 0,1-1 0,-3-7 0,2 13-55,1 0 1,0-1-1,0 1 1,0 0-1,0 0 1,0 0 0,0-1-1,0 1 1,0 0-1,0 0 1,0 0-1,0-1 1,0 1-1,0 0 1,0 0-1,0 0 1,0-1 0,0 1-1,0 0 1,0 0-1,0 0 1,0-1-1,0 1 1,1 0-1,-1 0 1,0 0-1,0 0 1,0-1-1,0 1 1,0 0 0,0 0-1,1 0 1,-1 0-1,0-1 1,10 0-192,21 6 54,-15-2 317,-12-2-167,-1 0 0,0 0 0,0 0 0,0 0-1,0 0 1,0 1 0,0 0 0,0-1 0,0 1 0,-1 0 0,1 1-1,-1-1 1,1 0 0,-1 1 0,0-1 0,0 1 0,0 0 0,0-1-1,2 6 1,0-1 31,-1 1-1,0 1 1,0-1 0,0 0-1,-1 1 1,1 8-1,3 50 209,-6-50-237,1 0-1,1-1 0,1 1 0,0 0 0,8 23 0,-9-34 2,1-1 1,0 1-1,-1 0 0,2-1 0,-1 0 0,1 0 0,5 6 0,-6-8 5,0 0 0,1-1 0,-1 1 0,1-1 0,-1 0 0,1 0 0,0 0 0,0-1-1,0 0 1,0 1 0,6 0 0,-4-1 13,0 0-1,0-1 0,-1 1 0,1-1 0,0-1 0,0 1 0,-1-1 0,1 0 0,0 0 1,-1-1-1,1 1 0,-1-1 0,1-1 0,-1 1 0,0-1 0,0 0 0,0 0 1,0 0-1,-1-1 0,9-7 0,3-5-22,-1-2 1,-1 0-1,24-38 1,-20 27 36,30-39 135,56-61 0,-100 122-142,-9 5-47,3 3 4,0-1-1,0 1 1,0 0 0,-1 0 0,1 0 0,0 0-1,-2 1 1,-4 4 32,0 1 1,1-1-1,-1 1 0,1 1 0,1-1 1,-7 10-1,-2 5-75,-15 28 0,16-22-1,0 1 1,2 0 0,1 1 0,-10 45-1,19-63 47,0 0-1,1 14 1,0-22-2,1 0 1,1 0 0,-1 0-1,0 0 1,1-1-1,0 1 1,0 0-1,0 0 1,0-1-1,3 5 1,-3-6 17,0-1-1,-1 0 0,1 0 1,0 0-1,1 0 1,-1 0-1,0 0 1,0 0-1,0 0 1,0-1-1,1 1 1,-1 0-1,0-1 1,1 1-1,-1-1 1,1 1-1,-1-1 0,0 0 1,1 1-1,-1-1 1,1 0-1,-1 0 1,1 0-1,-1 0 1,1 0-1,-1-1 1,1 1-1,-1 0 1,0-1-1,1 1 1,-1-1-1,0 1 1,3-2-1,0 0 23,1-1 0,-1 1-1,0-1 1,0 0 0,0 0 0,-1 0 0,1 0-1,-1-1 1,5-5 0,1-6 18,0-2 1,12-31-1,-10 20 18,47-129 143,-53 142-166,1-2-46,0-1 0,-1 1 0,-1-1 0,-1 0 0,1-18 0,-4 35-8,0 0 0,1 0 0,-1 0-1,0 1 1,0-1 0,0 0 0,0 0-1,0 0 1,0 1 0,-1-1 0,1 0 0,0 0-1,0 0 1,-1 1 0,1-1 0,0 0-1,-1 1 1,1-1 0,0 0 0,-1 0-1,1 1 1,-1-1 0,0 0 0,0 1-2,0 0 1,1 0 0,-1 0 0,0 1-1,0-1 1,1 0 0,-1 0 0,1 1 0,-1-1-1,0 1 1,1-1 0,-1 0 0,1 1-1,-1-1 1,1 1 0,-1-1 0,1 1-1,-1 0 1,0 0 0,-4 7-42,-1 0 1,-5 13-1,5-8 16,1 1 0,1 0 0,0 0 0,0 0-1,1 0 1,-1 24 0,3-8-36,1-1 0,5 37 0,-3-55 91,0 0 1,0-1 0,1 1 0,0 0-1,1-1 1,0 0 0,1 0 0,0 0-1,12 16 1,-17-25-9,1 0 1,0 0-1,0 0 1,0 0-1,0 0 1,0 0-1,0-1 1,0 1-1,0 0 0,0-1 1,0 1-1,0-1 1,0 1-1,1-1 1,-1 1-1,0-1 0,0 0 1,0 0-1,1 1 1,-1-1-1,2 0 1,-1-1 13,1 1 0,0-1 0,-1 1 1,1-1-1,-1 0 0,1 0 0,-1 0 0,1 0 1,3-3-1,1-1-1,0-1-1,0 1 1,0-2-1,-1 1 1,6-8-1,75-111 163,-15 18-452,-63 92 249,12-14 33,-21 28-28,1 0 1,0 0-1,0 0 0,0 0 0,0 1 1,0-1-1,-1 0 0,2 0 0,-1 1 1,0-1-1,0 1 0,0-1 1,0 1-1,0 0 0,0-1 0,1 1 1,-1 0-1,0 0 0,0 0 1,0-1-1,1 1 0,-1 1 0,2-1 1,-2 1 3,0-1 1,0 1-1,0 0 0,0 0 1,-1-1-1,1 1 1,0 0-1,0 0 1,0 0-1,-1 0 0,1 0 1,0 1-1,-1-1 1,1 0-1,-1 0 1,1 0-1,-1 0 0,0 1 1,0-1-1,1 0 1,-1 0-1,0 3 1,2 33 149,-2-34-116,-14 221 177,14-221-196,-1 0 0,1 1 0,0-1-1,0 0 1,0 1 0,1 5 0,-1-9-1,0 0 1,0 0-1,0 1 0,0-1 1,0 0-1,0 0 1,0 0-1,0 0 0,0 0 1,0 0-1,0 0 0,1 0 1,-1 0-1,0 0 0,0 1 1,0-1-1,0 0 0,0 0 1,0 0-1,0 0 0,0 0 1,0 0-1,0 0 1,0 0-1,0 0 0,0 0 1,0 0-1,0 0 0,0 0 1,1 0-1,-1 0 0,0 0 1,0 0-1,0 0 0,0 1 1,0-1-1,0 0 0,0 0 1,0 0-1,0 0 1,0 0-1,1 0 0,-1 0 1,0-1-1,0 1 0,0 0 1,0 0-1,0 0 0,0 0 1,0 0-1,0 0 0,0 0 1,0 0-1,1 0 0,4-6 123,4-14-36,29-88-29,-11 41-106,26-60 25,-49 118-47,4-10-53,-7 18 100,-1 0-1,0 1 1,1-1 0,-1 1 0,1-1-1,-1 1 1,1-1 0,-1 1 0,1-1 0,-1 1-1,1-1 1,0 1 0,-1-1 0,1 1 0,-1 0-1,1-1 1,0 1 0,0 0 0,-1 0-1,1 0 1,1-1 0,-2 1 16,1 1-1,-1-1 1,1 0-1,-1 0 1,0 0-1,1 1 1,-1-1 0,1 0-1,-1 1 1,0-1-1,1 0 1,-1 1-1,0-1 1,0 0-1,1 1 1,-1-1 0,0 0-1,0 1 1,1-1-1,-1 1 1,0-1-1,0 1 1,0-1-1,0 1 1,0-1 0,0 0-1,0 1 1,1-1-1,-1 1 1,-1 0-1,2 22 25,-1-9-86,3 94-100,-4-75 162,2-1 1,1 1-1,10 48 0,-11-74 24,1-1 0,0 0 0,0 0 0,1-1 0,0 1 0,0 0 0,4 5 0,-6-9-14,0-1 0,0 0 0,0 0 0,0 0 0,0 0 0,0 0 0,0-1 0,0 1 1,1 0-1,-1 0 0,0-1 0,0 1 0,1-1 0,-1 1 0,0-1 0,2 1 0,-1-1 5,-1 0 0,1-1-1,-1 1 1,1 0 0,-1 0-1,1-1 1,-1 1 0,1-1-1,-1 1 1,0-1 0,1 0-1,-1 0 1,0 1-1,0-1 1,1 0 0,-1 0-1,0 0 1,2-2 0,5-7 34,1 0 1,-2 0-1,1-1 1,-1 0 0,8-18-1,24-64-61,-19 40 71,-3 11-160,2 1 1,33-54 0,-51 94 98,-1 0-1,1 1 1,-1-1 0,1 0 0,-1 1 0,1-1 0,-1 1 0,1-1 0,-1 1 0,1-1-1,0 1 1,-1-1 0,1 1 0,0-1 0,0 1 0,-1 0 0,1-1 0,0 1 0,0 0-1,-1 0 1,1 0 0,0 0 0,0-1 0,0 1 0,-1 0 0,1 0 0,0 0 0,0 1-1,0-1 1,-1 0 0,1 0 0,0 0 0,0 1 0,-1-1 0,1 0 0,0 1 0,0-1-1,-1 0 1,1 1 0,-1-1 0,1 1 0,0-1 0,-1 1 0,1 0 0,0 0-1,3 3 4,-1 1 0,1-1 0,-1 0 0,0 1 0,3 6 0,0 2-7,-1 0 1,-1 0 0,0 1-1,0-1 1,-2 1 0,2 15-1,1 86 73,-6-67-74,-7 53 0,6-93 55,0 1 1,0 0-1,0-1 0,-1 0 1,0 1-1,-1-1 0,-6 12 1,9-19-25,0 0-1,0 0 1,0 0 0,1 0 0,-1 0 0,0 0 0,0-1-1,0 1 1,0 0 0,0 0 0,-1-1 0,1 1 0,0 0-1,0-1 1,0 0 0,-1 1 0,1-1 0,0 1 0,0-1-1,-1 0 1,1 0 0,0 0 0,-1 0 0,1 0 0,0 0-1,0 0 1,-1 0 0,1-1 0,0 1 0,-1 0 0,-1-2-1,-1 0 21,-1 0 0,1 0-1,0-1 1,0 1 0,0-1-1,0 0 1,-6-7 0,-16-13-115,14 13 14,1 0 0,-10-12 0,8 8 60,8 10-100,5 6-152,0 0 201,1 1 0,0 0 1,-1 0-1,0 0 0,0-1 1,0 1-1,0 0 0,-1 6 1,0 1 32,1-7 14,0 0-1,0 0 1,0 0 0,1 0-1,-1 0 1,0-1-1,1 1 1,0 0-1,0 0 1,0 0-1,0-1 1,0 1-1,1 0 1,-1-1-1,1 1 1,-1-1 0,1 0-1,0 1 1,0-1-1,0 0 1,0 0-1,1 0 1,-1-1-1,0 1 1,6 2-1,-3-1 14,1 0 0,-1-1-1,1 0 1,0 0 0,0-1-1,0 1 1,0-1 0,7 0-1,52 1 408,-50-2-286,2 0 58,0 0 0,-1-2 0,1 0 0,29-7 1,-42 8-242,0 0 1,1-1 0,-1 0 0,0 1-1,0-1 1,-1-1 0,1 1-1,0 0 1,-1-1 0,1 0 0,-1 0-1,0 0 1,0 0 0,0-1 0,0 1-1,-1-1 1,1 0 0,-1 1 0,0-1-1,0 0 1,2-8 0,-1 8-1017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5:17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45 7872,'-1'3'5325,"-3"13"-3105,-3 10-1115,0-10 252,6-15-880,1-2-59,5-9 13,-2 2-409,1 0-1,0 0 1,1 0 0,0 1 0,0 0-1,1 0 1,0 0 0,0 1 0,0 0 0,1 0-1,9-7 1,-15 13 4,0-1 1,0 1-1,0-1 1,-1 1-1,1-1 0,0 1 1,0 0-1,0-1 1,0 1-1,0 0 0,0 0 1,0 0-1,0 0 0,0 0 1,0 0-1,0 0 1,0 0-1,0 0 0,2 0 1,-2 1 19,-1-1 0,1 1 0,0-1 0,-1 1 0,1-1 0,-1 1 0,1 0-1,-1-1 1,1 1 0,-1-1 0,1 1 0,-1 0 0,1 0 0,-1-1 0,0 1 0,1 0 0,-1 0 0,0 1 0,1 1 94,-1 0 1,0 0-1,1 0 0,-1 0 0,0 0 1,-1 1-1,1-1 0,-1 0 0,1 0 1,-3 5-1,8-15-3396,3-11-3466,-4 0 2514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5:18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37 206 2720,'-24'-5'1005,"11"4"3222,28 8-3661,0-1-1,1-1 1,-1-1 0,1 0 0,0-1 0,0 0 0,1-2 0,-1 0-1,31-2 1,18-4 64,0-2 0,-1-3 0,117-34 0,0-18-835,-2-8-3630,-94 35 1121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25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8640,'10'-3'3904,"6"31"-3392,-6-2 2112,-1 8-1537,0 20 1697,5 3-1600,-6 8 448,5-10-960,-3-4-32,-1-6-384,-4-2-160,3-10-64,2-6-128,-2-2 64,1-5-2848,1 0 1536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5:21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47 912 1728,'-18'0'560,"17"0"-390,-1 0 0,1 1-1,0-1 1,0 0 0,-1 0 0,1 1 0,0-1-1,0 1 1,-1-1 0,1 1 0,0 0 0,0-1-1,0 1 1,0 0 0,0 0 0,0 0 0,0 0-1,0 0 1,1 0 0,-1 0 0,0 0 0,0 0-1,1 0 1,-1 0 0,1 1 0,-1-1 0,1 0-1,-1 0 1,1 0 0,-1 3 0,3-5-2,0 1 0,0 0 0,0 0 0,0-1 0,0 1 1,-1-1-1,1 1 0,0-1 0,0 0 0,-1 0 0,1 0 0,-1 0 1,1 0-1,-1 0 0,2-2 0,18-21 546,-15 16-502,18-26 167,-2-1 1,19-40-1,6-12 211,-47 87-588,0 0 0,0 0 0,0 0 0,0 0 0,0 0 0,1 0 0,-1 0 1,0 0-1,0 0 0,0 0 0,0 0 0,0 0 0,0 1 0,0-1 0,0 0 0,0 0 1,0 0-1,0 0 0,0 0 0,0 0 0,1 0 0,-1 0 0,0 0 0,0 0 0,0 0 1,0 0-1,0 0 0,0 0 0,0 0 0,0 0 0,0 0 0,0 0 0,0 0 0,1 0 1,-1 0-1,0 0 0,0-1 0,0 1 0,0 0 0,0 0 0,0 0 0,0 0 0,0 0 1,0 0-1,0 0 0,0 0 0,0 0 0,0 0 0,0 0 0,0 0 0,0 0 0,0 0 1,0 0-1,0-1 0,1 1 0,-1 0 0,0 0 0,0 0 0,0 0 0,0 0 0,0 0 1,0 0-1,0 0 0,0 0 0,0 0 0,-1 0 0,1-1 0,0 11 197,-3 12 152,-11 58 24,-24 115-222,13-103 131,-40 182 445,62-255-636,-1 3 495,-6 24 1,8-43 35,2-12-344,3-14-150,33-100 153,20-110-262,0 10 121,-39 173-155,2 0-1,34-62 0,-47 102 3,0-1-1,1 1 0,9-12 0,-14 20 18,0-1 0,1 1 0,-1 0 0,0 0 0,1 0-1,-1 0 1,1 0 0,0 1 0,0-1 0,-1 1 0,1-1 0,0 1 0,0 0 0,0 0-1,0 1 1,1-1 0,3 0 0,-4 1 14,0 1 0,0-1-1,0 1 1,0 0 0,0 0-1,-1 0 1,1 0 0,0 0-1,0 0 1,-1 1 0,1 0-1,-1-1 1,0 1 0,1 0 0,-1 0-1,0 0 1,0 0 0,2 3-1,-1 0 30,1 0-1,-1 0 1,0 0-1,0 0 1,-1 0-1,1 1 1,-1-1-1,1 8 1,-1-4-28,-1-1 0,0 1-1,-1 0 1,0-1 0,-2 16 0,-12 46 106,12-61-118,-4 18 196,-13 33 0,15-48-115,-1-1 0,-1 1-1,0-1 1,-1 0 0,-8 11 0,14-20-71,0-1 1,-1 1-1,1-1 0,-1 1 0,1-1 0,-1 0 0,0 1 0,0-1 0,0 0 0,1 0 0,-1 0 1,0-1-1,0 1 0,0 0 0,0-1 0,0 1 0,-1-1 0,-2 0 0,2 0-20,0 0 0,0 0 1,0-1-1,0 1 0,-1-1 0,1 0 0,0 0 0,0 0 0,0 0 0,1-1 0,-5-2 0,-2-1-159,13 9-93,18 7 42,-17-11 213,-1 1 0,1-1 0,-1 0 0,1 0 0,0 0 0,-1-1 0,1 0 0,-1 0 0,1 0 0,-1 0 0,0-1 0,7-2 0,5-4 19,28-20-1,-35 22-23,42-31 140,-1-2 0,58-58 0,-102 91-82,0 0 0,-1 0 1,0-1-1,0 1 0,-1-1 0,7-13 0,-10 17-36,0 1 0,0 0-1,0-1 1,0 1 0,-1-1 0,1 1 0,-1-1-1,0 1 1,0-1 0,0 1 0,0-1 0,0 0-1,0 1 1,-1-1 0,1 1 0,-1-1 0,0 1-1,0 0 1,1-1 0,-2 1 0,1 0 0,0-1-1,0 1 1,-1 0 0,-2-3 0,-24-21-153,28 26 129,0 0-1,-1 0 0,1 0 1,0 0-1,0-1 0,0 1 1,0 0-1,0 0 0,0 0 1,0 0-1,0-1 0,0 1 1,0 0-1,-1 0 0,1 0 1,0-1-1,0 1 0,0 0 1,0 0-1,0 0 0,0-1 1,0 1-1,0 0 0,1 0 1,-1 0-1,0 0 0,0-1 1,0 1-1,0 0 0,0 0 1,0 0-1,0 0 0,0-1 1,0 1-1,0 0 0,1 0 1,-1 0-1,0 0 0,0 0 1,0-1-1,0 1 0,1 0 1,-1 0-1,0 0 0,0 0 1,0 0-1,0 0 0,1 0 1,-1 0-1,0 0 0,0 0 1,0 0-1,1 0 0,-1 0 1,0 0-1,0 0 0,11-2-44,8 2 2,25 4 0,-38-3 43,0 0 1,0 1-1,0 0 1,0 1-1,0-1 1,-1 1-1,1 0 0,-1 0 1,1 1-1,-1-1 1,6 7-1,-7-6 7,-1-1-1,1 1 1,-1 0-1,0 0 1,0 0-1,-1 0 1,1 0-1,-1 1 1,0 0-1,0-1 1,0 1-1,-1 0 1,0 0 0,2 9-1,-3 35 81,-1-40-63,0-1 1,1 1-1,0-1 0,1 1 0,0 0 0,0-1 1,1 1-1,0-1 0,0 0 0,5 10 0,-7-17-6,1 0-1,-1 0 1,1-1-1,-1 1 1,1 0-1,-1 0 1,1-1-1,0 1 1,-1-1-1,1 1 1,0 0-1,0-1 1,-1 0-1,1 1 0,0-1 1,0 1-1,0-1 1,0 0-1,0 0 1,-1 1-1,1-1 1,0 0-1,0 0 1,0 0-1,0 0 1,0 0-1,0 0 1,0 0-1,0 0 1,-1-1-1,1 1 1,0 0-1,0 0 0,0-1 1,0 1-1,0 0 1,-1-1-1,1 1 1,0-1-1,0 0 1,0 0-1,6-4 27,0 0 0,-1-1 0,10-10 0,-10 10 49,11-12 61,-4 5-189,0 0 0,1 1 1,26-19-1,-40 31 39,0 0 0,0 0 0,0 0 0,0 0 0,1 0 1,-1 0-1,0 0 0,0 0 0,0 0 0,0 0 0,1 0 1,-1 0-1,0 0 0,0 0 0,0 0 0,0 0 0,1 0 0,-1 0 1,0 1-1,0-1 0,0 0 0,0 0 0,0 0 0,0 0 1,1 0-1,-1 0 0,0 0 0,0 1 0,0-1 0,0 0 1,0 0-1,0 0 0,0 0 0,0 0 0,0 1 0,0-1 0,0 0 1,0 0-1,1 0 0,-1 0 0,0 1 0,0-1 0,0 0 1,0 0-1,0 0 0,0 0 0,-1 0 0,1 1 0,0-1 0,0 0 1,0 0-1,0 0 0,0 0 0,0 1 0,0-1 0,0 0 1,0 0-1,0 0 0,-3 16-72,2-11 14,-3 25 39,-7 88-119,10-101 148,1-1 0,1 1-1,0-1 1,2 1 0,3 15 0,-3-20 29,-3-10-24,0-1 0,0 1 1,0 0-1,0-1 0,1 1 0,-1-1 0,1 1 0,-1-1 1,1 1-1,-1-1 0,1 0 0,0 1 0,0-1 0,0 0 1,0 1-1,0-1 0,1 1 0,-1-1-8,-1-1 0,0 0 0,1 0 0,-1 0-1,1 0 1,-1 0 0,0 0 0,1 0 0,-1 1 0,1-1 0,-1 0 0,0 0-1,1 0 1,-1-1 0,1 1 0,-1 0 0,1 0 0,-1 0 0,0 0 0,1 0 0,-1 0-1,0-1 1,1 1 0,-1 0 0,1 0 0,-1 0 0,0-1 0,1 1 0,-1-1-1,11-14 132,3-21 185,8-75 70,-20 96-369,-1-1 1,0 1-1,-1 0 1,-1-1-1,-4-19 1,3 27-16,0 1-1,0 0 1,-1 0 0,0 0 0,-1 0-1,-7-11 1,10 16-20,-1-1-1,0 1 0,0 0 1,0 0-1,0 0 1,-1 0-1,1 0 0,-5-2 1,6 3-1,0 1 0,0-1 0,-1 1 0,1-1 0,0 1 0,0 0 0,-1 0 0,1-1 0,0 1 0,-1 0 1,1 0-1,0 0 0,0 0 0,-1 1 0,1-1 0,0 0 0,0 1 0,-1-1 0,1 0 0,-1 2 0,1-2 5,1 0-1,0 0 1,-1 0-1,1 0 1,0 0-1,-1 1 1,1-1-1,0 0 1,0 0 0,-1 0-1,1 1 1,0-1-1,0 0 1,-1 0-1,1 1 1,0-1-1,0 0 1,0 1-1,0-1 1,-1 0-1,1 1 1,0-1-1,0 0 1,0 0-1,0 1 1,0-1-1,0 0 1,0 1-1,0-1 1,0 1-1,0-1 1,0 0-1,0 1 1,0-1 0,0 0-1,0 1 1,0-1-1,0 0 1,1 0-1,-1 1 1,0-1-1,0 0 1,0 1-1,0-1 1,1 0-1,-1 0 1,0 1-1,0-1 1,1 0-1,-1 0 1,0 1-1,0-1 1,1 0-1,-1 0 1,18 10-16,-11-8 29,1-1 1,-1 0 0,0-1 0,1 1 0,-1-1-1,1-1 1,-1 0 0,11-2 0,6-3 139,28-10-1,-37 11-85,11-4 27,44-22 0,-59 25-94,0-1-1,-1 0 0,1 0 1,-2-1-1,1 0 0,12-15 1,-7 2 18,0-1 1,-2 0 0,-1 0-1,18-47 1,36-144-74,-60 194 67,0-6 38,0 0-1,-2 0 0,3-51 1,-7 75-50,0 1 1,0-1-1,0 0 0,0 0 1,0 0-1,0 1 1,0-1-1,0 0 1,0 0-1,-1 1 1,1-1-1,0 0 0,0 0 1,-1 1-1,1-1 1,-1 0-1,1 1 1,0-1-1,-1 0 1,1 1-1,-2-2 1,1 2-1,1 0 0,-1 0 0,1 0 0,-1 0 0,0 0 0,1 0 0,-1 0 0,0 0 0,1 0 0,-1 0 0,0 0 0,1 0 0,-1 0 0,1 0 0,-1 0 0,0 1 0,1-1 0,-1 0 0,1 1 0,-2-1 0,-2 3-8,0 0-1,0 0 1,0 1 0,1-1-1,-1 1 1,-3 5 0,-5 9 1,0 0 0,2 1 0,-16 37-1,-17 66-9,12-23 42,-20 118 0,43-170 60,2 0-1,3 0 1,1 1-1,9 86 0,-6-126-4,0 0 1,1 0-1,0-1 0,3 9 0,-4-15-53,-1 0 1,1 1-1,0-1 0,-1 0 1,1 0-1,0 1 1,0-1-1,0 0 0,0 0 1,0 0-1,0 0 1,0 0-1,0-1 0,1 2 1,-1-2-9,0 1 1,0-1-1,0 0 1,0 0-1,-1 0 0,1 0 1,0 0-1,0 0 1,0 0-1,0 0 1,0 0-1,-1-1 1,1 1-1,0 0 1,0 0-1,0-1 1,-1 1-1,1-1 0,0 1 1,0 0-1,-1-1 1,1 1-1,0-1 1,-1 0-1,2 0 1,6-8 72,0 1 0,-1-1 1,1 0-1,-2-1 0,0 1 0,6-13 1,28-70-177,-24 53 234,7-14-372,-22 50 192,0-1-109,0 6 10,5 11 75,0-6 49,0-1 0,0 0 0,0-1 0,12 8 0,7 6-50,-18-12 54,-4-5 37,-1 1-1,1 0 1,0-1 0,1 0-1,2 3 1,-5-5-7,0 0 0,-1 1 0,1-1 1,0 0-1,-1 0 0,1 1 0,0-1 0,0 0 0,-1 0 0,1 0 0,0 0 0,0 0 1,-1 0-1,1 0 0,0 0 0,-1 0 0,1-1 0,0 1 0,0 0 0,-1 0 0,1-1 0,0 1 1,-1 0-1,1-1 0,0 1 0,-1 0 0,1-1 0,-1 1 0,1-1 0,-1 1 0,1-1 0,0 0 1,4-5 165,-1 0 1,0-1 0,0 1-1,0-1 1,4-11 0,-7 14-471,0 0 0,0 0 0,0 1 0,0-9 0,-1 9-727,0 0-1,0 0 1,0 0-1,-1 0 0,0 0 1,1 0-1,-2-3 1,1 1-1838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5:21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37 5824,'0'-1'375,"-1"-1"-1,1 0 1,-1 1 0,1-1 0,-1 1 0,0-1-1,0 1 1,1-1 0,-1 1 0,0-1 0,0 1-1,0 0 1,-1-1 0,1 1 0,0 0 0,-2-1-1,1 1-212,1 0-1,0 1 0,-1-1 0,1 1 0,-1 0 1,1 0-1,0-1 0,-1 1 0,1 0 0,-1 0 1,1 0-1,-1 0 0,1 1 0,-1-1 0,1 0 1,0 1-1,-1-1 0,-1 1 0,-12 6 100,1 0 0,0 1 0,0 0-1,1 1 1,0 1 0,1 0 0,0 0 0,0 1-1,-17 23 1,28-33-232,0 1 0,0-1 0,0 0 0,0 1 0,0-1 0,0 1 0,1-1 0,-1 1 0,1-1 0,-1 1 0,0 3 0,1-5-10,0 1 0,0 0-1,1-1 1,-1 1 0,0-1-1,0 1 1,0-1 0,1 1 0,-1-1-1,0 1 1,1 0 0,-1-1-1,0 0 1,1 1 0,-1-1-1,0 1 1,1-1 0,-1 1 0,1-1-1,-1 0 1,1 1 0,-1-1-1,1 0 1,0 0 0,-1 1-1,1-1 1,-1 0 0,1 0 0,-1 0-1,1 0 1,0 0 0,-1 0-1,1 0 1,0 0 0,2 1 74,0-1 1,0 0-1,0 0 1,0 0-1,0 0 1,0-1-1,0 1 1,0-1-1,0 0 1,0 0-1,0 0 1,4-2-1,1-2 117,0 0-1,13-11 0,-9 7-52,-9 6-82,1 0 0,-1 0-1,1 0 1,-1 0 0,0-1 0,0 1 0,5-9 0,-7 10-210,0 0 0,-1-1 0,1 1 0,0-1 0,-1 1 0,1-1 0,-1 1 0,0-1 0,1 1 0,-1-1 0,0 1 0,-1-1 0,1 1 0,0-1 0,-1 1 0,-1-3 0,-6-22-7604,7 16 3985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5:24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 1472,'0'40'6954,"0"-39"-6801,1 1-1,-1-1 0,1 0 0,0 0 0,0 0 0,-1 0 0,1 0 0,0 0 0,0 0 1,0 0-1,0 0 0,0-1 0,1 1 0,-1 0 0,0 0 0,0-1 0,0 1 0,1-1 1,-1 1-1,0-1 0,1 0 0,1 1 0,252-1 1283,-145 3-1041,-91-2-322,13-1 22,90-11 504,-50 6-295,46 5-246,-55 1 19,-27-1 8,49-1-141,-33-1 69,-24 1-7,39-6-1,66-9 108,18-5 50,-76 12-297,225-22 146,-170 22 35,1 6 1,1 6 0,129 20-1,42 0 163,3-29-71,-90 6 54,-10 0 192,70-15-14,50-1-239,13-5 161,-72 2 35,-232 17-293,0 2 0,1 1 0,-1 2 0,56 11 0,-43-2 105,55 23 0,-87-28-47,68 26 258,-66-29-874,-18-4 425,0 0 1,1 0 0,-1 0 0,0 0-1,1 0 1,-1 0 0,0 1-1,0-1 1,1 0 0,-1-1 0,0 1-1,0 0 1,1 0 0,-1 0-1,0 0 1,0 0 0,1 0 0,-1 0-1,0 0 1,0 0 0,1 0-1,-1-1 1,0 1 0,0 0 0,0 0-1,1 0 1,-1 0 0,0-1-1,0 1 1,0 0 0,0 0-1,1 0 1,-1-1 0,0 1 0,0 0-1,0 0 1,0-1 0,0 1-1,0 0 1,0-1 0,0-3-2099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5:25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10 1984,'5'-4'8960,"-5"4"-8918,0-1 0,0 1 1,0 0-1,0-1 1,0 1-1,-1 0 0,1 0 1,0-1-1,0 1 1,0 0-1,0 0 0,-1 0 1,1-1-1,0 1 1,0 0-1,-1 0 0,1 0 1,0-1-1,0 1 1,-1 0-1,1 0 0,0 0 1,0 0-1,-1 0 0,1 0 1,0 0-1,0 0 1,-1 0-1,1 0 0,0 0 1,-1 0-1,1 0 1,-1 0-1,-9 0 533,-21 2-190,27-2-344,-1 0 0,1 0-1,-1 0 1,1 0 0,0 1-1,0 0 1,-1 0 0,-6 3 0,-10 4 59,1 2 0,1 1 0,-22 14 0,33-19-86,0 0 0,0 1-1,0 0 1,1 1 0,0-1 0,0 1 0,1 1 0,0-1-1,-5 11 1,9-17-18,1 0 1,0 1-1,0-1 0,0 1 0,0 0 0,1-1 0,-1 1 0,1 0 0,-1-1 1,1 1-1,0 0 0,0 0 0,0-1 0,0 1 0,1 0 0,-1-1 1,1 1-1,0 0 0,0-1 0,0 1 0,0-1 0,2 4 0,-1-3 25,0 0-1,1 0 0,0 0 0,-1 0 1,1-1-1,0 1 0,0-1 0,0 0 0,1 0 1,-1 0-1,1-1 0,-1 1 0,1-1 0,-1 1 1,6 0-1,76 15 346,-53-13-356,-2 2 0,47 16 0,-68-19 49,-1 0 0,0 1 0,1 1 0,-1-1 0,-1 1 0,1 1 0,-1-1 0,0 1 0,0 0-1,0 1 1,-1 0 0,0 0 0,5 8 0,-9-11 25,1 0 0,-1 0 0,-1 0 0,1 1 0,-1-1 0,0 0 0,1 7 0,-1-9-38,-1 0 1,0 1-1,0-1 0,0 0 1,0 0-1,0 1 1,0-1-1,0 0 1,-1 1-1,0-1 1,1 0-1,-1 0 1,0 0-1,0 1 1,0-1-1,-3 3 0,-1 1 27,-1-1-1,0 0 1,0 0-1,-1 0 0,1-1 1,-1 0-1,0 0 0,0-1 1,-1 0-1,1 0 0,-1-1 1,-11 2-1,-8 2 48,-1-2 1,-36 1-1,-69-2 285,108-5-360,20 1-52,-1 0 0,1 1 0,-1 0 1,-10 1-1,10-1-918,12-3-1249,6-2 596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5:26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9 193 3392,'2'1'320,"-1"0"-1,1 1 1,-1-1 0,0 0 0,0 0 0,1 1-1,-1-1 1,0 1 0,0-1 0,1 3-1,8 9 1044,-7-10-1103,0-1 1,1 1-1,-1-1 1,0 0-1,1 0 0,0 0 1,-1-1-1,1 1 1,0-1-1,0 0 1,0 0-1,0 0 1,0-1-1,0 1 0,0-1 1,0 0-1,0 0 1,8-2-1,-6 1-137,0-1 1,1 1-1,-1-2 0,0 1 0,0-1 0,0 0 0,0 0 1,-1 0-1,1-1 0,-1 0 0,6-5 0,-6 4-78,0 0 1,-1-1-1,1 1 0,-1-1 0,0 0 1,-1 0-1,0 0 0,0-1 0,0 1 1,0-1-1,-1 1 0,0-1 0,-1 0 1,1-8-1,-1 11-3,-1 0-1,0 0 1,0 0 0,0-1 0,0 1 0,-1 0-1,1 0 1,-1 0 0,0 0 0,-1 0-1,1 0 1,-1 0 0,0 0 0,1 0-1,-2 0 1,1 1 0,0-1 0,-1 1-1,0 0 1,1 0 0,-1 0 0,-1 0-1,1 0 1,-5-3 0,5 5-36,0-1 1,0 1-1,0-1 0,0 1 1,0 0-1,-1 1 1,1-1-1,0 0 0,0 1 1,-1 0-1,1 0 0,0 0 1,-1 0-1,1 0 1,0 1-1,0-1 0,-1 1 1,1 0-1,0 0 0,-4 2 1,2-1-25,1 0 0,-1 1 1,1-1-1,0 1 0,0 0 1,0 0-1,1 0 0,-1 1 1,1-1-1,0 1 0,0 0 1,-5 8-1,-6 18 101,1 1 0,2 0 0,-10 50 0,19-75-85,-1 5 50,1-1 0,1 1 0,-1 0 0,2 0 0,-1-1 0,2 1 0,-1 0-1,4 15 1,-3-21-14,0 0-1,1 0 0,-1 0 1,1-1-1,0 1 0,0-1 1,1 1-1,-1-1 0,1 0 1,0 0-1,0 0 0,0 0 1,1 0-1,-1-1 0,1 0 1,0 0-1,0 0 0,0 0 0,0 0 1,8 3-1,-6-4 42,0-1-1,0 0 1,-1 0-1,1 0 1,0-1 0,0 0-1,0 0 1,0 0-1,0-1 1,6-1-1,4-1 60,-1-1 0,26-10-1,-19 5-92,1-1-1,-1-1 0,-1-1 0,0-1 1,-1-1-1,0 0 0,-1-2 0,-1 0 1,-1-1-1,23-28 0,-25 23-7,-9 12-98,1 1-1,0-1 0,17-16 0,-22 25 54,0-1 1,-1 1-1,1-1 0,0 1 1,0 0-1,0-1 0,0 1 1,0 0-1,1 0 0,-1 1 1,0-1-1,0 0 0,1 1 1,-1-1-1,0 1 0,0 0 1,1 0-1,-1 0 0,1 0 1,-1 0-1,0 0 0,0 1 1,1-1-1,-1 1 0,4 1 1,-1 1 9,-1 0 0,1 1 0,-1-1 0,0 1 0,0 0 1,0 0-1,0 1 0,-1-1 0,0 1 0,4 6 0,-3-5 98,0 0 0,0 0 0,1 0 0,5 5-1,-8-10 199,-2-3-228,0-1 1,0 0-1,-1 0 1,1 1-1,-1-1 0,-1-4 1,2 7-52,-1-6 9,-1-1 0,0 1 0,0 0 0,-1 0 0,1 0 0,-1 0 0,-1 1 0,1-1 0,-5-5 0,6 9-27,1 1-1,0-1 1,0 1-1,-1 0 1,1 0-1,-1-1 1,0 1-1,1 0 0,-1 0 1,0 0-1,1 1 1,-1-1-1,0 0 1,0 1-1,0-1 1,1 1-1,-1 0 1,0-1-1,0 1 1,0 0-1,0 0 1,0 0-1,0 0 1,0 1-1,0-1 1,0 0-1,1 1 1,-1 0-1,0-1 1,0 1-1,0 0 1,1 0-1,-1 0 1,-1 1-1,-7 5-2,1 0-1,1 0 1,-1 1-1,1 0 1,0 1-1,-8 11 1,-37 61-180,39-57 161,11-19 9,0 1 0,0-1 0,0 1 0,1 0 0,0 0 0,0 0-1,1 0 1,-1 0 0,1 0 0,1 0 0,-1 0 0,1 12 0,1-13 51,0 0 1,0 0-1,0-1 1,0 1-1,1-1 1,0 1 0,0-1-1,0 1 1,1-1-1,-1 0 1,1 0-1,0 0 1,0 0-1,1-1 1,-1 1-1,8 5 1,-5-4 33,1 0 1,0-1-1,0 0 1,0 0-1,1 0 1,-1-1-1,1 0 1,0 0-1,0-1 1,13 2 0,-10-3 60,1 0 1,0-1 0,0-1-1,0 0 1,0 0 0,20-6 0,21-6-32,-8 3-146,0-2-1,84-35 1,-103 35-748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5:29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48 131 2656,'-7'0'955,"-11"-1"4977,18 1-5696,-1 1 0,0-1 0,1 0 0,-1 0 0,1 0 0,-1 0 0,1 0 0,-1 0 0,1 1 0,-1-1 0,1 0 0,-1 1 0,1-1 0,-1 0 0,1 1 0,-1-1-1,1 0 1,-1 1 0,1-1 0,0 1 0,-1-1 0,0 1 0,-4 7 1179,4-7-1256,1-1 0,0 1 0,-1-1 0,1 1 0,-1-1 0,1 1 0,0-1 0,-1 1 0,1-1 0,0 1 0,0-1 0,-1 1 0,1-1 0,0 1 0,0 0 0,0 0 0,0-1-78,1 1 0,-1-1 0,1 1 0,0-1 0,-1 0 0,1 1-1,0-1 1,-1 0 0,1 1 0,0-1 0,-1 0 0,1 0 0,0 0 0,-1 0 0,1 1-1,0-1 1,0 0 0,-1 0 0,1-1 0,0 1 0,-1 0 0,2 0 0,13-1 283,-1 0 1,1-1 0,21-6 0,45-17 98,-63 20-407,141-55 162,-108 39-190,-29 13-34,0 1 0,45-8 0,-51 12 17,-1 2 0,0 0 0,1 0 0,-1 2 0,24 3 0,-29-2-23,-1 1 1,0 0 0,0 1 0,0 0-1,0 1 1,0 0 0,-1 0 0,12 9-1,-19-12-30,12-18-11345,-5 10 8945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5:29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12 2720,'-20'8'15821,"21"-8"-15668,14 4 2011,-4-3-1686,0-1 0,0 0 0,0 0 0,12-3 0,11 0 124,146-11 443,-173 14-1069,74-4-377,95 8 0,-155-3-1343,-3-1 474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5:47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6 170 1728,'-5'-4'13205,"5"-8"-10389,0 9-2696,0-1 1,1 1-1,-1 0 1,1 0 0,0-1-1,0 1 1,0 0-1,1 0 1,-1 0-1,1 0 1,-1 1-1,1-1 1,0 0 0,0 1-1,0-1 1,0 1-1,4-4 1,2-2-9,1-1-37,1 0-1,1 1 0,-1 1 0,1-1 0,16-7 0,-13 8-55,-5 2 8,-1 1 0,1 1-1,0 0 1,1 0 0,-1 0-1,0 1 1,1 1 0,-1 0-1,13 0 1,-17 1 2,0 1 1,0-1-1,0 1 0,0 1 1,0-1-1,0 1 1,0 0-1,-1 0 0,1 0 1,0 1-1,5 4 0,-2-2 42,-2 0 0,1 1 1,-1 0-1,0 0 0,11 14 0,-15-16-43,1 0 1,-1 0-1,0 0 0,0 0 1,0 0-1,-1 0 1,1 1-1,-1-1 1,0 0-1,-1 1 1,1-1-1,-1 1 1,1-1-1,-1 1 1,-1-1-1,1 1 0,-1-1 1,-1 7-1,0-3 2,-1 0 0,0 0-1,-1-1 1,0 0 0,0 1-1,0-1 1,-1 0 0,0-1-1,-8 9 1,-50 58 103,-27 29 123,67-78-234,16-16 14,-1 0 1,1 0-1,-1-1 0,-1 0 0,1 0 0,-1-1 0,-1 0 0,-11 5 0,17-9-32,-5 2-37,14-9-98,7-1 190,1 0 0,-1 0 0,20-4 0,-3 0 30,3-2-23,1 2-1,35-7 0,-51 15-4,0 0-1,0 0 0,-1 2 1,1 0-1,0 0 1,21 5-1,-32-4-24,0 0 0,0 0 0,0 0 0,-1 1-1,1 0 1,-1 0 0,1 1 0,-1-1 0,0 1 0,0 0 0,0 1 0,0-1 0,-1 1 0,6 5 0,-4-3-25,-5-4-73,1-1 0,-1 0 0,0 0 0,0 1 0,0-1 0,0 1 0,0-1 0,0 1 0,0-1 0,0 3 0,0-2-198,-1-1-1,0 0 0,0 0 1,0 0-1,0 0 1,-1 1-1,1-1 0,0 0 1,0 0-1,-1 0 0,1 0 1,-1 2-1,-3 3-3119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5:47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 3136,'-4'-9'12096,"4"55"-4494,1-22-7457,1 0 0,7 37 0,-5-41-89,3 30 0,-6-19-3438,12-61-6351,-7 14 5477,5 4 1414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5:48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6976,'2'4'6825,"1"8"-3345,8 36-191,-9-31-2843,-1-1 0,-1 1 1,-4 31-1,2-29-108,1 1 1,1 22-1,1 23-294,-1-36-61,-4-16-1448,2-10-957,1-8-459,3 1 780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25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88 6880,'-8'-19'7160,"10"32"-5174,3 23-523,-2 0 0,-2 40 0,-2-35-644,8 58 0,-3-69-492,2-1 0,2 0-1,12 34 1,-13-45-97,2 0 0,0-1 0,0 0 1,2 0-1,23 28 0,-30-40-186,4 4 110,0 0 1,0 0-1,15 10 0,-20-17-109,0 0 0,0 0-1,0 0 1,0-1 0,1 1-1,-1-1 1,1 0-1,-1 0 1,1 0 0,-1 0-1,1-1 1,-1 1 0,1-1-1,0 0 1,6-1 0,-5 0 20,0 0 1,1 0-1,-1-1 1,0 0 0,0 0-1,0 0 1,7-5-1,30-24 269,-37 26-296,11-8 52,0-2 0,-1 0 0,-1-1 0,18-26 0,-10 9-16,24-51-1,79-205-255,-120 277 46,2-3-451,-1 1 0,-1-1 0,0-1 0,-1 1 0,-1-1 0,3-24 0,-6 39 337,0 0-1,0 0 1,-1 0-1,1 1 1,0-1-1,0 0 1,-1 0 0,1 0-1,0 1 1,-1-1-1,1 0 1,-1 0-1,1 1 1,-1-2-1,-2 0-2461,2 2 2532,1 0-1,0 0 0,0 0 0,-1 0 0,1 0 1,0 0-1,0 0 0,-1 0 0,1 0 0,0 0 1,0 0-1,-1 0 0,1 0 0,0 0 0,0 0 1,-1 0-1,1 1 0,0-1 0,0 0 0,-1 0 1,0 2-1448,-1 6-2334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5:48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14 206 6304,'-3'1'691,"-4"1"199,7-1-846,0-1 0,0 0 0,-1 0-1,1 0 1,0 0 0,0 0 0,0 0 0,0 0-1,0 0 1,0 0 0,-1-1 0,1 1 0,0 0-1,0 0 1,0 0 0,0 0 0,0 0-1,0 0 1,0 0 0,-1 0 0,1 0 0,0 0-1,0 0 1,0 0 0,0 0 0,0-1 0,0 1-1,0 0 1,0 0 0,0 0 0,0 0-1,-1 0 1,1 0 0,0 0 0,0-1 0,0 1-1,0 0 1,0 0 0,0 0 0,0 0 0,0 0-1,0 0 1,0-1 0,0 1 0,9-1 5063,20-7-3413,-19 5-992,154-51 3320,-74 23-2618,-74 27-977,-1 1 1,0 0-1,1 1 1,17 0-1,-12 2 265,-10 1-399,0-1 0,0-1 0,15-1 1,-22 1-323,-1 0 0,0 0 1,1 0-1,-1 0 0,0-1 1,0 1-1,0-1 0,0 0 1,0 0-1,0 0 0,0 0 1,-1 0-1,1-1 0,4-4 1,-3 0-1180,0 0 0,-1 0 1,4-11-1,-4 11-591,6-9-681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5:49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26 104 5408,'-14'4'1728,"13"-4"-1601,0 0 1,-8-4 7787,60 6-2936,23 0-3563,-31-4-794,188-15 670,344-57-566,-498 60-4049,-60 13 1664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5:51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4064,'6'-20'4184,"-4"13"1077,-2 45 605,1-11-5133,7 45 1,-1-14-64,-2 0-1,-4 78 1,-1-82-231,0 273 57,8-262-112,-6-80-359,1 0 1,1 0-1,0 0 1,1 1-1,8-18 0,-5 13-28,-5 11-18,8-20-11,15-28-1,-21 46 35,1 1 1,0 0-1,1 1 1,-1-1-1,2 1 0,14-13 1,-15 15 0,1 1 0,-1 0 0,15-8-1,-20 12 25,-1 0 0,1 0 0,0 1 0,0-1 0,-1 1-1,1-1 1,0 1 0,0-1 0,0 1 0,0 0 0,0 0-1,-1 0 1,1 0 0,0 0 0,0 1 0,0-1 0,0 0 0,-1 1-1,1-1 1,0 1 0,0 0 0,-1 0 0,1 0 0,0 0-1,1 1 1,1 2 66,0 0 0,0 1 0,0 0-1,-1 0 1,0 0 0,0 0 0,0 1-1,0-1 1,2 11 0,2 6 22,4 25-1,-11-45-113,6 29 52,-3 1 1,1 37 0,-4-41-4342,0 0-4561,1-37 3398,3-2 1793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5:51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593 0 5216,'-2'1'20,"-16"1"4343,-21 7 0,-48 13 89,37-11-2851,-188 63 1402,115-39-5067,98-28-1056,15-3 966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5:52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16 3072,'0'-16'4042,"0"25"2444,-7 109-2332,0 138-1893,1-8-959,4 92 196,1-79-392,-3 108-105,-15 126-526,14-419-554,-2-26-3949,3-42 545,3-3 204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6:36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10 1824,'3'-7'975,"-3"6"-954,0 1 1,0 0-1,0 0 1,0 0-1,0 0 0,0 0 1,0 0-1,0 0 1,0 0-1,0 0 1,0 0-1,0-1 0,0 1 1,0 0-1,0 0 1,0 0-1,0 0 1,0 0-1,0 0 0,0 0 1,0 0-1,0 0 1,0 0-1,0 0 1,0 0-1,-1 0 0,1 0 1,0 0-1,0 0 1,0 0-1,0-1 1,0 1-1,0 0 0,0 0 1,0 0-1,0 0 1,0 0-1,0 0 1,-1 0-1,1 0 0,0 0 1,0 0-1,0 0 1,0 0-1,0 0 0,0 1 1,0-1-1,0 0 1,0 0-1,0 0 1,0 0-1,-1 0 0,1 0 1,0 0-1,0 0 1,0 0-1,0 0 1,0 0-1,0 0 0,0 0 1,0 0-1,0 0 1,0 0-1,0 0 1,0 1-1,0-1 0,0 0 1,-1 10 7481,-2-4-6628,1-5-688,1 0-1,0 0 1,1 1-1,-1-1 1,0 1-1,0-1 1,1 1-1,-1-1 1,0 1-1,1-1 1,0 1-1,-1 0 1,1-1-1,0 1 1,0 2-1,1 33 1371,0-15-893,-1-17-536,1 0 0,0 0 0,0-1 0,1 1 0,-1-1-1,1 1 1,3 6 0,7 20 225,2 28 231,27 69 0,-35-105-362,-1 0-1,-1 1 0,-1-1 1,-1 1-1,-1 34 0,-3-28-13,-1-1 1,-2 1-1,-8 29 0,7-33-54,-5 16 163,-32 79 1,36-102-164,6-15-145,0 1 1,-1-1-1,0 0 1,0 1-1,0-1 1,0 0-1,0 0 1,-1 0-1,0 0 1,0-1-1,0 1 0,-6 4 1,6-4-6,-2-1-1949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6:37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0 2144,'4'4'5679,"-4"-3"-5490,0-1 1,1 11 1761,-5 11-332,4-22-1423,-12 54 2620,6-25-2067,-13 38 0,13-48-492,-10 27 432,-2-1 1,-29 54-1,44-94-616,-10 18 375,-16 36 0,25-50-389,1 0 0,1 0 0,-1 0 0,2 0 0,-1 0 0,1 0-1,0 1 1,1 10 0,4 15 270,1-1 1,1 0-1,2 0 1,18 47-1,-8-35-144,2-1 0,40 67 1,-54-101-155,0-1 0,-1 1 0,0 0 0,-1 1 0,3 12 0,-6-20-1375,3 1 320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6:37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3552,'-16'10'14210,"20"-10"-14159,119-4 2733,-62 0-2774,65 5 1,-57 3-1904,-52-4 703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6:38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35 1408,'1'0'233,"-1"0"1,1 0-1,0 0 1,0 0-1,-1 0 1,1 0-1,0 0 0,-1 0 1,1 0-1,0 0 1,-1 0-1,1-1 1,0 1-1,-1 0 0,1-1 1,-1 1-1,1 0 1,-1-1-1,-1-8 7596,-15 2-5504,-17-5-1160,27 11-1047,1 0-1,-1 0 1,1 1 0,-1 0-1,0 0 1,1 0 0,-1 0-1,1 1 1,-1 0 0,1 1-1,-9 2 1,1 1 89,0 1 0,0 0 0,-15 11 0,24-15-163,1 0 0,0 0 0,0 0 0,0 1 0,1 0 0,-1-1 0,0 1 1,1 0-1,0 0 0,0 0 0,0 0 0,0 0 0,0 1 0,0-1 0,1 1 0,0-1 0,0 1 0,0 0 0,0-1 0,0 1 0,1 0 0,-1-1 0,1 1 0,0 0 1,0 0-1,1 0 0,-1-1 0,1 1 0,0 0 0,0-1 0,0 1 0,0-1 0,1 1 0,-1-1 0,1 1 0,0-1 0,0 0 0,0 0 0,1 0 0,-1 0 0,1 0 0,-1-1 1,1 1-1,0-1 0,5 4 0,2 0 166,0-1-1,1 0 1,0-1 0,0 0 0,0 0 0,20 3 0,-14-5-27,1 0 1,0-1-1,30-1 0,-37-1-207,-1-1 0,1 0 0,18-7 0,10-5-5929,-12 3-3560,-10 7 6468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6:39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82 4480,'-2'46'6913,"-3"4"-3577,1-23-2651,-2 0 1,0-1 0,-17 44-1,-16 28 723,37-94-629,1-8-347,3-10-37,18-41-7,19-89-1,-24 86 251,-3 2 43,-6 31-109,15-48-1,-20 73-582,-1 1 1,1 0-1,-1-1 0,1 1 1,0 0-1,-1-1 0,1 1 1,-1 0-1,0-1 0,1 1 1,-1 0-1,0 0 0,1 0 1,-1 0-1,7 23 152,8 48-1,-7-26 86,17 46 50,-13-49-195,-2-15 54,20 44-1,-11-31-24,-17-36 473,5 8-3281,-2-12-517,3-9-804,-7 5 2759,0 2 537,0 0 1,0 0-1,-1 0 0,1 0 0,-1-1 0,1 1 0,-1 0 1,1 0-1,-1-1 0,1-1 0,-1-1-1554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14:4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98 6560,'-14'0'2117,"14"0"-2049,-1 0 1,1 0-1,0-1 0,0 1 0,0 0 0,0 0 1,-1 0-1,1 0 0,0 0 0,0 0 1,0-1-1,0 1 0,0 0 0,-1 0 0,1 0 1,0-1-1,0 1 0,0 0 0,0 0 1,0 0-1,0-1 0,0 1 0,0 0 1,0 0-1,0 0 0,0-1 0,0 1 0,0 0 1,0-1-1,0 0 351,0 4 0,9-3 653,120-27 2336,-19 1-2675,126-13 1,-228 39-671,-1-1 1,0 1-1,0 0 0,13 2 1,1 6-809,-20-7 321,1 0 0,-1 0-1,1 0 1,-1 1-1,1-1 1,-1 0-1,0 1 1,0-1-1,2 3 1,3 5-5437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27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7 192 3072,'-6'-11'10949,"12"7"-5658,14-7-2586,23-8-3352,54-19 1258,39-13-209,-132 50-368,-1-1 0,1 1-1,0 1 1,-1-1 0,1 0-1,0 1 1,0 0 0,-1 0-1,1 0 1,6 1 0,-8 0 5,1 0 1,-1-1-1,0 1 0,0 0 1,0 0-1,0 1 1,0-1-1,0 0 1,0 1-1,0-1 1,-1 1-1,1-1 1,0 1-1,-1 0 0,1 0 1,-1 0-1,0 0 1,2 2-1,1 4 44,-1 1-1,0-1 0,0 1 0,0 0 1,-1 0-1,1 13 0,2 59 298,-4-58-237,0 27 24,5 69-57,-4-106-16,0 0 1,1 0-1,0 0 1,1 0 0,0-1-1,10 20 1,-12-29-26,-1 0 1,1-1 0,0 1-1,0-1 1,0 1 0,0-1-1,0 0 1,0 0 0,1 0-1,3 3 1,-4-4-37,0 0 0,0 0 0,-1-1 0,1 1 0,0-1 0,0 1 0,0-1 1,0 0-1,0 1 0,-1-1 0,1 0 0,0 0 0,0-1 0,2 1 0,4-3 29,-1 1-1,1-1 1,-1-1-1,0 1 1,0-1-1,0 0 1,11-10-1,147-129 491,-126 106-480,194-195-104,-218 215 0,10-11-67,34-31 1,-57 57 94,0 0 0,0 0 1,1 1-1,-1-1 0,1 1 0,-1-1 0,1 1 1,0 0-1,0 0 0,-1 0 0,1 0 1,0 1-1,0-1 0,4 0 0,-4 1 3,0 1 0,-1-1-1,1 1 1,-1-1 0,1 1-1,-1 0 1,0 0 0,1 0 0,-1 0-1,0 0 1,1 1 0,-1-1-1,0 1 1,0-1 0,0 1-1,0 0 1,2 3 0,37 43 411,-2-3-1772,-12-16-8609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6:39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39 7040,'-13'-5'3704,"11"1"90,9 3-2922,1 0 0,0 0-1,-1-1 1,10-3 0,7-2-287,4 2-450,1 1 1,48 1-1,-20 3-3480,-9 0-3748,-27 0 3147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6:41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7 2080,'-3'-1'276,"3"1"-234,-1 0-1,1 0 1,0 0 0,-1 0-1,1 0 1,0 0-1,-1-1 1,1 1-1,0 0 1,-1 0-1,1 0 1,0-1-1,-1 1 1,1 0 0,0 0-1,0-1 1,-1 1-1,1 0 1,0-1-1,0 1 1,0 0-1,-1-1 1,-14 1 4245,6 2-1694,9-2-2567,0 0 0,0 0-1,0 0 1,0 0 0,0 0-1,-1 0 1,1 0-1,0 0 1,0 1 0,0-1-1,0 0 1,0 0 0,0 0-1,0 0 1,0 0 0,0 0-1,0 0 1,0 0 0,0 0-1,0 0 1,0 0 0,0 0-1,-1 0 1,1 0 0,0 0-1,0 0 1,0 0 0,0 0-1,0 1 1,0-1 0,0 0-1,0 0 1,0 0 0,0 0-1,0 0 1,0 0 0,0 0-1,0 0 1,0 0 0,0 0-1,0 0 1,0 0-1,0 1 1,0-1 0,0 0-1,0 0 1,0 0 0,0 0-1,0 0 1,0 0 0,1 0-1,-1 0 1,0 0 0,0 0-1,0 0 1,0 0 0,0 0-1,0 0 1,0 0 0,0 0-1,0 0 1,0 1 0,0-1-1,2 16 2045,-1-13-1797,1 1 0,-1 0 0,1-1 0,0 1-1,0-1 1,0 0 0,1 0 0,-1 0 0,5 5 0,31 22 775,-28-23-809,18 17 0,-3 3-19,-2 1-1,0 1 1,-2 1-1,17 33 1,-10-7 708,34 91 1,-57-132-807,-1 0 1,-1 1-1,0-1 1,-1 1-1,-1 0 1,0-1-1,-1 1 1,-3 18-1,-3 12 170,-18 66-1,21-96-256,-1-1 0,-1 0-1,-1-1 1,0 1 0,0-1-1,-2 0 1,0-1 0,0 0-1,-11 12 1,13-17-16,-1-1 1,0 0-1,0-1 0,0 0 1,-1 0-1,0 0 0,-15 7 1,6-4-388,-23 15 0,34-20-615,1 0-1,0 0 1,0 1-1,-6 7 0,7-8-323,12-5-4857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6:42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 3648,'-1'0'79,"0"-1"-23,1 1 0,0 0 0,0 0 0,-1 0 0,1 0 0,0-1 0,-1 1 0,1 0-1,0 0 1,-1 0 0,1 0 0,0 0 0,-1 0 0,1 0 0,-1 0 0,1 0 0,0 0 0,-1 0 0,1 0 0,0 0 0,-1 0 0,1 1 0,0-1 0,-1 0 0,1 0 0,0 0 0,-1 0 0,1 1 0,0-1-1,0 0 1,-1 0 0,1 1 0,0-1 0,0 0 0,-1 0 0,1 1 0,-1-1 404,1 1 0,-1-1 0,1 0 0,-1 0 0,1 1 0,-1-1 0,0 0 0,1 0-1,-1 0 1,0 0 0,1 0 0,-1 0 0,0 0 0,1 0 0,-2 0 0,-4-1 4693,69 3-1472,22 1-3512,-64-3 122,21-1-3506,-12-3-5071,-9 1 4633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6:42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367 1 3808,'-1'0'197,"1"0"-1,0 0 1,-1-1 0,1 1 0,0 0-1,0 0 1,-1 0 0,1 0 0,0 0-1,-1 0 1,1 0 0,0 0 0,-1 0-1,1 0 1,0 0 0,-1 1 0,1-1-1,0 0 1,0 0 0,-1 0 0,1 0-1,0 0 1,-1 1 0,1-1 0,0 0-1,0 0 1,-1 0 0,1 1 0,0-1-1,0 0 1,0 0 0,-1 1 0,1-1-1,0 0 1,0 0 0,0 1 0,0-1-1,0 1 1,-9 17 460,4-6 197,-75 130 2633,-84 125-724,152-250-2636,0 2 0,1-1 0,1 2-1,0-1 1,2 1 0,0 1 0,1 0 0,1 0 0,1 0 0,1 0-1,1 1 1,1 0 0,1 39 0,2-41-39,1 0-1,1-1 1,1 1-1,0-1 1,1 0-1,9 20 1,-9-28-61,0 0 1,1 0 0,0 0 0,1-1-1,0 1 1,1-2 0,0 1-1,1-1 1,0 0 0,19 14-1,-20-17-119,0 0 0,1-1 0,0 0 0,0 0 0,0-1 0,0 0-1,1-1 1,0 0 0,0 0 0,16 2 0,-4-3-639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6:50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1984,'-6'2'10973,"3"4"-5858,3 13-4748,0 3 4,-2-10-91,0 0-1,1 1 0,1-1 1,0 17-1,2 115 1191,-3-79-1036,1-16 38,0-30-158,0-15-211,0-8-64,-1-23 75,-8-41 0,3 26-27,4 24-54,0-1 0,1 1 0,1 0 0,3-24 0,-1 30-37,0 1-1,0 0 0,1 0 1,0 0-1,1 0 0,1 0 1,5-10-1,-8 18 11,-1 1 0,1 0 0,0 0 0,0 0-1,0 0 1,0 0 0,0 0 0,0 1 0,0-1 0,1 1 0,-1-1 0,1 1 0,-1 0 0,1 0 0,-1 0-1,1 0 1,0 0 0,-1 1 0,6-1 0,-3 0 9,1 1 1,0 0-1,-1 0 0,1 1 1,0 0-1,-1 0 0,1 0 1,8 3-1,-8-2 18,-1 1 1,0-1-1,0 1 0,-1 0 1,1 0-1,0 1 0,-1-1 1,0 1-1,0 0 0,0 0 1,0 1-1,-1-1 1,0 1-1,1-1 0,-2 1 1,1 0-1,3 10 0,-5-12-15,0 0 0,0 1 0,0-1 0,0 1 0,-1 0 0,0-1 0,1 1 0,-1-1 0,-1 1 0,1-1-1,0 1 1,-1 0 0,0-1 0,0 1 0,0-1 0,0 0 0,-1 1 0,1-1 0,-1 0 0,0 0 0,0 0 0,0 0-1,0 0 1,0 0 0,-1-1 0,1 1 0,-1-1 0,-5 4 0,-4 4 12,-2-1 0,1 0 0,-1-1-1,-28 12 1,35-17-142,7-2-26,12 0-94,3 0 277,50 23 190,-53-20-215,0 0 0,13 7 1,-21-9 22,0 0 1,0 0-1,-1 0 1,1 0-1,-1 1 0,1 0 1,-1 0-1,0 0 0,0 0 1,3 6-1,-5-9-9,0 1 1,-1 0-1,1 0 0,0 1 1,-1-1-1,0 0 0,1 0 0,-1 0 1,0 0-1,1 0 0,-1 0 0,0 0 1,0 1-1,0-1 0,0 0 0,0 0 1,0 0-1,0 0 0,0 1 0,-1-1 1,1 0-1,0 0 0,-1 1 1,0 0-7,0-1 1,-1 1-1,1-1 1,0 0 0,-1 1-1,1-1 1,0 0-1,-1 0 1,1 0 0,-1 0-1,0 0 1,1-1 0,-4 2-1,-4 1 34,-1-1-1,0 0 1,0 0-1,-12 0 1,0-2 0,-1 0 0,-31-6 0,21 2-936,14-1-242,16 4 649,1 1-1,0-1 0,0 0 1,0 1-1,-1-1 1,1 1-1,0 0 0,-1-1 1,1 1-1,0 0 1,-1 1-1,-2-1 0,22 4-14107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6:51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49 1824,'-1'4'19983,"-3"-9"-21881,2 2 2132,-1 0 1,1 0-1,-1 0 1,0 0-1,0 0 1,0 1-1,0-1 1,-1 1-1,-5-4 1,-4-2 188,11 7-355,0 0 1,0 0 0,0 0 0,0 0 0,-1 0 0,1 1 0,0-1-1,-1 1 1,1-1 0,0 1 0,-1 0 0,1 0 0,0 0-1,-1 0 1,1 0 0,-1 1 0,1-1 0,0 1 0,-1-1-1,1 1 1,-4 2 0,0-1 21,1 1 0,-1 0 0,1 1 0,0-1 0,0 1 0,0 0 0,-4 5 0,-31 42 468,33-41-337,3-5-90,0 1-1,1 0 1,0 1 0,0-1 0,1 0 0,-3 10-1,4-13-55,0-1-1,1 1 0,-1 0 0,1 0 0,-1 0 0,1 0 1,0 0-1,0-1 0,1 1 0,-1 0 0,1 0 0,-1 0 1,1 0-1,0-1 0,0 1 0,0 0 0,2 4 0,0-3 23,0 0 0,1 0 0,-1 0-1,1-1 1,-1 1 0,1-1-1,0 0 1,1 0 0,-1 0-1,0 0 1,1-1 0,-1 0-1,1 0 1,0 0 0,0 0 0,0-1-1,0 0 1,0 0 0,0 0-1,0-1 1,0 0 0,6 0-1,28-2-424,69-12 0,-24 3-5609,-29 5-5544,-30 5 6719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7:05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2304,'0'14'8154,"5"-8"-5060,-2-2-2835,0-1 1,0 1 0,0 0 0,0-1 0,0 0 0,1 0 0,0 0 0,0 0-1,-1 0 1,9 3 0,5 7 297,-15-11-515,-1 0-1,1-1 1,0 1 0,0-1-1,0 1 1,4 1-1,11 5 214,0 0 0,1-2 0,0 0-1,0-1 1,0-1 0,1-1 0,-1 0 0,21 0-1,124 2 48,86-2 628,-95-23-741,-153 20-180,93-14 394,140-28-38,-190 31-326,1 2 0,-1 1 0,1 3 0,0 1 0,53 4 0,318 53 409,-361-41-435,-37-7 23,2-1 1,32 3 0,250-5 506,-156-4-307,17 8-227,-131-4 51,44-2 219,76-9 0,-20 0 102,135-17 973,-75-15-209,-123 24-857,0 3 1,71-4 0,107 15-212,-132 5-2586,-113-2 2445,5 0-902,0 0-1,0 0 1,-1 1 0,1 0 0,8 2 0,6 4-1744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7:06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23 1984,'9'-10'1378,"-9"9"-912,1 0 1,0 0-1,0 0 0,0 0 0,0 0 0,0 0 0,0 0 0,0 0 0,0 1 0,1-1 0,-1 0 1,0 1-1,7-1 4652,-5 9-1876,-2-5-3659,4 23 1589,-1 1-1,1 52 1,-10 55 128,5-128-1219,-4 31 292,-16 69 1,13-77-273,6-23-80,-6 23 198,1 0-1,-3 57 1,10-70-156,-1-12-57,0 1-1,0-1 1,0 1-1,0 0 0,-1-1 1,-1 8-1,2-12 7,0 0 1,0 1-1,-1-1 0,1 0 0,0 0 0,0 1 0,0-1 1,0 0-1,0 0 0,0 0 0,0 1 0,0-1 0,0 0 0,0 0 1,0 1-1,0-1 0,0 0 0,0 0 0,0 1 0,0-1 1,0 0-1,1 0 0,-1 0 0,0 1 0,0-1 0,0 0 0,0 0 1,0 0-1,1 1 0,-1-1 0,0 0 0,0 0 0,0 0 1,0 0-1,1 0 0,-1 1 0,0-1 0,0 0 0,0 0 0,1 0 1,-1 0-1,0 0 0,0 0 0,1 0 0,-1 0 0,0 0 1,17-2 263,17-10-153,-15 4-126,0 2-1,0 0 1,1 2 0,0 0-1,0 1 1,0 1 0,37 0-1,-15 7-118,-37-3 1007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7:07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64 6048,'-5'-2'581,"-4"-2"996,13 7 1449,2-3 67,15-1-1572,-1-2 0,0 0 0,32-10 0,-13 3-960,-15 4-529,31-2 0,-16 0-982,-14 0-5678,-18 8 4564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7:07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53 4992,'-27'1'1039,"5"-1"5244,39 5-4084,-13-3-1939,0-1 1,0 0-1,0 1 0,0-2 0,6 2 0,17-1 370,-1-1 1,0-1-1,0-1 0,1-1 0,42-11 0,-26 2-619,44-10-1163,-28 10-4800,-35 10 3654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27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0 7872,'0'0'561,"-1"1"-496,1-1 0,0 0 0,0 0 1,0 0-1,-1 0 0,1 0 0,0 0 0,0 0 0,0 0 0,-1 0 0,1 1 1,0-1-1,0 0 0,0 0 0,-1 0 0,1 0 0,0 1 0,0-1 1,0 0-1,0 0 0,0 0 0,0 1 0,0-1 0,-1 0 0,1 0 0,0 0 1,0 1-1,0-1 0,0 0 0,0 0 0,0 1 0,0-1 0,0 0 0,0 0 1,0 1-1,0-1 0,0 0 0,0 0 0,0 0 0,0 1 0,1-1 0,-1 0 1,0 0-1,0 0 0,0 1 0,10 80 4422,0 107 0,-16 85-1381,-41 330-1277,44-582-1995,-6 65-761,6-28-5719,3-56 5909,2 8-1008,17-7-9948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7:08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34 2720,'0'-7'8778,"0"15"-6383,-2 9-1765,0 0 0,-1-1 0,-1 1 0,-1-1 0,-12 30 0,1-1-90,-10 44-16,10-33-229,-23 56 0,37-109-62,2-6-257,6-13-121,4-9 179,0 0-1,8-38 1,-1 2 25,-2 16 230,1 1 1,3 0-1,1 2 0,28-43 0,-47 84-227,-1 0 0,1 0-1,-1 0 1,1 0 0,0 0 0,-1 0 0,1 1 0,0-1 0,0 0 0,-1 0 0,1 1 0,0-1 0,0 0 0,0 1-1,0-1 1,0 1 0,0-1 0,0 1 0,0-1 0,0 1 0,0 0 0,0 0 0,0-1 0,0 1 0,1 0 0,1 0-1,-1 1 13,-1 0 0,1 0 0,0 0 0,0 0-1,0 1 1,-1-1 0,1 0 0,-1 1 0,1-1-1,-1 1 1,1 0 0,-1-1 0,0 1-1,1 3 1,4 5 58,0 0 1,-1 0-1,-1 1 0,0-1 0,3 14 1,9 56 37,-10-46-115,16 128 20,-20-151-1718,2 19 4825,-3-20-5040,0-1-4942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7:08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35 3808,'-12'0'3717,"26"1"1867,52-17-1424,-40 9-4160,40-5 0,-46 12-1431,-6 0-2866,-1 0 1908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7:09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15 4480,'-20'0'18015,"24"0"-17225,11 3-278,1-2 0,0 0 0,0 0 0,17-3 0,4 1-203,-11 0-716,48-9-1,-40 5-5001,-23 3 1073,1 4 1414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7:10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7 3552,'4'-6'16328,"-9"21"-14246,4-11-1840,-1 1-1,1-1 1,0 1-1,0 0 1,1 0 0,0 9-1,-2 12 367,-1 39-164,2-18-334,-2 34 90,3-42-78,-1-1 0,-8 38 0,-19 116 694,27-186-789,0-5-18,1 0 0,0 0-1,0 0 1,-1 1 0,1-1-1,0 0 1,0 0 0,0 1-1,0-1 1,0 0 0,1 0-1,-1 0 1,1 2 0,-1-1 311,4-5-160,-1-1 0,0 2 0,1-1 0,0 0 0,6-3 0,-8 5-118,6-3 16,1 0-1,-1 1 0,1 0 0,0 0 0,10-1 1,-2 0-12,23-5 2,1 3-1,68-2 1,-73 6-181,22 2 66,-27 0-3113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7:11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90 3328,'-4'-3'467,"-3"0"-40,-7 5 11778,27-2-8259,129-29 634,-49 9-4467,33-7-481,-106 21-1039,-6 2-6114,-22 8 1735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7:11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60 5312,'-4'-1'918,"-26"-9"11177,109-6-5891,41 0-5281,-100 14-749,201-12-1054,-217 14 346,0 0 5,0 0 0,-1 0 1,1 0-1,0 1 0,5 1 0,3 3-3359,0 1 1521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7:12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5 4384,'-7'-5'15633,"3"7"-13676,-2 1-3489,1-1 2118,-7 2 293,-1 1 0,1 0 0,1 1 0,-19 12 0,27-16-814,0 0 0,1 0 0,-1 1 0,1-1-1,-1 1 1,1-1 0,0 1 0,0 0 0,1 0 0,-1 0 0,0 0 0,1 0 0,0 0 0,0 0-1,0 1 1,0-1 0,0 0 0,1 1 0,-1-1 0,1 0 0,0 1 0,0-1 0,1 5 0,-1-5 39,1 1 0,0-1 0,0 0 0,1 0 0,-1 0 1,1 0-1,-1 0 0,1 0 0,0 0 0,0-1 0,0 1 1,0-1-1,1 1 0,-1-1 0,1 0 0,-1 0 0,5 3 1,-3-3-12,0 1 1,1-1 0,-1 0 0,1 0-1,-1 0 1,1 0 0,0-1 0,0 0 0,-1 0-1,11 1 1,5-4-340,0 0 0,1-2 1,-1 0-1,0-1 0,36-15 0,23-6-8327,-76 25 7450,1 0-1,-1 0 1,0 1-1,1 0 1,-1-1-1,1 1 1,-1 0-1,7 1 1,7 6-3229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7:13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47 1408,'0'-10'-418,"3"-15"6556,-2 13 913,-3 26-3177,-13 242 335,14-213-3890,-14 212 849,4 239 693,2 95-640,4-347-949,7-50-324,-6 230 371,4-289-85,1-60-1204,-1-72 712,0 1 1,0 0 0,0-1-1,-1 1 1,1 0-1,0-1 1,-1 1-1,0-1 1,0 3 0,1-4 219,0 0 1,0 0 0,0-1 0,0 1 0,0 0-1,0 0 1,0 0 0,0 0 0,0 0 0,0 0-1,0 0 1,0 0 0,0 0 0,0 0 0,0 0-1,0 0 1,-1-13-3833,2-9 494,3-1 1083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7:14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11 113 4224,'-10'4'20034,"16"-9"-21183,19-18 1988,-12 11-680,0 0-1,0 1 1,1 0-1,17-9 1,11 1 193,-42 19-341,1 0 1,-1-1 0,1 1-1,-1-1 1,1 1 0,-1 0-1,1 0 1,-1-1-1,1 1 1,0 0 0,-1 0-1,1 0 1,-1 0 0,1 0-1,-1 0 1,1 0 0,0 0-1,-1 0 1,1 0 0,-1 0-1,1 0 1,0 0 0,-1 0-1,1 0 1,-1 0 0,1 1-1,-1-1 1,1 0 0,-1 0-1,1 1 1,-1-1 0,1 1-1,-1-1 1,1 0 0,-1 1-1,1-1 1,-1 1-1,0-1 1,1 1 0,-1-1-1,0 1 1,1-1 0,-1 1-1,0-1 1,0 1 0,1-1-1,-1 1 1,0 0 0,0-1-1,0 1 1,0 0 0,1 3 65,0 1 1,-1-1 0,0 0-1,1 1 1,-2 6 0,-5 28 25,-16 56 0,9-46 123,-40 148 915,52-196-1100,1 0 0,-1 0 1,1 0-1,0 0 0,0 0 1,-1 0-1,1 0 0,0 0 1,0 1-1,0-1 0,0 0 1,0 0-1,1 0 0,-1 0 1,0 0-1,0 0 0,1 1 1,-1-1-1,1 0 0,-1 0 1,1 0-1,-1 0 0,1 0 1,0-1-1,-1 1 0,1 0 1,0 0-1,0 0 0,-1 0 1,1-1-1,0 1 0,0 0 1,0-1-1,0 1 0,0-1 1,0 1-1,0-1 0,0 1 1,1-1-1,-1 0 0,0 0 1,0 1-1,0-1 0,0 0 1,0 0-1,2 0 0,4-1 114,0 1-1,1-1 1,-1 0-1,0 0 1,14-6-1,37-14 14,-27 9-492,59-14 0,-88 26 24,0-1 0,0 1-1,0 0 1,0-1 0,-1 1 0,1 0-1,0 0 1,0 1 0,0-1 0,0 0 0,3 2-1,-4-2 27,0 1 0,0-1 0,-1 1 0,1-1 0,0 1 0,-1 0-1,1-1 1,0 1 0,-1 0 0,1 0 0,-1 0 0,1-1 0,-1 1-1,1 0 1,-1 0 0,0 0 0,1 0 0,-1 0 0,0 0 0,0 0-1,0 0 1,0-1 0,0 1 0,0 0 0,0 2 0,-2 18-5705,-3 2 1937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7:18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31 2304,'8'-5'17707,"-11"10"-17857,1 0 568,1-5-389,1 1-1,-1-1 1,1 1 0,0-1-1,-1 1 1,1-1-1,-1 1 1,1-1-1,0 1 1,0 0-1,0-1 1,-1 1-1,1 0 1,0-1-1,0 1 1,0 0-1,0-1 1,0 1-1,0 0 1,0-1-1,0 1 1,0 0-1,0-1 1,0 1-1,1-1 1,-1 1-1,0 0 1,0-1-1,1 1 1,-1 0-1,0-1 1,1 1-1,-1-1 1,1 1-1,-1-1 1,0 1-1,1-1 1,0 1-1,2-1 67,-1 0-1,0 0 0,0 0 0,0 0 0,0 0 1,0-1-1,1 1 0,-1-1 0,0 0 1,0 0-1,0 1 0,0-1 0,-1-1 0,4 0 1,-5 2-73,0-1 0,0 1 0,1 0 0,-1 0 0,0-1 0,0 1 1,1 0-1,-1 0 0,0-1 0,0 1 0,0 0 0,0-1 0,1 1 0,-1 0 1,0-1-1,0 1 0,0 0 0,0-1 0,0 1 0,0 0 0,0-1 0,0 1 1,0 0-1,0-1 0,0 1 5,0 0 0,0 0 0,-1-1 0,1 1 0,0 0 0,0 0 0,0 0 0,-1 0 0,1 0 0,0 0 0,0 0 0,-1 0 0,1 0 0,0 0 0,0 0 0,0 0 0,-1 0 0,1 0 0,0 0 0,0 0 0,-1 0 0,1 0 0,0 0 0,0 0 0,0 0 0,-1 0 0,1 0 0,0 1 0,0-1 1,0 0-1,0 0 0,-1 0 0,1 0 0,-1 1 73,0-1 1,0 1 0,0-1 0,1 1-1,-1-1 1,0 1 0,0 0 0,0-1 0,1 1-1,-1 0 1,0-1 0,1 1 0,-1 0-1,1 0 1,-1 0 0,1 0 0,-1 0-1,0 1 1,1-5-4,0 0 0,0 0 1,0 0-1,-1 0 0,1 0 0,-2-6 0,1 9-84,1-1 0,0 1 0,-1-1 0,1 1 0,0 0 0,-1-1 0,1 1 0,0-1 0,-1 1 0,1 0 0,-1-1 0,1 1 0,-1 0 0,1-1 0,-1 1 0,1 0 0,-1 0 0,1-1 0,-1 1 0,1 0 0,-1 0 0,1 0 0,-1 0 0,1 0 0,-1 0 0,0 0 0,1 0 0,-1 0 0,1 0 0,-1 0-1,1 0 1,-1 0 0,1 0 0,-1 1 0,1-1 0,-1 0 0,1 0 0,-1 1 0,1-1 0,-1 0 0,1 1 0,-1-1 0,1 0 0,-1 1 0,0 0 21,0 0-1,0 0 1,0 0-1,0 0 1,0 1 0,0-1-1,1 0 1,-1 0-1,0 0 1,1 1 0,-1-1-1,0 3 1,-5 8 340,7-13 87,3-2-417,0 0-1,0 0 0,0 0 0,5-7 0,-4 3-11,-4 6-33,0 0 1,0 0 0,0-1-1,0 1 1,0-1-1,0 1 1,0-1 0,0 0-1,-1 1 1,1-1 0,-1 1-1,1-4 1,-1 5-2,0 0 1,0 0 0,0 0-1,0-1 1,0 1 0,0 0-1,0 0 1,0 0 0,0 0-1,0 0 1,0-1 0,0 1-1,0 0 1,0 0 0,0 0-1,0 0 1,0 0 0,0-1-1,0 1 1,0 0 0,0 0-1,0 0 1,0 0-1,-1 0 1,1 0 0,0 0-1,0-1 1,0 1 0,0 0-1,0 0 1,0 0 0,-1 0-1,1 0 1,0 0 0,0 0-1,0 0 1,0 0 0,0 0-1,-1 0 1,-5 3-118,-4 5 4,6-3 146,2-4-21,1 0 1,0 0-1,1 0 0,-1 1 0,0-1 1,0 0-1,0 0 0,1 1 0,-1-1 1,0 2-1,5 2 73,9-3 42,-11-3-119,0 1 0,-1 0 0,1 0 0,-1-1 0,1 1 0,-1-1 0,0 0 0,1 1 0,-1-1 0,1 0 0,-1 0 0,0 1 0,0-1 0,1 0 0,-1-1 0,0 1 0,0 0 0,0 0 0,0 0 0,0-1 0,0 1 0,0-2 0,-1 3-5,0-1-1,0 1 0,0 0 0,0-1 0,0 1 0,0 0 1,0-1-1,0 1 0,-1 0 0,1 0 0,0-1 0,0 1 1,0 0-1,0 0 0,-1-1 0,1 1 0,0 0 1,0 0-1,-1-1 0,1 1 0,0 0 0,0 0 0,-1 0 1,1 0-1,0 0 0,0-1 0,-1 1 0,1 0 0,0 0 1,-1 0-1,1 0 0,0 0 0,-1 0 0,-10 1-150,8 0 88,1 0 0,-1 0 0,1 0 0,0 0 0,0 1-1,-1 0 1,1-1 0,0 1 0,0 0 0,1 0-1,-1 0 1,0 0 0,1 0 0,-1 0 0,1 0-1,-2 4 1,2-4-210,0-1 1,1 1-1,-1-1 0,1 1 0,-1 0 0,1-1 1,0 1-1,-1 0 0,1-1 0,0 1 0,0 0 0,1 2 1,-1-3-112,0 0 1,1 0-1,-1 1 1,1-1-1,-1 0 1,1 0-1,0 0 1,-1 0-1,1-1 1,0 1-1,-1 0 1,1 0-1,0 0 0,0 0 1,0-1-1,0 1 1,0 0-1,0-1 1,0 1-1,1 0 1,17 7-3191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28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 8064,'-5'1'15236,"-7"11"-12480,-6 9-5087,14-15 3779,-4 7-1378,2 0 0,0 0 0,-9 28 1,7-17 0,-13 45 537,-20 120 0,40-181-626,0 0 0,0 0 0,1 0 0,0-1 0,1 1 0,-1 0 0,2 0 0,2 11 0,-4-17-164,1 1 0,0-1 0,0 0 0,0 0 0,0 0 0,0 0 0,0 0-1,0 0 1,1 0 0,-1-1 0,1 1 0,-1 0 0,1-1 0,0 1 0,-1-1 0,1 1 0,0-1 0,0 0-1,0 0 1,0 0 0,0 0 0,0 0 0,1 0 0,-1-1 0,0 1 0,0-1 0,0 1 0,1-1-1,-1 0 1,0 0 0,1 0 0,3-1 0,2-1-1116,0 0 0,-1 0 1,1-1-1,0 0 0,-1-1 0,0 1 0,11-8 0,-13 7 263,26-11-2197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7:19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478 8 2976,'9'-7'11445,"-15"14"-9088,3-2-2079,0-1-1,0 0 0,0 1 1,-1-2-1,0 1 1,-6 5-1,-8 7 304,-5 10-16,0 0 0,2 1 1,2 1-1,-30 54 1,-49 132 687,75-159-725,-14 44 104,-42 177 0,60-193-213,3 1 1,4 0-1,3 1 1,4 0-1,12 155 1,6-132 201,28 109 0,-34-189-540,72 262 697,-67-257-802,1-2 0,2 1 0,1-2 0,1 0 0,22 28 0,-27-41-1485,15 32 1,3 5-8840,-19-38 7506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7:23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10 391 3328,'-10'-5'3290,"32"4"1692,25-14-1761,-22 9-2546,-1-2 0,0-1 0,0-1 1,34-20-1,-49 24-535,0 0 1,0-1 0,0 0-1,-1-1 1,10-10-1,-16 16-114,-1 0 1,1 0-1,-1 0 0,1-1 0,-1 1 0,0 0 0,0 0 0,0-1 0,0 1 0,0-1 0,-1 1 1,1-1-1,-1 1 0,0-1 0,1 1 0,-1-1 0,0 1 0,-1-1 0,1 1 0,0-1 1,-1 1-1,1-1 0,-1 1 0,0-1 0,0 1 0,0 0 0,0-1 0,0 1 0,-3-4 0,1 2 1,0 1 1,-1-1-1,1 1 0,-1 0 0,0 0 0,0 0 0,0 0 0,0 1 0,-1-1 0,1 1 0,0 0 0,-1 1 1,0-1-1,1 1 0,-10-2 0,7 2 34,-1 0 0,1 0 0,0 1 1,-1 0-1,1 1 0,-1-1 0,1 1 0,-1 1 1,-12 4-1,15-5 28,0 1 0,1 0 1,0 1-1,0-1 0,0 1 0,0 0 1,0 0-1,0 0 0,1 0 0,-1 1 1,1-1-1,0 1 0,-4 6 0,4-5-10,0 1 0,0 0 0,1 0 0,0 0 0,0 1 0,0-1 0,1 0-1,0 1 1,0 7 0,0-2 38,1 1 1,1-1-1,1 1 0,-1-1 0,2 0 0,0 0 1,0 0-1,1 0 0,11 22 0,-13-30-77,0 0-1,0 0 0,1 0 0,0 0 1,0-1-1,0 1 0,0-1 0,0 0 1,0 0-1,1 0 0,0 0 1,-1-1-1,1 1 0,0-1 0,8 3 1,-7-4-18,-1 0 1,1 0-1,0 0 1,0-1-1,0 1 0,0-1 1,0 0-1,0-1 1,0 1-1,0-1 1,-1 0-1,1 0 1,0-1-1,8-3 1,-4 1 6,0-1-1,-1 0 1,1-1 0,14-11 0,30-32 220,-30 26-333,34-35-51,-37 36 246,0 2 1,2 0-1,0 1 0,40-26 0,-62 45-85,1-1 1,-1 1-1,1 0 0,0-1 0,-1 1 0,1 0 0,-1 0 1,1-1-1,0 1 0,-1 0 0,1 0 0,0 0 0,-1 0 1,1 0-1,0 0 0,0 0 0,-1 0 0,1 0 1,0 0-1,-1 0 0,1 0 0,0 0 0,-1 1 0,1-1 1,-1 0-1,2 1 0,-1 0 6,0 0 1,-1 0-1,1 0 0,0 0 1,-1 0-1,1 0 0,0 0 1,-1 0-1,1 0 1,-1 0-1,0 0 0,1 1 1,-1 1-1,1 5 44,0 1 0,-1-1 0,-1 12 1,1-18-81,-5 42 143,2-24-112,0 20-1,6-29-56,-1-7 24,1-5 5,15-36-127,39-56 0,-50 85 134,0 0-1,0 0 0,1 0 1,1 1-1,-1 0 0,1 0 1,0 1-1,19-9 0,-28 15-4,1-1 0,-1 1 1,1 0-1,-1 0 0,1 0 0,-1 0 0,1 0 0,0 0 1,-1 0-1,1 0 0,-1 0 0,1 0 0,-1 0 0,1 0 0,-1 0 1,1 1-1,-1-1 0,1 0 0,-1 0 0,1 1 0,-1-1 0,1 0 1,-1 0-1,0 1 0,1-1 0,-1 1 0,1-1 0,-1 0 0,0 1 1,1-1-1,-1 1 0,0-1 0,1 1 0,-1-1 0,0 1 1,0-1-1,0 1 0,0-1 0,1 1 0,-1-1 0,0 1 0,0 0 1,4 30 199,-3-23-174,0 46 123,-2-38-109,4 31 0,-3-42-18,1 0 1,0 0-1,1 0 1,-1-1-1,1 1 1,0-1-1,0 1 1,0-1-1,1 0 1,4 7-1,-5-9-22,0 0-1,1 0 0,-1 0 1,0 0-1,1-1 1,-1 1-1,1-1 1,-1 0-1,1 0 0,0 0 1,-1 0-1,1 0 1,0 0-1,0-1 0,0 1 1,0-1-1,-1 0 1,1 0-1,0 0 1,0 0-1,0-1 0,0 1 1,0-1-1,-1 1 1,5-3-1,6-1 33,-1 0 0,0-2 0,0 1 0,12-9 0,-6 2-45,0 0 0,0-1-1,24-24 1,-32 27-42,-1 0 0,0-1 0,-1 0 0,0 0 0,-1 0 0,11-23 0,-16 28 32,0 0 0,0 0-1,2-9 1,-4 13 13,0 0 1,0 1-1,1-1 1,-1 0 0,0 0-1,-1 0 1,1 0 0,0 1-1,0-1 1,-1 0-1,1 0 1,-1 0 0,0 1-1,0-1 1,-1-2-1,2 3 8,-1 0 0,1 1 0,-1-1 0,1 1 0,-1-1 0,0 1 0,1-1 0,-1 1 0,1-1 0,-1 1 0,0-1 0,0 1 0,1 0 0,-1 0 0,0-1-1,0 1 1,1 0 0,-1 0 0,0 0 0,0 0 0,1 0 0,-2 0 0,0 0-14,0 0 1,0 1-1,0-1 0,0 1 1,1-1-1,-1 1 0,0 0 1,0 0-1,-1 1 0,-1 1 18,0 0-1,0 0 0,0 0 1,0 1-1,1-1 0,-6 8 1,7-7 12,0 0 0,1 1-1,-1-1 1,1 0 0,-1 1 0,2-1 0,-1 1 0,0-1-1,1 1 1,0 0 0,0-1 0,0 1 0,0-1 0,1 1-1,0-1 1,0 1 0,0-1 0,0 0 0,1 1 0,3 5-1,-1 0 31,1-1 1,1 1-1,-1-1 0,2 0 0,-1 0 0,1 0 0,12 10 0,-17-17-37,0 0-1,0-1 1,-1 1 0,1 0 0,0-1 0,1 0-1,-1 1 1,0-1 0,0 0 0,0 0-1,1 0 1,-1-1 0,1 1 0,-1-1 0,0 1-1,1-1 1,-1 0 0,1 1 0,-1-1-1,1-1 1,-1 1 0,1 0 0,-1-1 0,1 1-1,-1-1 1,0 1 0,1-1 0,-1 0 0,0 0-1,0 0 1,1-1 0,-1 1 0,0 0-1,0-1 1,0 0 0,1-1 0,14-15-7,0-1 1,-2 0-1,21-35 1,-6 11 56,7-3-58,-32 40 14,-2 3 6,-3 5-3,1 16 1,1-11 2,0-1-1,0 1 0,0-1 1,1 0-1,0 1 1,1-1-1,-1-1 1,1 1-1,0 0 1,0-1-1,1 0 1,0 0-1,0 0 0,0-1 1,0 1-1,1-1 1,0-1-1,0 1 1,0-1-1,0 0 1,0 0-1,1-1 0,-1 1 1,1-1-1,-1-1 1,1 0-1,0 0 1,0 0-1,0 0 1,0-1-1,-1 0 1,1-1-1,10-1 0,13-5-17,-1-1 0,0-1 0,-1-2 0,0 0 0,0-2 0,-1-1 0,43-31 0,-65 41-8,0 0 0,0 0 0,0-1 0,5-6-1,-8 9-3,-1 0 0,1 0 0,-1 0 1,0 0-1,1 0 0,-1-1 0,0 1 0,0 0 0,0-1 0,-1 1 0,1-1 0,-1 1 0,1-4 0,-1 6 6,0 0 1,0 0-1,-1-1 0,1 1 1,0 0-1,0 0 0,0-1 1,0 1-1,-1 0 1,1 0-1,0 0 0,0-1 1,0 1-1,-1 0 0,1 0 1,0 0-1,0 0 1,-1 0-1,1-1 0,0 1 1,0 0-1,-1 0 0,1 0 1,0 0-1,-1 0 1,1 0-1,0 0 0,0 0 1,-1 0-1,1 0 0,0 0 1,-1 0-1,1 0 1,-1 0-1,-9 2-56,4 1 34,0 0-1,-1 1 1,1 0-1,1 0 0,-1 1 1,-7 7-1,-1 1 21,9-9 4,0 1 1,0 0-1,1 0 0,0 0 1,0 1-1,0-1 0,0 1 1,1 0-1,0 0 0,1 0 1,-1 1-1,1-1 0,0 0 0,-1 8 1,2-9 2,1 1-1,-1 0 1,1 0 0,0 0 0,1-1 0,-1 1 0,1 0 0,0 0 0,0-1-1,1 1 1,0-1 0,0 1 0,0-1 0,1 0 0,-1 0 0,5 7-1,-6-11 17,0 0-1,0 0 0,-1 1 0,1-1 0,0 0 0,0 0 0,0 0 0,0 0 1,0 0-1,0-1 0,1 1 0,-1 0 0,0 0 0,0-1 0,0 1 0,1 0 0,-1-1 1,0 0-1,1 1 0,-1-1 0,1 0 0,-1 1 0,0-1 0,1 0 0,-1 0 1,1 0-1,-1 0 0,1-1 0,-1 1 0,0 0 0,1-1 0,-1 1 0,0 0 0,1-1 1,-1 0-1,0 1 0,0-1 0,1 0 0,-1 0 0,0 1 0,0-1 0,0 0 1,0 0-1,2-2 0,3-5 15,0 1 0,0-1 1,0-1-1,-1 1 1,8-17-1,16-50 98,-25 63-84,0 2-29,-1 0 0,0 0 0,-1 0 0,0 0 0,0 0 0,-1-17 0,-4 22-56,3 5 38,0-1 1,0 1 0,0 0-1,0 0 1,0 0 0,0 0 0,0 0-1,0 0 1,0 0 0,0 0-1,0 0 1,0 0 0,-1 0 0,1 0-1,0-1 1,0 1 0,0 0 0,0 0-1,0 0 1,0 0 0,0 0-1,0 0 1,0 0 0,-1 0 0,1 0-1,0 0 1,0 0 0,0 0 0,0 0-1,0 0 1,0 0 0,0 0-1,0 0 1,-1 0 0,1 0 0,0 0-1,0 0 1,0 0 0,0 0-1,0 1 1,0-1 0,0 0 0,0 0-1,0 0 1,0 0 0,0 0 0,-1 0-1,1 0 1,0 0 0,0 0-1,0 0 1,0 0 0,0 0 0,0 1-1,0-1 1,0 0 0,0 0-1,0 0 1,0 0 0,0 0 0,0 0-1,0 0 1,0 0 0,-12 46-31,-12 76 0,13-29 125,-35 203 315,42-279-402,-1 1 1,-1-1-1,0 0 1,-15 26-1,20-41-16,-1 0-1,1 0 0,-1 0 1,1 0-1,-1-1 1,0 1-1,0-1 0,0 1 1,1-1-1,-1 0 1,0 0-1,-1 0 1,1 0-1,0 0 0,0 0 1,0 0-1,-1-1 1,1 1-1,0-1 0,-1 0 1,1 0-1,0 0 1,-1 0-1,1 0 1,0 0-1,-1 0 0,1-1 1,0 1-1,-4-2 1,-1 0-81,1 0 0,-1-1 0,0 0 0,1 0 0,-1-1 0,1 0 0,0 0 0,-8-7 0,8 6 55,1 0 0,-1-1 0,1 0 0,0 0 0,0 0 0,1-1 0,0 0 0,0 1 0,1-1 0,-4-10-1,5 13 20,1-1-1,1 1 1,-1-1-1,0 1 1,1-1-1,0 1 0,0-1 1,0 1-1,1-1 1,0 1-1,-1 0 1,2-1-1,-1 1 0,0 0 1,1-1-1,0 1 1,0 0-1,4-6 0,5-6-26,0 1-1,2 0 0,23-22 0,49-34 145,-53 45-37,37-39 4,-24 21-128,-22 23 63,33-29 236,-27 28-157,94-68 168,1 3 487,-124 87-732,1 0 0,-1 0-1,0 0 1,0 0-1,0 0 1,0 0-1,0 0 1,0 0-1,0 0 1,1 0 0,-1 0-1,0 0 1,0 0-1,0 0 1,0 0-1,0 0 1,1 0-1,-1 0 1,0 0-1,0 0 1,0 0 0,0 0-1,0 0 1,0 0-1,1 0 1,-1 0-1,0 0 1,0 0-1,0 0 1,0 0 0,0 0-1,0 0 1,1 0-1,-1 0 1,0 0-1,0 1 1,0-1-1,0 0 1,0 0 0,0 0-1,0 0 1,0 0-1,0 0 1,0 0-1,0 1 1,0-1-1,1 0 1,-1 0 0,0 0-1,0 0 1,0 0-1,0 1 1,0-1-1,0 0 1,0 0-1,-1 14 127,-6 18 37,1-15-84,4-13-47,0 0 0,0 0 1,1 0-1,0 0 0,0 1 1,0-1-1,0 0 0,1 0 1,-1 1-1,1-1 0,0 0 1,1 7-1,0-11-25,-1 1 0,1-1 0,-1 1 0,1-1-1,-1 0 1,1 1 0,-1-1 0,1 0 0,0 1 0,-1-1 0,1 0-1,-1 0 1,1 1 0,0-1 0,-1 0 0,1 0 0,0 0 0,-1 0 0,1 0-1,0 0 1,-1 0 0,1 0 0,0 0 0,-1-1 0,1 1 0,-1 0-1,1 0 1,0 0 0,-1-1 0,1 1 0,-1 0 0,2-1 0,25-12 130,-24 12-140,76-47 106,-36 20-171,-42 27 65,-1 1-1,1-1 1,-1 1 0,1-1-1,-1 1 1,1 0 0,0-1-1,-1 1 1,1 0 0,0 0-1,-1-1 1,1 1 0,0 0-1,-1 0 1,1 0 0,0 0-1,-1 0 1,1 0 0,0 0-1,-1 0 1,1 0 0,0 0-1,0 0 1,-1 0 0,1 1-1,0-1 1,-1 0 0,1 0-1,-1 1 1,1-1 0,0 1-1,-1-1 1,1 0 0,-1 1-1,1-1 1,-1 1 0,1-1 0,-1 1-1,1-1 1,-1 1 0,0 0-1,1-1 1,-1 1 0,0-1-1,1 1 1,-1 0 0,0-1-1,0 1 1,0 0 0,0-1-1,1 1 1,-1 0 0,0 1-1,1 6-8,-1 0 0,1 0-1,-2 14 1,0-16 37,-3 37 51,-2 0 0,-2-1 0,-2 0 0,-1 0 0,-2-1 0,-25 52 0,29-75-64,0 1 0,-1-2 0,-1 1-1,0-1 1,-2-1 0,-25 27 0,33-38-44,-1 0-1,-1 0 1,1 0 0,-1-1-1,0 0 1,0 0 0,0-1-1,-15 5 1,17-7-32,0 1-1,-1-2 1,1 1-1,-1-1 1,1 1-1,-1-2 1,1 1-1,-1 0 1,1-1 0,0 0-1,-1-1 1,1 1-1,0-1 1,-6-2-1,7 2 53,0 0 0,1 0-1,-1-1 1,1 1 0,-1-1-1,1 0 1,0 0 0,0 0-1,0 0 1,0 0 0,0-1-1,1 1 1,0-1 0,0 1-1,0-1 1,0 0-1,0 0 1,1 0 0,0 0-1,-1-1 1,2 1 0,-1 0-1,0 0 1,1-1 0,0-7-1,0 7 37,1-1 0,-1 1-1,1 0 1,0-1 0,1 1-1,-1 0 1,1 0 0,0 0-1,0 0 1,1 0 0,-1 0-1,1 1 1,0-1-1,0 1 1,1 0 0,0 0-1,-1 0 1,1 0 0,9-5-1,-4 3 13,1 2 1,-1-1-1,1 2 0,1-1 0,-1 1 0,13-2 0,65-7 142,-78 11-154,128-3 183,-104 5-241,-17-1-272,24-1-763,-15-2-3551,-25 2 3599,4 0 283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7:30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351 650 2656,'-7'-10'6437,"7"10"-6286,-1-1 1,0 1-1,0-1 1,1 1-1,-1 0 1,0-1-1,0 1 1,1 0-1,-1 0 1,0-1-1,0 1 0,0 0 1,0 0-1,0 0 1,1 0-1,-1 0 1,0 0-1,0 0 1,0 0-1,0 0 0,1 1 1,-1-1-1,-2 1 1,-8 0 1205,-6-1-514,1 1-1,-19 3 1,27-3-657,1 1 0,0 0 0,1 0 0,-1 1 0,0 0 0,1 0 0,-12 7 0,6-1 23,0 0 0,0 1 1,1 0-1,0 1 0,1 1 0,0 0 1,-11 18-1,9-10-62,1 1 0,1 0 1,1 1-1,-7 24 0,10-27-26,1 0-1,-3 24 0,8-37-41,-1 0 1,1 1-1,-1-1 0,2 0 0,-1 1 1,1-1-1,0 0 0,0 1 0,1-1 1,0 0-1,2 6 0,-3-10-56,0-1-1,0 1 1,0 0-1,0-1 1,0 0-1,0 1 1,0-1-1,1 0 1,-1 1-1,0-1 1,1 0-1,-1 0 1,1 0-1,-1 0 1,1 0-1,0-1 1,-1 1-1,1 0 1,2 0-1,0-1 6,-1 1 0,0-1 0,1 0 0,-1 0 0,0 0 0,1-1-1,-1 1 1,0-1 0,6-2 0,2-1-2,0-1 0,-1 0 0,0 0 0,18-14 0,-10 5 0,0-1 0,30-34-1,22-40 92,-52 66-114,68-98 83,-72 98-119,-1-1-1,0-1 1,12-36-1,-13 22 54,-1-1-1,-2 0 0,-2-1 1,-2 0-1,-1 0 0,-2 0 1,-5-55-1,2 85-5,-1-1 0,0 2 0,-1-1-1,-5-14 1,8 24-17,0 0-1,-1 0 1,1 0 0,-1 0-1,1 0 1,-1 0-1,1 0 1,-1 0 0,0 0-1,1 0 1,-1 1-1,0-1 1,1 0-1,-1 0 1,0 1 0,0-1-1,0 1 1,0-1-1,-1 0 1,1 1 7,0 0-1,0 0 1,1 0 0,-1 0 0,0 0-1,0 0 1,1 0 0,-1 1-1,0-1 1,1 0 0,-1 0 0,0 1-1,1-1 1,-1 0 0,0 1 0,1-1-1,-1 1 1,1-1 0,-1 1-1,0 0 1,-3 4 50,1-1-1,-1 1 1,1 0 0,-4 10-1,6-14-48,-13 35 106,1 1 0,1 1 0,-8 50 0,17-75-64,-4 22 139,0 1 1,-2 66 0,10-90-161,0 0 0,1 0 0,0-1 0,1 1 1,0-1-1,0 1 0,2-1 0,5 11 0,-3-8 59,1 0-1,0-1 0,1 1 0,0-2 1,18 19-1,-24-28-64,0 0-1,-1-1 1,1 1-1,1-1 1,-1 0 0,0 1-1,1-1 1,-1-1-1,1 1 1,-1 0 0,1-1-1,0 0 1,0 0-1,0 0 1,-1 0 0,1-1-1,0 1 1,0-1 0,0 0-1,0 0 1,0 0-1,0-1 1,0 0 0,0 1-1,0-1 1,-1-1-1,1 1 1,0 0 0,-1-1-1,5-3 1,15-13-18,30-30 1,-35 30-104,-10 11 78,-1-1 0,0 0 0,8-12 1,-13 17 16,0 1 0,-1-1 1,1 0-1,-1 0 0,0 0 1,0 0-1,0 0 0,0 0 1,0 0-1,-1 0 0,1 0 1,-1 0-1,0 0 1,0-6-1,-1 3 45,1 3-70,-1 0-1,1 1 1,-1-1 0,0 1-1,1-1 1,-1 1-1,-2-4 1,3 6 28,-1-1 0,1 1-1,-1-1 1,1 1 0,-1-1-1,1 1 1,-1 0 0,0-1 0,1 1-1,-1 0 1,1-1 0,-1 1-1,0 0 1,1 0 0,-1 0 0,0 0-1,1 0 1,-1-1 0,0 1 0,1 0-1,-1 0 1,0 1 0,1-1-1,-1 0 1,0 0 0,1 0 0,-1 0-1,0 0 1,1 1 0,-1-1-1,0 0 1,0 1 0,-2 1 32,1-1 1,0 1 0,-1-1-1,1 1 1,0 0-1,-4 3 1,-1 1 78,4-2-57,-1-1 0,1 0 1,0 1-1,0-1 0,1 1 1,-1 0-1,1 0 1,0 0-1,0 0 0,0 0 1,0 1-1,1-1 1,-1 1-1,0 8 0,1 1 44,0 1-1,1 0 0,2 19 1,0-13 170,-2-14-221,1-1 0,0 0 0,0 0 0,1 0 0,3 11 1,-4-15-23,0 0 0,0 0 0,0 0 0,1 0 0,-1 0 0,0 0 0,1 0 0,-1 0 0,1-1 0,0 1 0,0 0 0,-1-1 0,1 0-1,0 1 1,0-1 0,0 0 0,0 0 0,4 1 0,-4-2 3,0 1 0,0-1 0,1 0 0,-1 0 0,0 0-1,0-1 1,0 1 0,1 0 0,-1-1 0,0 0 0,0 1-1,0-1 1,0 0 0,0 0 0,3-2 0,30-21 93,-23 15-132,16-11 39,1 0 0,1 2-1,1 2 1,0 0 0,54-17 0,-83 32-12,0 1 0,1-1-1,-1 1 1,0 0 0,0-1 0,0 1-1,1 0 1,-1 0 0,0 0 0,0 1 0,0-1-1,0 0 1,1 1 0,1 0 0,-3 0-9,0 0 0,0-1 0,0 1 0,0 0 0,0 0 0,0 0 0,0 0 1,0 0-1,0 0 0,-1 0 0,1 0 0,0 0 0,-1 0 0,1 0 0,0 1 1,-1-1-1,0 0 0,1 0 0,-1 1 0,0-1 0,1 0 0,-1 0 0,0 1 1,0-1-1,0 2 0,-6 71 98,1-30-130,4-34 0,-1 15 234,2-25-204,0 0 0,0 1 0,0-1 0,0 0 0,0 0 0,0 0 0,0 1 0,0-1 0,0 0 0,1 0 0,-1 0 0,0 0 0,0 1 0,0-1 0,0 0 0,0 0 0,0 0 0,0 0 0,1 1 0,-1-1 0,0 0 0,0 0 0,0 0 0,0 0 0,1 0 0,-1 0 0,0 0 0,0 0 0,0 1 0,0-1 0,1 0 0,-1 0 0,0 0 0,1 0 0,10-8-74,14-19-331,29-44 0,12-12-135,-64 81 538,0 0-1,1-1 0,-1 1 0,1 0 0,0 0 0,3-2 0,-5 4 1,0-1 0,0 1 0,0-1 0,0 1 0,0 0 0,0-1 0,0 1 0,1 0 0,-1 0 1,0 0-1,0 0 0,0 0 0,0 0 0,0 0 0,0 0 0,1 0 0,-1 0 0,0 1 0,2 0 0,-2 0 9,-1 0 0,1 0-1,0 0 1,0 0 0,-1 0-1,1 0 1,-1 1 0,1-1-1,-1 0 1,0 0 0,1 1-1,-1-1 1,0 0 0,0 1 0,0-1-1,0 0 1,0 3 0,0 3 58,3 14 75,-2-3 5,1-1 0,1 0 0,1-1 0,0 1 0,11 24 0,-15-39-131,1-1 1,0 1-1,-1-1 0,1 0 0,0 1 1,0-1-1,0 0 0,0 0 0,0 1 1,2 0-1,-2-2-13,0 1 1,-1-1-1,1 0 0,0 0 1,-1 0-1,1 0 1,0 1-1,-1-1 1,1 0-1,0 0 0,-1 0 1,1-1-1,-1 1 1,1 0-1,0 0 0,-1 0 1,1 0-1,0-1 1,-1 1-1,1 0 1,-1 0-1,1-1 0,0 1 1,-1-1-1,1 1 1,-1 0-1,1-1 0,-1 1 1,1-1-1,-1 1 1,1-2-1,10-11 73,-1 0 0,0-1 0,12-22 1,4-8-41,-7 18-63,1 0-1,1 1 1,1 2-1,1 0 1,41-31-1,-62 53 21,0 0 0,0-1-1,0 1 1,0 0 0,0 0-1,0 0 1,1 0 0,2 0 0,-5 1 7,1 0 1,0 0 0,-1-1-1,1 1 1,0 0 0,-1 0-1,1 1 1,0-1-1,-1 0 1,1 0 0,-1 0-1,1 0 1,0 0 0,-1 1-1,1-1 1,0 0 0,-1 0-1,1 1 1,-1-1 0,1 1-1,-1-1 1,1 0 0,-1 1-1,1-1 1,-1 1 0,1-1-1,-1 1 1,0 0 0,1-1-1,-1 1 1,0-1 0,1 1-1,-1-1 1,0 2-1,3 6 47,-2 0-1,1 1 0,-1-1 0,0 0 0,-1 1 0,0-1 1,-1 10-1,-12 61-16,9-55-8,-10 34 97,12-51-144,0-1-1,-1 1 1,0-1-1,0 0 1,0 0 0,-7 8-1,10-13 0,-1 0-1,0-1 1,0 1-1,1 0 1,-1-1 0,0 1-1,0-1 1,0 1-1,0-1 1,0 1 0,0-1-1,0 1 1,0-1-1,0 0 1,0 0 0,0 1-1,0-1 1,0 0-1,0 0 1,0 0 0,0 0-1,0 0 1,0-1-1,0 1 1,0 0 0,0 0-1,0-1 1,0 1-1,0 0 1,0-1 0,0 1-1,1-1 1,-1 1-1,-2-2 1,-1-1-127,1 0 1,-1 0-1,1-1 0,-1 1 1,-4-8-1,-4-7-257,-12-22 0,11 15 169,4 6 172,9 12 7,6 11-15,0 2 278,0-2 0,1 1 0,-1 0 0,1-1 0,0-1 0,8 5 0,1-2 141,28 8-1,-32-11-279,0-1 0,0-1 0,-1 0 0,1-1 0,0 0 0,0 0 0,0-1 0,0-1 0,0 0 0,-1-1 0,1 0 0,-1 0-1,0-2 1,0 1 0,0-1 0,-1-1 0,16-10 0,-19 11-50,14-9 39,0-1 0,35-34 0,-14 0 83,-46 114-54,2-49-30,1 0 1,1 0 0,1 0-1,0-1 1,1 1 0,1 0-1,6 21 1,-9-36-43,0-1 0,0 1 0,0 0 0,1-1 0,-1 1 0,0-1 1,0 1-1,1-1 0,-1 1 0,0-1 0,1 1 0,-1-1 0,0 1 0,1-1 0,-1 1 0,1-1 0,-1 1 0,1-1 0,-1 0 0,1 1 1,-1-1-1,1 0 0,-1 1 0,1-1 0,0 0 0,-1 0 0,1 0 0,-1 1 0,1-1 0,0 0 0,-1 0 0,1 0 0,-1 0 0,1 0 1,0 0-1,-1 0 0,1-1 0,0 1 0,-1 0 0,1 0 0,-1 0 0,1 0 0,-1-1 0,1 1 0,0 0 0,-1-1 0,1 1 0,-1 0 1,1-1-1,3-2-10,1-1 1,-1 1-1,-1 0 1,1-1-1,4-6 1,10-12-54,-3 2 50,23-23 1,9 0 28,-22 21-125,-2 0 0,0-2 0,-1 0 1,22-34-1,-16 12 19,-2-1 0,22-57 0,31-108-83,-79 212 165,5-13-28,0 0-1,-1 0 1,-1-1-1,0 0 1,1-22-1,-5 31 42,-1 5 18,-3 12 37,-72 303 359,45-200-145,19-70-195,1 0 1,-9 72-1,20-108-34,0 0 1,1 1-1,0-1 0,1 0 1,-1 0-1,2 0 0,-1 0 1,2 0-1,5 17 0,-8-25-42,1 0-1,-1 0 1,1 0-1,-1 0 1,1-1 0,0 1-1,-1 0 1,1 0-1,0 0 1,-1-1-1,1 1 1,0 0-1,0-1 1,0 1-1,0-1 1,0 1-1,0-1 1,0 1-1,0-1 1,0 1-1,0-1 1,0 0 0,0 0-1,0 0 1,0 1-1,0-1 1,0 0-1,0 0 1,0 0-1,0-1 1,0 1-1,0 0 1,0 0-1,0 0 1,0-1-1,0 1 1,2-2-1,3-1 41,-1 0 0,1-1 0,-1 1 0,10-10 0,-7 6-12,92-75 89,-79 66-152,-20 15 10,0 1-1,0-1 1,0 0-1,0 1 1,0-1-1,0 0 1,0 1-1,1-1 1,-1 1-1,0 0 0,0-1 1,1 1-1,-1 0 1,0 0-1,2 0 1,-2 1 7,-1-1 1,0 1-1,0 0 1,1 0-1,-1-1 1,0 1-1,0 0 1,0 0 0,0 0-1,0-1 1,0 1-1,0 0 1,0 0-1,0-1 1,0 2-1,-1 0 25,1 132 830,8-141-825,0-1 1,11-15-1,-11 11-38,1 1 1,0 0 0,1 1 0,0 0 0,19-14-1,-3 13 69,-26 11-55,0 0 1,0 0 0,1 0-1,-1 0 1,0 0-1,0 0 1,1 0 0,-1 0-1,0 0 1,0 0-1,0 1 1,1-1 0,-1 0-1,0 0 1,0 0-1,0 0 1,1 0 0,-1 1-1,0-1 1,0 0 0,0 0-1,0 0 1,1 1-1,-1-1 1,0 0 0,0 0-1,0 0 1,0 1-1,0-1 1,0 0 0,0 0-1,0 1 1,0-1 0,0 0-1,0 0 1,0 1-1,0-1 1,0 0 0,0 0-1,0 0 1,0 1-1,0-1 1,0 0 0,0 0-1,0 1 1,0-1 0,-2 18-36,-49 219 31,37-187 5,-3 0 0,-38 79 0,50-118-44,0-1 0,-1 0 0,0 0 0,0-1 0,-1 0 0,-1 0 0,-13 13 0,21-22 32,0 0 0,0 0-1,0 0 1,-1 1 0,1-1 0,0 0-1,0 0 1,0 0 0,0 0 0,-1 0 0,1 0-1,0 1 1,0-1 0,0 0 0,0 0 0,-1 0-1,1 0 1,0 0 0,0 0 0,0 0-1,-1 0 1,1 0 0,0 0 0,0 0 0,0 0-1,-1 0 1,1 0 0,0 0 0,0 0-1,0 0 1,-1 0 0,1 0 0,0 0 0,0 0-1,0-1 1,0 1 0,-1 0 0,1 0 0,0 0-1,0 0 1,0 0 0,0 0 0,0-1-1,-1 1 1,1 0 0,0 0 0,0 0 0,0-1-1,0-8-209,5 3 270,-1 0-1,1 0 1,0 0 0,0 0 0,1 1 0,9-8 0,-1 2-21,24-20-154,2 1-1,46-25 0,21-14-1921,-92 58 1130,3-2-755,0 0 0,-1-1 0,17-19 0,-30 29 980,-1 1 0,0-2 0,0 1 0,0 0 0,0-1 1,-1 1-1,1-1 0,-1 0 0,2-8 0,-4 11 302,1 0-1,-1 0 1,1-1-1,-1 1 1,0 0-1,0 0 1,0-1-1,0 1 1,0 0-1,-1 0 0,1-1 1,-1 1-1,1 0 1,-1 0-1,0 0 1,0 0-1,0 0 1,0 0-1,-2-2 1,-10-16-2504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7:30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44 9984,'-22'0'4512,"26"0"-3936,1 0 1887,8 4-1471,11-1 928,11 2-1120,19-5 128,5 3-544,8-6 128,0-2-288,-8-2-352,-8 0 64,-13-5-1472,-4 6 832,-9-7-2560,-5 7 1793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7:31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26 146 9568,'-13'-26'4320,"5"7"-3776,4 8 448,8 3-672,1-10-288,3 2-32,4-2-2208,1 7 1184,8 0-4000,9 3 2816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7:32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72 367 640,'0'0'224,"13"7"2933,5-21 9287,-30 21-10627,2 5-1599,1 0 0,0 0-1,0 1 1,2 0 0,-1 1-1,2-1 1,0 1 0,0 1 0,1-1-1,1 1 1,1 0 0,0 0-1,0 0 1,2 0 0,0 0 0,1 21-1,1-34-194,-1 1-1,0-1 1,1 1-1,0-1 1,0 1 0,-1-1-1,1 0 1,1 1-1,-1-1 1,0 0-1,1 0 1,-1 1-1,1-1 1,1 2-1,-2-4-10,0 1 0,0 0 0,0-1 0,0 1 0,0 0-1,0-1 1,0 1 0,0-1 0,0 0 0,0 1 0,0-1 0,0 0 0,0 1-1,0-1 1,0 0 0,1 0 0,-1 0 0,0 0 0,0 0 0,0 0-1,0-1 1,0 1 0,0 0 0,1 0 0,-1-1 0,0 1 0,0-1-1,0 1 1,0-1 0,0 1 0,0-1 0,-1 0 0,3-1 0,0-1 5,0 0 1,1 0-1,-1 0 1,0-1-1,0 0 1,-1 1-1,1-1 1,-1 0-1,4-8 1,-1-2-17,6-25 0,-5 16 8,-1 2 6,-2-1 0,0 0-1,-1-42 1,-7 71 161,4-3-67,1 0 1,0 1-1,0-1 0,0 0 1,1 1-1,-1-1 0,1 0 1,0 0-1,0 1 0,1-1 1,-1 0-1,1 0 0,3 6 1,-5-10-86,0 0 0,0 1 0,1-1 0,-1 0 0,0 0 0,0 0 0,0 1 0,0-1 0,0 0 0,1 0 0,-1 0 1,0 0-1,0 0 0,0 1 0,0-1 0,1 0 0,-1 0 0,0 0 0,0 0 0,0 0 0,1 0 0,-1 0 0,0 0 0,0 1 1,1-1-1,-1 0 0,0 0 0,0 0 0,1 0 0,-1 0 0,0 0 0,0 0 0,1-1 0,3-6 538,0-17-14,-4 20-482,40-150 910,-22 93-741,28-85 581,-39 125-638,1 0-1,11-20 1,-19 40-173,0 1-1,0-1 1,1 1 0,-1-1-1,0 1 1,1 0 0,-1-1-1,0 1 1,1-1 0,-1 1-1,1 0 1,-1-1-1,0 1 1,1-1 0,-1 1-1,1 0 1,-1 0 0,1-1-1,0 1 1,0 0-4,-1 0-1,0 0 1,1 0-1,-1 0 1,0 0 0,1 0-1,-1 1 1,1-1 0,-1 0-1,0 0 1,1 0-1,-1 0 1,0 1 0,0-1-1,1 0 1,-1 0-1,0 1 1,1-1 0,-1 0-1,0 1 1,0-1 0,2 3 3,-1-1 1,1 1-1,-1 0 1,0-1 0,0 1-1,0 3 1,2 14 27,-1 0 1,-1 0-1,-1 0 0,-1 1 1,-4 22-1,2-3-114,3-39 80,-32 285 25,-24 4 158,49-256-140,-13 75 67,-54 164-1,71-264-75,2-7-14,1 0 0,-1 0 0,1 0-1,-1 0 1,0 0 0,0 0 0,0 0 0,0 0-1,-1-1 1,1 1 0,-3 3 0,4-6-17,0 1 0,0 0 1,0 0-1,0 0 0,0 0 1,0 0-1,0 0 0,0 0 0,0 0 1,0-1-1,0 1 0,0 0 1,0 0-1,0 0 0,0 0 0,0 0 1,0 0-1,0 0 0,0 0 1,0 0-1,-1-1 0,1 1 1,0 0-1,0 0 0,0 0 0,0 0 1,0 0-1,0 0 0,0 0 1,0 0-1,0 0 0,0 0 0,0 0 1,-1 0-1,1 0 0,0 0 1,0 0-1,0 0 0,0 0 1,0 0-1,0 0 0,0 0 0,0 0 1,-1 0-1,1 0 0,0 0 1,0 0-1,0 0 0,0 0 0,0 0 1,0 0-1,0 0 0,0 0 1,-1 0-1,1 0 0,0 0 1,0 0-1,0 0 0,0 0 0,0 0 1,0 0-1,0 0 0,0 0 1,0 0-1,0 1 0,0-1 0,0 0 1,-1 0-1,1 0 0,0-16 20,0-1-1,1 1 0,4-25 0,-3 26-63,2-12 60,1 0 0,2 0 1,11-32-1,-14 49 1,1-1-1,0 1 1,0 1-1,0-1 1,2 1-1,-1 0 1,1 0-1,0 1 1,1 0 0,0 0-1,0 1 1,0 0-1,1 1 1,0-1-1,19-8 1,-16 9-353,0 1 0,1 1 1,0-1-1,0 2 0,17-3 1,-15 4-1343,1 1 0,-1 1 0,1 0 0,23 3 0,-26-1-1169,-1 1-1,0 0 1,22 8-1,-4 4-1974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7:35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257 728 3232,'-8'1'10267,"22"-1"-4307,-6-2-7100,-7 2 1215,1-1-1,0 0 0,-1 0 0,1 0 0,0 0 0,-1 0 0,1 0 0,-1 0 0,0 0 1,1 0-1,-1-1 0,0 1 0,0-1 0,0 1 0,0-1 0,1-1 0,4-6 149,9-13 91,-2-1 0,0 0-1,-1-1 1,14-41 0,-18 45-134,11-30 245,-2-1-1,-2 0 1,-2 0-1,11-107 1,-24 110 247,0 47-262,-2 4-93,-3 8 102,-7 18-2,-86 205-215,77-186-143,-133 243 608,97-200-579,-19 35-224,71-117 101,3-6 1,1 1 0,-1-1 0,0 1 0,0-1 0,0 0 0,-1 0 0,1 0 0,-1 0 0,0 0 0,0 0 0,-3 2 0,6-5 17,-1 0 1,1 1-1,0-1 1,-1 0-1,1 0 1,0 0-1,-1 1 1,1-1-1,-1 0 1,1 0-1,0 0 1,-1 0-1,1 0 1,0 0-1,-1 0 1,1 0-1,-1 0 1,1 0-1,0 0 1,-1 0-1,1 0 1,-1 0 0,1 0-1,0 0 1,-1 0-1,1 0 1,0 0-1,-1-1 1,1 1-1,-1 0 1,1 0-1,0 0 1,0-1-1,-1 1 1,0-1-13,1 0 0,0 0 1,0 0-1,0 0 0,0 0 1,0 0-1,0 0 1,0 0-1,0 0 0,0 0 1,0 0-1,0 0 0,1-1 1,0-3-43,1 0 0,-1 0 0,1 0 0,5-7 0,0 4 79,1 1 1,-1 0-1,2 0 1,-1 1 0,1 0-1,0 0 1,0 1-1,11-4 1,-3 0 15,56-28 22,-41 22 122,0-2 1,-1 0-1,50-39 1,-58 35-29,-1-1-1,-1-1 1,32-44 0,42-87 666,-45 69 234,-53 96-876,1 1 1,0-1-1,0 1 0,1 16 1,0-12-59,-6 61 139,-2 62 150,9-138-391,1 34 125,0-32-119,-1-1 1,0 1-1,1 0 0,0-1 0,-1 1 0,1-1 1,0 1-1,0-1 0,1 1 0,2 3 0,-4-5-8,0-1-1,1 0 0,-1 1 0,1-1 0,-1 0 1,0 0-1,1 1 0,-1-1 0,1 0 0,-1 0 1,1 1-1,-1-1 0,1 0 0,-1 0 0,1 0 1,-1 0-1,1 0 0,-1 0 0,1 0 0,-1 0 1,1 0-1,-1 0 0,1 0 0,-1 0 0,1 0 1,-1 0-1,1-1 0,-1 1 0,1 0 0,-1 0 0,1 0 1,-1-1-1,0 1 0,1-1 0,15-13 62,-11 8-24,85-89 77,-70 70-86,1 2 0,2 1 0,0 0 1,42-29-1,-61 48-12,-1 1 0,0 0 0,1 1 0,0-1 0,-1 1 0,1 0 0,0-1-1,4 1 1,-7 1-12,0-1-1,0 1 0,0 0 0,0 1 0,0-1 0,0 0 0,0 0 1,0 0-1,0 1 0,0-1 0,0 0 0,0 1 0,0-1 0,0 1 1,0-1-1,0 1 0,0-1 0,0 1 0,-1 0 0,1-1 1,0 1-1,0 0 0,-1 0 0,1 0 0,-1-1 0,1 1 0,-1 0 1,1 0-1,-1 0 0,1 0 0,-1 0 0,0 0 0,1 0 0,-1 0 1,0 2-1,2 12 49,-2 0-1,1 1 1,-2-1 0,-4 30 0,4-44-46,-9 41 93,7-34-96,1 0 1,0 0-1,0 0 1,0 14-1,2-21-8,0-1 1,0 0-1,0 0 1,1 0-1,-1 1 1,0-1-1,0 0 1,0 0-1,1 0 0,-1 1 1,0-1-1,0 0 1,0 0-1,1 0 1,-1 0-1,0 0 1,0 1-1,1-1 0,-1 0 1,0 0-1,0 0 1,1 0-1,-1 0 1,0 0-1,1 0 1,-1 0-1,0 0 0,0 0 1,1 0-1,-1 0 1,0 0-1,0 0 1,1 0-1,-1 0 1,0-1-1,1 1 0,-1 0 2,3-2 2,1-1 0,-1 1 0,0-1 0,0 0 0,-1 0 0,1 0 0,-1 0 0,1 0 0,2-6 0,3-2-48,46-58-62,16-20 10,-63 79 136,-3 4-28,-1 0 0,2 0-1,-1 1 1,1-1-1,-1 1 1,1 0 0,12-8-1,-17 12-7,0 1 0,1 0 0,-1 0-1,0 0 1,1 0 0,-1 0 0,0-1 0,1 1-1,-1 0 1,1 0 0,-1 0 0,0 0-1,1 0 1,-1 0 0,0 0 0,1 0-1,-1 0 1,0 1 0,1-1 0,-1 0-1,1 0 1,-1 0 0,0 0 0,1 0 0,-1 1-1,0-1 1,1 0 0,-1 0 0,0 0-1,0 1 1,1-1 0,-1 0 0,0 0-1,0 1 1,1-1 0,-1 0 0,0 1-1,0-1 1,0 0 0,0 1 0,1-1 0,-1 0-1,0 1 1,0-1 0,0 1 0,0-1-1,0 1 1,1 22-16,-1-13-92,4 110 264,-4-118-181,0 2 12,0-1 0,1 0 0,-1 1 0,1-1 0,0 0 0,-1 0 0,1 0 0,1 0 0,-1 1 0,3 4 0,-3-7 17,-1-1 0,1 1-1,0 0 1,0 0 0,-1 0-1,1 0 1,0 0 0,0-1-1,0 1 1,0 0 0,0-1-1,0 1 1,0-1 0,0 1-1,0-1 1,0 1 0,0-1-1,0 0 1,1 0 0,-1 1-1,0-1 1,0 0 0,0 0-1,0 0 1,0 0 0,1 0-1,-1-1 1,0 1 0,0 0-1,0 0 1,0-1 0,0 1-1,2-1 1,3-3-15,-1 1 0,1-1 0,-1 0 0,0 0 0,0-1 0,0 0 0,7-9 0,6-6 31,21-18 8,2 2-1,84-57 1,-103 74 79,-17 11-82,-5 7-26,0 1 0,0 0 0,0 0 0,-1 0 0,1 0 0,0 0 0,0 0 0,-1 0 0,1 0 0,0 0 0,0 0 0,0 0 0,-1 0 0,1 0 0,0 0 0,0 0 0,-1 0-1,1 0 1,0 0 0,0 0 0,-1 0 0,1 0 0,0 0 0,0 0 0,0 0 0,-1 0 0,1 1 0,0-1 0,0 0 0,0 0 0,-1 0 0,1 0 0,0 1 0,0-1 0,0 0 0,-11 6-25,0 1 1,1 0-1,0 1 0,0 0 0,1 1 1,0 0-1,0 0 0,1 0 0,-8 14 0,5-7 48,1 0 0,1 1-1,0 1 1,2-1-1,-9 29 1,14-39-51,0 1 1,0 0-1,1 0 0,1 0 1,-1 10-1,1-16 29,0 0 0,0 0 0,0 0 0,0-1 0,1 1 0,-1 0 0,0 0 0,1 0 0,0-1 0,-1 1 0,1 0 0,0 0 0,0-1 0,0 1 0,0-1 0,0 1 0,0-1 0,0 1 0,1-1 0,-1 0 0,1 0 0,-1 1-1,0-1 1,1 0 0,0 0 0,-1 0 0,4 1 0,-2-2 8,-1 0 0,0 0 1,0 0-1,1 0 0,-1 0 0,0-1 0,1 1 0,-1-1 0,0 1 0,0-1 0,0 0 0,1 0 0,-1 0 0,0 0 0,0 0 0,0-1 0,-1 1 0,1 0 0,0-1 1,0 0-1,1-1 0,5-6-37,0 1 1,12-18 0,-6 3-80,16-34-1,10-17-40,-40 74 147,0 0 0,0 0 0,0 0 0,0 0 1,0 0-1,0 1 0,0-1 0,0 0 0,0 0 0,0 0 0,0 0 0,0 0 0,0 1 1,0-1-1,0 0 0,0 0 0,0 0 0,0 0 0,1 0 0,-1 0 0,0 1 0,0-1 0,0 0 1,0 0-1,0 0 0,0 0 0,0 0 0,0 0 0,0 0 0,1 1 0,-1-1 0,0 0 1,0 0-1,0 0 0,0 0 0,0 0 0,1 0 0,-1 0 0,0 0 0,0 0 0,0 0 0,0 0 1,0 0-1,0 0 0,1 0 0,-1 0 0,0 0 0,0 0 0,0 0 0,0 0 0,0 0 1,1 0-1,-1 0 0,0 0 0,0 0 0,0 0 0,0 0 0,0-1 0,0 1 0,1 0 0,-1 0 1,0 0-1,0 0 0,0 0 0,0 0 0,0 0 0,0-1 0,3 17-104,-3-12 79,2 9 20,0 0 0,2 0 1,-1-1-1,1 1 0,1-1 0,0 0 0,10 16 1,-12-23 17,-1-1 0,1 0 0,0 1 0,1-2 0,-1 1 0,1 0 0,-1-1 0,1 1 0,0-1 0,1 0 0,-1 0 0,0-1 0,1 1 0,-1-1 0,1 0 0,0 0 0,0-1 1,0 1-1,0-1 0,0 0 0,10 0 0,-12-1-1,1 0-1,0-1 1,0 0 0,-1 0 0,1 0 0,-1 0 0,1-1-1,-1 1 1,1-1 0,-1 0 0,0 0 0,0 0 0,0 0-1,0-1 1,4-4 0,2-2 16,-1 0 1,0-1-1,9-16 0,16-32 14,28-72-1,-16 32-190,-26 62 194,-2-2-1,-2 0 1,-1-1-1,-2 0 1,7-44-1,-18 80-32,0-1 0,-1 0-1,0 1 1,1-1 0,-1 0-1,0 1 1,-1-1 0,1 0-1,-2-5 1,2 9-10,0 0 0,0-1-1,0 1 1,0-1 0,0 1 0,-1-1-1,1 1 1,0 0 0,0-1-1,0 1 1,0-1 0,-1 1 0,1 0-1,0-1 1,-1 1 0,1 0 0,0-1-1,0 1 1,-1 0 0,1 0 0,-1-1-1,1 1 1,0 0 0,-1 0 0,1 0-1,0-1 1,-1 1 0,1 0 0,-1 0-1,1 0 1,-1 0 0,1 0 0,0 0-1,-1 0 1,-1 0 1,1 1-1,0-1 1,0 1-1,0-1 1,0 1 0,0 0-1,0 0 1,0-1-1,0 1 1,0 0 0,0 0-1,0 1 1,-5 5 32,2 0 0,-8 12 0,-1 10 2,0 0 0,2 1 0,-11 49 0,17-55-389,2 0-1,1 1 0,1 0 0,1-1 1,5 33-1,-1 5-5392,-5 1-5996,0-42 8468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7:35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26 9056,'-80'-18'4096,"56"15"-3552,14-2-288,10 10-256,10-2-512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7:38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19 963 4640,'-14'9'1504,"13"-9"-1417,1 1 0,0 0 0,-1 0 0,1-1 0,-1 1 0,1 0 0,0 0 0,0-1 0,-1 1 0,1 0 0,0 0 0,0 0 0,0-1 0,0 1 0,0 0 0,0 0 0,0 0 0,0-1 0,0 1 1,1 2-1,-1-1 746,0 1-410,0-1 0,1 0 0,-1 0 0,1 1-1,-1-1 1,1 0 0,0 0 0,0 0 0,0 0 0,0 0 0,0 0-1,0 0 1,3 4 0,-3-5-241,0 0 0,0-1-1,0 1 1,0 0 0,0 0-1,0 0 1,0-1 0,0 1 0,0 0-1,0-1 1,0 1 0,1-1-1,-1 1 1,0-1 0,0 0 0,1 0-1,-1 1 1,0-1 0,1 0-1,-1 0 1,0 0 0,0 0 0,1-1-1,-1 1 1,0 0 0,2-1-1,-1 0-46,0 0-1,0 0 0,0 0 0,-1 0 0,1 0 0,0-1 0,-1 1 0,1-1 0,-1 1 1,0-1-1,1 1 0,-1-1 0,0 0 0,0 0 0,1-2 0,13-36 669,-12 32-637,44-188 2066,-6 20-368,-38 169-1792,-1 0 0,1 1-1,0 0 1,6-8 0,-6 9 72,0-1-1,0 1 1,0-1 0,2-8-1,-2 11 148,1 7-140,2 12-49,-1 6-93,-2 1 1,0-1-1,-1 26 0,-7 71 135,3-72-144,-6 38 85,7-75-59,-1 0-1,0-1 0,-1 1 0,0-1 0,-1 1 1,-6 12-1,9-21-34,0 1 1,0 0-1,0-1 1,0 1-1,0-1 1,0 1-1,0-1 0,-1 0 1,1 1-1,-1-1 1,1 0-1,-1 0 1,1 0-1,-1 0 1,0 0-1,1 0 1,-1-1-1,-3 2 1,3-2-25,0 0 1,0 0-1,0-1 1,0 1 0,0 0-1,1-1 1,-1 1-1,0-1 1,0 1 0,1-1-1,-1 0 1,0 0-1,1 0 1,-1 0 0,1 0-1,-1 0 1,1-1-1,0 1 1,-1 0 0,0-2-1,-3-3-1,2 1 0,-1 0-1,0-1 1,1 0 0,0 1-1,-3-12 1,4 13-205,2 7 78,1-1 149,-1-1 1,1 0-1,-1 1 0,1-1 1,0 0-1,0 0 0,-1 1 0,1-1 1,2 1-1,1 2 46,1 0-1,-1-1 1,1 1 0,0-1 0,0-1 0,0 1-1,0-1 1,0 0 0,1 0 0,-1 0-1,1-1 1,-1 0 0,1 0 0,0 0-1,-1-1 1,1 1 0,0-2 0,-1 1 0,1 0-1,9-3 1,8-3 15,1-2-1,-2 0 1,1-1-1,-1-1 1,0-2 0,-1 0-1,24-19 1,-15 9-32,-2-1 0,-1-2 0,-1-1 1,28-36-1,-32 34 139,-2-2 1,28-53-1,-36 54-114,-1 1 1,0-2-1,-3 1 0,7-35 0,9-121 36,-20 154-26,-2 8-17,1 5 25,-1-1 1,-1 1-1,0-1 1,-2 0 0,0 1-1,-4-20 1,5 38-65,0-1 0,0 0 0,0 1 0,-1-1 1,1 0-1,0 0 0,0 1 0,-1-1 0,1 0 0,0 1 0,-1-1 0,1 1 0,0-1 0,-1 0 0,1 1 1,-1-1-1,1 1 0,-1-1 0,0 1 0,1-1 0,-1 1 0,1 0 0,-1-1 0,0 1 0,1 0 0,-1-1 0,0 1 1,1 0-1,-1 0 0,0-1 0,-1 1 0,1 1 5,0-1-1,0 1 1,-1-1-1,1 1 1,0 0 0,0-1-1,0 1 1,0 0-1,0 0 1,0 0 0,0 0-1,0 0 1,0 0-1,0 0 1,0 0-1,0 0 1,1 0 0,-1 0-1,1 1 1,-1-1-1,0 2 1,-12 33 18,1 1 0,-9 53 1,18-76 18,-31 229 207,28-181-174,3 0-1,2 0 0,3 1 0,3-1 1,17 81-1,-21-139-43,1 4 59,0 1 1,0-1 0,1 0-1,5 12 1,-7-19-79,-1 0 1,1 0-1,0 0 0,-1 0 1,1 0-1,0 0 1,-1 0-1,1 0 0,0 0 1,0 0-1,0 0 0,0-1 1,0 1-1,0 0 0,0-1 1,0 1-1,0 0 0,0-1 1,0 0-1,0 1 1,1-1-1,-1 0 0,0 1 1,0-1-1,0 0 0,1 0 1,-1 0-1,0 0 0,0 0 1,0 0-1,1 0 1,-1-1-1,0 1 0,0 0 1,0-1-1,1 1 0,-1-1 1,0 1-1,2-2 0,7-6 3,1 0-1,-1-1 1,0 0 0,-1-1-1,14-19 1,-4 6-69,14-15 27,1 1 1,3 2 0,0 1 0,2 3 0,50-32-1,-66 48 60,99-54-42,-121 67-174,-4 2 93,-8 2-35,-6 2 131,0 2 0,1 0 0,0 1 1,0 1-1,1 1 0,0 0 0,0 0 0,1 2 1,0 0-1,1 0 0,-14 17 0,13-12 39,0 0 0,2 1 1,0 1-1,1 0 0,0 0 0,2 1 0,0 0 0,2 1 0,-6 21 0,12-38-37,0 1 0,0-1-1,1 1 1,-1-1 0,1 1 0,0 0-1,0-1 1,1 1 0,-1-1-1,1 1 1,-1-1 0,1 1 0,0-1-1,3 5 1,-4-6 4,1-1 0,0 0 0,0 1 0,0-1-1,0 0 1,1 1 0,-1-1 0,0 0 0,0 0 0,1 0-1,-1 0 1,1 0 0,-1 0 0,1-1 0,-1 1 0,1 0-1,-1-1 1,1 1 0,0-1 0,-1 0 0,1 1 0,0-1-1,-1 0 1,1 0 0,0 0 0,-1 0 0,1-1 0,0 1-1,0 0 1,-1-1 0,1 1 0,1-1 0,2-1 2,0 0 0,0-1 0,0 1 0,0-1 0,-1 0 0,1 0 0,-1 0-1,4-4 1,31-33 46,-31 30-41,26-31-47,30-48 0,-30 40 10,-34 49 18,0 0 0,0 0-1,1 0 1,-1 0 0,0 0-1,0 0 1,0 0 0,0 1 0,0-1-1,0 0 1,0 0 0,0 0-1,0 0 1,0 0 0,0 0-1,0 0 1,0 0 0,0 0-1,0 0 1,0 0 0,0 0-1,1 0 1,-1 1 0,0-1 0,0 0-1,0 0 1,0 0 0,0 0-1,0 0 1,0 0 0,0 0-1,0 0 1,1 0 0,-1 0-1,0 0 1,0 0 0,0 0-1,0 0 1,0 0 0,0 0-1,0 0 1,0 0 0,0 0 0,1 0-1,-1-1 1,0 1 0,0 0-1,0 0 1,0 0 0,0 0-1,-1 12-41,1-10 24,-4 26 34,2 44 0,2-57-27,1 0-1,1 0 1,0 0 0,7 21-1,-8-32 31,1 0 0,-1 0-1,1 0 1,0 0 0,0-1 0,0 1-1,1-1 1,-1 1 0,1-1 0,0 0 0,0 0-1,6 5 1,-7-7-10,-1 0 0,1 0 1,0 0-1,0-1 0,0 1 0,-1 0 0,1-1 0,0 1 0,0-1 1,0 0-1,0 1 0,0-1 0,0 0 0,0 0 0,0 0 1,0-1-1,0 1 0,0 0 0,0-1 0,0 1 0,0-1 0,0 0 1,-1 0-1,1 0 0,0 0 0,0 0 0,-1 0 0,1 0 1,1-2-1,3-2-22,-1 0 1,1 0-1,-1-1 1,0 1-1,-1-1 1,7-11-1,19-44-50,-17 33 58,70-128 110,-46 97-173,32-70 0,-43 73 95,-2 0 0,30-105 0,-28 43-156,-25 115 130,0-1-1,-1 1 1,0-1 0,0 0-1,0 1 1,0-1 0,-1-6-1,1 10 4,0-1-1,0 1 0,0 0 0,0-1 0,0 1 0,0 0 0,0-1 1,0 1-1,0 0 0,-1 0 0,1-1 0,0 1 0,0 0 0,0-1 1,0 1-1,0 0 0,-1 0 0,1-1 0,0 1 0,0 0 0,0 0 1,-1 0-1,1-1 0,0 1 0,-1 0 0,1 0 0,0 0 0,0 0 1,-1 0-1,1-1 0,0 1 0,-1 0 0,1 0 0,0 0 1,0 0-1,-1 0 0,1 0 0,0 0 0,-1 0 0,1 0 0,0 0 1,-1 0-1,1 0 0,0 0 0,-1 0 0,1 1 0,-2 0 2,1-1 0,0 1 1,0 0-1,-1 0 0,1 1 0,0-1 0,0 0 0,0 0 0,0 0 0,0 1 1,0 1-1,-30 59 77,2 1 0,-30 102 0,45-118 37,1 0 0,-11 95 0,21-115-58,2-1 1,1 1 0,1-1-1,2 1 1,0-1-1,2 0 1,8 27 0,-11-46-35,0 0 0,1 0 0,0 0 0,0-1 0,0 1 0,1-1 0,0 0 0,7 8 1,-9-12-26,0 0 0,1 0 0,-1 0 0,0 0 0,0-1 0,1 1 0,-1-1 0,1 0 0,0 1 0,-1-1 0,1 0 1,0-1-1,-1 1 0,1 0 0,0-1 0,0 0 0,0 1 0,0-1 0,-1 0 0,1-1 0,0 1 0,0 0 1,0-1-1,5-1 0,3-2 24,0-1 1,0 0 0,0 0-1,-1-1 1,0-1 0,16-12 0,52-54-70,-78 73 47,20-21-104,-2-1 0,0-1 0,18-30 0,-33 48 46,1-1 0,-1 0 1,0 0-1,-1-1 1,1 1-1,-1 0 1,0-1-1,-1 0 0,1-9 1,-1 16 50,-1-1 1,0 0 0,0 0-1,0 1 1,0-1 0,0 0-1,0 0 1,0 1 0,-1-1 0,1 0-1,0 0 1,0 1 0,-1-1-1,1 0 1,0 1 0,-1-1-1,1 0 1,0 1 0,-1-1-1,1 0 1,-1 1 0,1-1-1,-1 1 1,1-1 0,-1 1-1,0-1 1,1 1 0,-1 0-1,0-1 1,1 1 0,-1 0-1,0-1 1,1 1 0,-1 0 0,0 0-1,0 0 1,1-1 0,-1 1-1,0 0 1,0 0 0,1 0-1,-1 0 1,-1 1 0,-1-1 11,1 1 0,0-1 0,-1 1 0,1 0 0,0 0 0,0 0 0,0 0-1,0 0 1,0 1 0,0-1 0,0 1 0,-3 3 0,1-1 25,1 1 0,-1 0-1,1 0 1,1 1 0,-1-1-1,1 0 1,0 1 0,0 0-1,1-1 1,-1 1 0,1 0-1,1 0 1,-1 0 0,1 0-1,0 0 1,0 0 0,2 7-1,-1-6-1,0 0-1,1 0 0,-1 0 1,2 0-1,-1-1 0,1 1 1,0 0-1,0-1 0,1 0 1,0 0-1,0 0 0,0 0 1,1-1-1,5 6 0,-8-9-15,0-1-1,-1 1 0,1-1 0,0 0 0,0 0 0,0 0 1,0 0-1,0 0 0,0 0 0,0 0 0,1-1 0,-1 1 1,0-1-1,0 1 0,0-1 0,1 0 0,-1 0 1,0 0-1,0 0 0,1 0 0,-1-1 0,0 1 0,0-1 1,0 1-1,1-1 0,-1 0 0,0 0 0,0 0 1,0 0-1,0 0 0,0 0 0,-1-1 0,1 1 0,2-3 1,6-5-12,-1-1-1,0 0 1,-1-1 0,12-19 0,-12 18 36,10-16-84,-4 6 37,0 1 1,28-31-1,-42 58 11,-4 13 0,-7 20 0,-11 19 7,13-37 40,-10 38 0,19-56-41,-1-1-4,1 1 0,-1 0 0,1 0 0,-1 0 0,0 0-1,0-1 1,-1 1 0,1 0 0,0-1 0,-4 5 0,7-6-63,1 0 53,1 1-1,-1-1 1,1 0 0,0 0-1,0 0 1,0 0-1,7 0 1,10-5-132,0-1-1,0-1 1,-1 0 0,37-18 0,-31 12-295,-13 7 152,75-36-3360,-79 36 2115,0 0-1,0-1 1,0-1 0,-1 1 0,0-1 0,13-15-1,-9 9-1238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7:38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75 136 9472,'-53'-5'4256,"43"3"-3884,-1 1 5085,29 0-4087,24-5 0,-14 2-1118,154-30-166,-97 17-380,38-13-1996,-43 3-3820,-53 18 3689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28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25 10048,'-18'-8'4544,"4"5"-3936,11-2 160,6 10-544,-3-10-32,5 5-97,0-4-2622,9-1 1375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7:39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42 187 10560,'-42'5'4768,"47"-5"-4128,15-5 543,5 5-767,34-8 2176,5 2-1472,25-13 0,-1-1-672,38-12-512,-4 5 0,13-13-1408,-17 5 832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7:39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16 6880,'-3'-13'2229,"2"11"-1655,6 2-268,0-1 201,1 2 1,0-1-1,0 1 0,-1 0 0,1 0 0,-1 0 1,1 1-1,10 4 0,-5 0 243,-1 0 0,1 1 0,-1 1 0,-1-1 0,1 2-1,-1-1 1,-1 1 0,0 1 0,10 13 0,3 10 652,28 58 1,21 57 741,89 273 1,-126-307-1597,-5 2-1,-6 0 1,10 138 0,-28-191-407,-3 0-1,-3-1 1,-3 1 0,-21 105 0,3-69 43,-67 173 0,69-221-1025,-3-2 1,-2 0-1,-2-2 1,-45 59-1,38-57-711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8:10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0 812 2976,'3'-2'9480,"12"-5"-6284,13-4-3291,-18 5 524,18-15 0,2-1-215,-5 6-57,-1-2 0,-1-1 1,30-31-1,-8-8 21,-34 43-225,0 1 0,22-23 0,-30 35 70,5-4-111,-7 6 82,-1 1 0,0-1 0,1 1-1,-1-1 1,0 1 0,1-1 0,-1 1-1,0-1 1,0 1 0,0-1 0,0 1-1,1-1 1,-1 1 0,0-1 0,0 1-1,0-1 1,0 1 0,0-1 0,0 1-1,0-1 1,-1 2 0,0 25-19,-2 0 1,-5 26-1,-4 33 29,11-76 48,0-2-76,1 0 1,0 0 0,0 0 0,2 16 0,-1-23 56,-1 1 0,0 0-1,1-1 1,0 1 0,-1 0 0,1-1 0,0 1 0,0-1 0,0 1 0,0-1 0,0 0 0,0 1 0,0-1 0,0 0 0,1 0 0,-1 1 0,0-1 0,1 0 0,-1 0 0,1-1 0,-1 1-1,1 0 1,0 0 0,-1-1 0,1 1 0,0-1 0,-1 0 0,4 1 0,-1-1 56,0 1 1,1-1-1,-1 0 0,0-1 0,1 1 0,-1-1 1,0 0-1,0 0 0,1 0 0,-1-1 1,7-3-1,-5 2-39,1-1 1,-2 0-1,1 0 1,0-1-1,-1 0 0,8-9 1,-3 1-13,0 0 0,-1-1 1,0 0-1,-2-1 0,10-23 0,68-192 154,-70 196-216,36-57 0,-13 23 77,-17 29-36,39-94-14,-36 74-310,-24 67-285,-5 12 533,-47 102 45,-7 19-68,56-133 75,-97 296 147,33-16-86,34-135 148,21-101-104,-21 105 108,32-153-209,0 7 106,-1 0 0,0 0-1,-1 0 1,0 0 0,-8 17 0,11-28-86,0 0 0,0 0-1,0 1 1,-1-1 0,1 0 0,0 1 0,0-1 0,0 0 0,0 0 0,0 1 0,-1-1 0,1 0 0,0 1-1,0-1 1,0 0 0,-1 0 0,1 0 0,0 1 0,0-1 0,-1 0 0,1 0 0,0 0 0,0 0 0,-1 0 0,1 1-1,0-1 1,-1 0 0,1 0 0,0 0 0,-1 0 0,1 0 0,0 0 0,-1 0 0,1 0 0,0 0 0,-1 0-1,1 0 1,0 0 0,0 0 0,-1-1 0,0 1-3,1 0-1,0-1 1,-1 1 0,1-1-1,-1 1 1,1-1-1,0 1 1,0-1 0,-1 1-1,1-1 1,0 0 0,0 1-1,0-1 1,-1 1-1,1-1 1,0 1 0,0-2-1,2-10 7,-1 0-1,2 0 1,0 1-1,0-1 1,1 1-1,9-19 1,-6 14-13,2-2-7,0 0 0,1 0 0,1 1 0,0 0 0,2 1 0,-1 0 0,2 1 0,0 0 0,1 1 0,26-18-1,-4 7 4,1 2 0,1 1 0,70-27 0,-84 39 85,46-21-3845,-66 25 248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8:1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17 125 6400,'-17'-35'2880,"25"1"-2496,6 20-192,6 2-192,14-7-352,-1 8 192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8:13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1113 3136,'0'0'69,"-1"1"1,1-1-1,0 0 1,-1 0-1,1 0 1,0 0-1,-1 0 0,1 1 1,0-1-1,-1 0 1,1 0-1,0 1 1,0-1-1,-1 0 1,1 0-1,0 1 0,0-1 1,-1 0-1,1 1 1,0-1-1,0 0 1,0 1-1,0-1 1,-1 0-1,1 1 0,0 0 1,9 1 1860,15-6 19,-14 0-1591,0-1-1,-1 0 0,1-1 1,-1 0-1,-1-1 0,1 0 1,-1 0-1,0-1 0,8-10 1,4-9-80,-1-1 0,-1 0 0,24-55 1,-10 20-91,131-201 923,-142 232-1054,24-40 119,44-99 0,-80 149-398,-8 19-151,-5 13 115,-67 133-185,-10 24 512,49-73 109,4 1 0,-18 105 0,45-194-155,-1 4 54,0 1 1,1-1 0,0 14 0,1-22-28,0 0 0,0 1 1,0-1-1,1 0 0,-1 0 0,1 0 0,0 0 0,-1 0 1,3 3-1,-3-4-9,1 0 0,-1 0-1,1-1 1,0 1 0,-1 0 0,1-1 0,0 1 0,0-1 0,-1 1-1,1 0 1,0-1 0,0 0 0,0 1 0,0-1 0,-1 0 0,1 1-1,0-1 1,0 0 0,0 0 0,0 0 0,0 0 0,1 0 0,1 0 17,0 0 1,0-1 0,0 1-1,0-1 1,0 0 0,-1 0-1,1 0 1,0 0 0,-1 0-1,1-1 1,0 1 0,-1-1-1,3-2 1,3-3 57,0 0-1,13-16 0,69-102 205,-48 65-288,-4 8-2,66-102 122,-67 89-24,32-78 0,6-95 237,-49 144 150,-23 82-457,0 1 1,0-1 0,-1 1-1,0-16 1,-12 51-432,-24 110 438,20-77-56,-82 325 146,60-205-18,21-92 105,13-64-197,2-18 27,0 1 0,0-1 0,-1 0 0,1 0 0,-1 1 0,-1 2 21,2-6-83,0 0 0,0 0-1,0 0 1,0 0 0,0 0 0,0 0 0,0 0 0,0 0 0,0-1 0,0 1-1,0 0 1,0 0 0,0 0 0,0 0 0,0 0 0,0 0 0,0 0-1,0 0 1,0 0 0,-1 0 0,1 0 0,0 0 0,0 0 0,0-1 0,0 1-1,0 0 1,0 0 0,0 0 0,0 0 0,0 0 0,0 0 0,0 0-1,-1 0 1,1 0 0,0 0 0,0 0 0,0 0 0,0 0 0,0 0-1,0 0 1,0 0 0,0 0 0,0 0 0,0 0 0,-1 0 0,1 0 0,0 0-1,0 0 1,0 0 0,0 0 0,0 0 0,0 1 0,0-1 0,0 0-1,0 0 1,0 0 0,0 0 0,0 0 0,-1 0 0,1 0 0,0 0 0,0 0-1,0 0 1,0 0 0,0 1 0,2-20 32,0 1-1,1-1 1,1 1-1,7-19 1,-7 23 33,6-14-11,0 0 0,3 1 0,16-29 0,-14 33-225,-14 22 141,-1 1-1,1-1 1,0 0 0,-1 0-1,1 1 1,0-1 0,-1 0 0,1 1-1,0-1 1,0 1 0,-1-1 0,1 1-1,0-1 1,0 1 0,0 0-1,0-1 1,0 1 0,0 0 0,0 0-1,0 0 1,0 0 0,-1 0-1,1 0 1,0 0 0,2 0 0,-2 1-5,0 0 0,0 1 1,0-1-1,0 0 0,0 1 1,0-1-1,0 1 0,-1-1 0,1 1 1,0 0-1,-1-1 0,1 1 1,-1 0-1,0-1 0,0 1 1,1 2-1,0 2 2,2 14 29,-1 1 1,0 37-1,-1-1 55,1-21-47,-2-25 20,0 0 0,1 0 0,0 0 0,1 0 1,6 21-1,-6-27-15,-1-2-3,0 0 1,0 0 0,0 0-1,1 0 1,-1 0-1,4 3 1,-5-5-8,1 0 1,-1-1 0,1 1-1,0-1 1,0 1 0,-1-1 0,1 0-1,0 1 1,0-1 0,-1 0-1,1 1 1,0-1 0,0 0-1,0 0 1,0 0 0,-1 0-1,1 1 1,0-1 0,0 0 0,0-1-1,0 1 1,-1 0 0,1 0-1,0 0 1,0 0 0,0-1-1,0 1 1,0-1 0,6-2 42,0 0-1,-1-1 1,1 0 0,-1 0 0,10-9 0,27-29 11,-25 24-37,5-5-23,-4 6 7,-1-2-1,18-25 1,-33 40-36,0 0 62,0 1 0,-1-1 0,0 0 1,0 1-1,0-1 0,0 0 0,0 0 0,-1-1 0,2-5 1,-2 4-11,0 0 1,0-1-1,-1 1 1,1 0-1,-1-1 1,-2-8 0,2 13-34,0 1 0,0 0 0,-1-1 0,1 1 0,0 0 0,-1-1 1,1 1-1,-1 0 0,0 0 0,1 0 0,-1 0 0,0 0 0,0 0 1,0 0-1,0 0 0,0 0 0,0 0 0,0 0 0,0 0 0,0 0 1,0 1-1,0-1 0,0 1 0,-1-1 0,1 1 0,0-1 0,-1 1 1,1-1-1,0 1 0,0 0 0,-1 0 0,1 0 0,0 0 0,-1 0 1,1 0-1,0 0 0,-3 1 0,1 0-16,0 0 1,0 0-1,0 0 0,0 0 0,0 0 1,0 1-1,0 0 0,0 0 1,1-1-1,-1 1 0,1 1 0,-1-1 1,1 0-1,0 1 0,0-1 1,0 1-1,-3 5 0,-2 4 0,0 1 0,-8 21 0,14-30 37,-7 15-48,2 1-1,0 0 1,-5 33-1,10-46 26,0 0 0,0 0 0,1 0 1,0 0-1,0 0 0,1 0 0,0 0 0,0 0 0,1 0 0,0 0 0,0 0 0,0 0 0,1-1 0,4 8 0,-5-11 20,0 0 0,1 0 1,-1 0-1,1-1 0,-1 1 0,1-1 0,0 0 0,0 0 0,-1 0 1,2 0-1,-1 0 0,0-1 0,0 1 0,7 1 0,-5-2 16,1 0-1,0 0 0,-1-1 0,1 0 0,0 0 0,0 0 0,-1 0 0,10-3 0,-3 0 10,0-1 0,0 0 0,-1 0 0,0-2 0,0 1 0,0-1 0,0-1-1,11-9 1,8-11 72,29-33 0,-1-1-148,-56 60 25,0-2-37,1 0 1,0 1-1,0-1 1,0 1-1,0 0 1,6-3-1,-8 5 49,-1-1 0,1 1 0,0 0 0,0 0-1,0 0 1,-1 0 0,1 0 0,0 0 0,0 0-1,0 0 1,0 0 0,-1 0 0,1 1-1,0-1 1,0 0 0,-1 0 0,1 1 0,0-1-1,0 0 1,-1 1 0,1-1 0,0 1-1,-1-1 1,1 1 0,0-1 0,-1 1 0,1 0-1,-1-1 1,1 1 0,-1 0 0,1-1 0,-1 1-1,0 0 1,1 0 0,-1-1 0,0 1-1,0 0 1,1 1 0,6 18-93,8 42 0,-9-37 112,-3-12 39,-2-3-60,2 1 0,-1-1 0,2 0 0,-1 0 0,1 0 0,1 0 1,0-1-1,8 13 0,-13-22 28,1 1 1,-1 0-1,1 0 1,0 0-1,0 0 1,-1 0 0,1-1-1,0 1 1,0 0-1,0-1 1,0 1-1,0-1 1,0 1-1,0-1 1,0 1-1,0-1 1,0 0 0,0 1-1,0-1 1,0 0-1,0 0 1,0 0-1,0 0 1,2 0-1,-2 0-2,1-1-1,0 0 0,-1 1 0,1-1 0,-1 0 0,1 0 0,-1 0 1,0 0-1,1 0 0,-1 0 0,0 0 0,0-1 0,2-2 1,2-3 39,0 0 1,-1-1-1,0 0 1,5-13-1,7-27 40,13-58 1,-24 83-102,-2 0 0,0-1 1,-2 1-1,-2-44 0,1 66-7,0 0 0,0 0 1,0-1-1,0 1 0,-1 0 0,1 0 0,0 0 0,-1-1 0,1 1 0,-1 0 0,1 0 0,-1 0 0,-1-2 0,2 3 2,0 0-1,0 0 1,-1 0-1,1 0 1,0-1-1,-1 1 1,1 0-1,0 0 1,-1 0-1,1 0 1,0 0-1,-1 0 1,1 0-1,0 0 1,-1 0-1,1 0 1,0 0-1,-1 0 1,1 0-1,0 0 1,-1 0-1,1 0 1,0 0-1,-1 0 1,1 0-1,0 0 1,-1 1-1,1-1 1,-1 0-1,-1 2-9,0 0-1,0 0 1,0 0 0,1 0 0,-1 0-1,0 0 1,1 0 0,-1 1 0,1-1-1,-2 4 1,-2 7 14,1 0 1,0 0-1,0 1 0,2 0 1,0-1-1,-1 20 0,2-11 3,2 0-1,0 0 0,6 29 0,-6-43 11,1-1 0,0 1-1,1-1 1,-1 0 0,1 0-1,1 0 1,-1 0 0,1 0-1,1-1 1,-1 0 0,1 0-1,0 0 1,0 0 0,1-1-1,-1 0 1,1 0 0,0 0-1,1-1 1,-1 0 0,1 0-1,0-1 1,0 1 0,13 3-1,-10-4-70,-1-1-1,1 0 0,0-1 0,-1 0 1,1 0-1,0-1 0,0-1 0,-1 1 1,1-1-1,0-1 0,-1 0 0,1 0 1,-1-1-1,0 0 0,14-7 0,-14 5-792,-1 0-1,1-1 0,-1 1 0,0-2 1,0 1-1,-1-1 0,0 0 1,0-1-1,7-9 0,7-14-1988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8:1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99 4064,'-2'-1'175,"-3"0"359,0-1 0,0 1 0,0-1 0,0-1 0,0 1 1,1-1-1,-9-5 0,13 8-501,0 0 1,0 0 0,0 0-1,0-1 1,0 1-1,0 0 1,0 0 0,0 0-1,0 0 1,0 0 0,0-1-1,0 1 1,0 0-1,0 0 1,0 0 0,0 0-1,0 0 1,0 0 0,0-1-1,0 1 1,0 0-1,0 0 1,0 0 0,0 0-1,1 0 1,-1 0-1,0-1 1,0 1 0,0 0-1,0 0 1,0 0 0,0 0-1,0 0 1,1 0-1,-1 0 1,0 0 0,0 0-1,0 0 1,0 0 0,0 0-1,0 0 1,1 0-1,-1 0 1,0 0 0,0 0-1,0 0 1,0 0-1,0 0 1,1 0 0,-1 0-1,9-2 546,193-10 2313,-103 5-2515,241-30-350,-262 24-336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8:1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29 2912,'1'0'154,"6"-2"5852,-7 2-5887,0-1-1,0 1 1,0-1-1,0 1 1,0-1-1,0 1 1,0-1-1,-1 1 1,1-1-1,0 1 0,0 0 1,0-1-1,-1 1 1,1-1-1,0 1 1,0-1-1,-1 1 1,1 0-1,0-1 1,-1 1-1,1 0 1,-1-1-1,0 0-74,0 0 0,0 0 0,0 0 0,0 0 0,0 0 0,0 1 0,0-1 0,0 0-1,0 0 1,0 1 0,0-1 0,-1 1 0,1-1 0,0 1 0,0 0 0,-1-1 0,1 1 0,0 0 0,-1 0 0,0 0 0,-1 0-19,1 1 1,0-1 0,-1 1-1,1 0 1,0-1 0,0 1-1,0 0 1,0 0 0,0 1-1,-3 1 1,-4 4 25,1 1 1,0 0 0,-12 16-1,19-23-38,-15 21 2,0 1 0,2 1 0,1 0 0,0 1 0,-8 26 1,18-42 37,0 0 1,1 0-1,0 1 1,0-1-1,1 0 1,1 1-1,0-1 1,1 16-1,-1-23 9,1 1 0,-1 0 0,1 0 0,0 0 0,0 0 0,0 0 0,0 0 1,0-1-1,0 1 0,1-1 0,-1 1 0,1-1 0,0 1 0,0-1 0,0 0 0,0 0 0,0 0 0,1 0 0,-1 0 0,0 0 0,1-1 0,0 1 0,-1-1 0,1 0 1,0 1-1,-1-1 0,1-1 0,0 1 0,0 0 0,4 0 0,-3-1-4,0 0 0,-1-1 0,1 1 1,0-1-1,0 1 0,-1-1 0,1-1 0,0 1 0,-1 0 1,1-1-1,-1 0 0,1 1 0,-1-1 0,0-1 0,0 1 1,0 0-1,0-1 0,0 0 0,-1 1 0,4-6 1,3-3-12,0-1 1,-1 0 0,-1 0 0,7-15 0,-5 5 5,-1 0-1,-1 0 1,-1-1 0,0 0-1,-2 0 1,-1 0 0,0-43-1,-3 58-38,0-1 0,0 1 0,-1-1 0,-3-10 0,4 19-12,0 0 0,0 0 0,0-1 0,0 1 0,0 0 0,0-1 0,0 1 0,0 0 0,0 0 0,-1-1 0,1 1 0,0 0 0,0 0 0,0-1 0,0 1 0,0 0 0,-1 0 0,1 0 0,0-1 0,0 1 0,0 0 0,-1 0 0,1 0 0,0 0 0,0-1 0,-1 1 0,1 0 0,0 0 0,0 0 0,-1 0 0,-5 5-45,-4 16-83,5-1 106,0 0 0,2 0 0,0 1 0,1-1 0,1 1 0,1 0 0,5 40 0,-4-54 41,0 0-1,1 0 1,0 0-1,0 0 0,0-1 1,1 1-1,0-1 1,1 1-1,-1-1 1,6 7-1,-6-9 39,1 0-1,0 0 1,0 0 0,0-1-1,0 1 1,0-1-1,1 0 1,0 0 0,-1-1-1,1 1 1,0-1-1,0 0 1,10 2-1,-6-2 21,0-1-1,0 0 1,0 0-1,0-1 0,0 0 1,0-1-1,0 1 0,0-2 1,10-2-1,-7 0-20,1 0 0,-1-1 1,0-1-1,0 0 0,18-12 0,-10 3 13,0 0-1,-1-2 1,-1 0-1,-1-2 1,-1 1-1,15-23 1,-18 23-2,22-28 11,-35 45-79,0 1-1,0 0 1,0-1-1,0 1 0,1 0 1,-1 0-1,0-1 0,0 1 1,1 0-1,-1 0 1,0-1-1,0 1 0,1 0 1,-1 0-1,0 0 1,1-1-1,-1 1 0,0 0 1,1 0-1,-1 0 0,0 0 1,1 0-1,-1 0 1,0 0-1,1 0 0,-1 0 1,0 0-1,1 0 0,-1 0 1,0 0-1,1 0 1,-1 0-1,0 0 0,1 0 1,-1 0-1,0 0 1,1 1-1,-1-1 0,0 0 1,1 0-1,-1 0 0,0 1 1,0-1-1,1 0 1,-1 0-1,0 1 0,0-1 1,0 0-1,1 0 1,-1 1-1,0-1 0,0 0 1,0 1-1,0-1 0,1 0 1,-1 1-1,0-1 1,0 0-1,0 1 0,0-1 1,0 0-1,0 1 0,0 0 1,4 26 56,-4-24-59,3 21-51,2 0 0,0 0-1,17 43 1,-18-56 90,0-1-1,1 0 1,0 0-1,1 0 1,-1-1-1,2 0 1,7 9-1,-10-14-7,-1 0 0,1-1-1,1 1 1,-1-1 0,0 0 0,1 0-1,-1 0 1,1-1 0,0 1 0,0-1-1,0 0 1,0-1 0,1 1 0,-1-1-1,10 1 1,-6-1 49,0-1 0,0 0-1,-1-1 1,1 1 0,0-2 0,-1 1 0,1-1-1,-1-1 1,0 1 0,1-1 0,-1-1 0,0 0-1,-1 0 1,1 0 0,-1-1 0,12-9 0,-9 5-59,-1-1 0,0 1 1,0-1-1,-1-1 1,0 0-1,-1 0 0,0-1 1,-1 0-1,0 0 1,6-19-1,-5 9 59,5-40-1,-11 55-84,-1 0-1,1 1 0,-1-1 0,0 0 0,-1 0 0,1 1 1,-1-1-1,-1 0 0,1 1 0,-5-12 0,6 18 4,-1-1 0,1 0 0,-1 0 0,1 0 0,-1 1 0,1-1 0,-1 0 0,1 1 0,-1-1 0,0 0 0,1 1 0,-1-1-1,0 1 1,0-1 0,1 1 0,-1-1 0,0 1 0,0 0 0,0-1 0,0 1 0,1 0 0,-1 0 0,-2-1 0,2 1 2,-1 0 1,0 1-1,1-1 1,-1 0-1,0 1 1,1-1-1,-1 1 1,0-1-1,1 1 1,-1 0-1,-1 1 1,-3 2-13,0 0 1,1 1-1,0-1 0,0 1 1,-4 5-1,-3 5 1,2 1-1,-1 0 1,2 0 0,0 1-1,1 0 1,1 1 0,-6 19-1,12-32 24,-1 1-1,1-1 0,0 1 0,0 0 1,1-1-1,0 1 0,0 0 0,0-1 1,1 1-1,-1-1 0,1 1 0,1-1 0,-1 1 1,1-1-1,0 1 0,0-1 0,1 0 1,-1 0-1,1 0 0,0-1 0,1 1 1,-1 0-1,1-1 0,0 0 0,0 0 1,0 0-1,0-1 0,1 1 0,6 3 1,1-1 73,1-1 1,-1-1 0,1 0 0,-1-1-1,1 0 1,24 2 0,-12-3 128,-1-2-1,44-5 1,-57 4-247,0-1 0,0-1 1,-1 0-1,1-1 0,-1 1 0,0-2 0,16-9 1,-13 6-1575,-1-1 1,19-16-1,-1-3-1313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8:1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1 549 3552,'0'0'1147,"0"6"1775,25-30 2257,-20 17-4910,1-1 1,-1 1 0,0-1-1,0 0 1,4-12 0,16-45 183,-14 31-274,4-3-35,1 1-1,2 0 1,31-45-1,-34 59-49,1 2-1,1-1 0,1 2 0,0 0 0,2 1 1,22-16-1,-34 29-54,-1 0-1,1 0 1,12-4 0,-18 8-10,1 0 0,-1 0-1,1 0 1,0 0 0,0 1 0,-1-1-1,1 1 1,0 0 0,0 0 0,-1 0-1,1 0 1,0 0 0,0 1 0,4 1-1,-5-2-15,-1 1 0,0-1-1,0 1 1,0 0 0,0 0-1,0-1 1,0 1 0,0 0-1,0 0 1,0 0 0,-1 0-1,1 0 1,0 1 0,-1-1-1,1 0 1,0 0 0,-1 0-1,1 0 1,-1 1 0,0-1-1,1 2 1,1 32 76,-2-31-83,-1 21 50,-1 1 1,-1-1-1,-8 31 0,-26 74 466,19-70-208,18-60-300,0 1-1,-1-1 1,1 0 0,0 1 0,0-1-1,0 1 1,0-1 0,0 1-1,0-1 1,0 1 0,0-1-1,0 0 1,0 1 0,0-1 0,0 1-1,0-1 1,1 1 0,-1-1-1,0 0 1,0 1 0,0-1-1,1 1 1,-1-1 0,0 1-6,1-1 1,-1 0 0,1 0-1,-1 0 1,0 0 0,1 0-1,-1 0 1,1 0 0,-1 0-1,0-1 1,1 1 0,-1 0-1,1 0 1,-1 0 0,0 0-1,1 0 1,-1-1 0,0 1-1,1 0 1,-1 0 0,0-1-1,0 1 1,1 0 0,-1 0-1,0-1 1,1 1 0,-1 0-1,0-1 1,0 1 0,1-1-1,95-131 547,-29 37-571,-63 88-37,2 1 1,-1-1-1,1 1 0,0 0 1,0 0-1,0 1 0,8-5 1,-14 9 50,1 1 1,-1 0-1,1-1 0,-1 1 1,1 0-1,0-1 1,-1 1-1,1 0 0,-1 0 1,1 0-1,0-1 1,-1 1-1,1 0 0,0 0 1,-1 0-1,1 0 1,0 0-1,-1 0 0,1 0 1,0 0-1,-1 0 1,1 1-1,-1-1 0,1 0 1,0 0-1,-1 0 1,1 1-1,-1-1 0,1 0 1,0 1-1,-1-1 1,1 1-1,-1-1 0,1 0 1,-1 1-1,0-1 1,1 1-1,-1-1 0,1 1 1,-1 0-1,0-1 1,1 1-1,-1-1 0,0 1 1,0 0-1,2 4 0,-1 0 0,0 0 0,0 0 0,-1 0 0,1 5 0,-1 110-62,0 0 150,0-108-27,1 0 0,5 23 0,-5-32-14,0 0 1,0 0 0,0 0 0,0 0-1,0 0 1,1-1 0,-1 1 0,1 0-1,0-1 1,0 1 0,0-1 0,0 0-1,0 1 1,1-1 0,-1 0 0,5 2-1,-5-3-17,0 0 0,-1 0 0,1-1 0,0 1 0,0-1 0,0 0 0,0 1-1,0-1 1,0 0 0,0 0 0,0 0 0,0-1 0,0 1 0,0 0 0,0-1 0,0 1-1,0-1 1,0 0 0,2 0 0,5-4 65,-1 1 1,15-11-1,-20 13-83,15-11-6,-1-1 0,-1 0-1,22-25 1,38-55 163,-35 42-167,-38 47-76,-8 12-15,-10 13-84,9-9 167,-7 9-38,1 1 1,1 1 0,1 0 0,-14 46 0,23-65 54,1 1 0,-1 0 0,1-1-1,-1 1 1,1 0 0,0 0 0,1-1 0,-1 1 0,2 5 0,-2-7 2,1 0 0,0 0 0,0 0 0,0 0 0,0 0 0,0 0 1,0 0-1,1 0 0,-1 0 0,0-1 0,1 1 0,0 0 0,-1-1 0,1 0 0,0 1 0,3 1 0,2 0 72,0 0 0,0 0 0,0-1 0,1 0 0,-1 0 1,0-1-1,1 0 0,-1 0 0,1-1 0,-1 0 0,1 0 0,-1 0 0,1-1 0,-1-1 0,1 1 0,9-4 0,-12 3-64,1 0-1,-1 0 0,0 0 0,0 0 0,-1-1 0,1 0 0,0 0 0,-1 0 0,0-1 0,1 1 0,-1-1 0,-1 0 0,1 0 0,-1-1 0,1 1 0,-1-1 0,0 1 0,-1-1 0,1 0 0,-1 0 0,0 0 0,-1-1 0,2-5 0,-2 5-9,0-1-1,0 0 0,-1 0 0,0 0 0,-1 0 1,1 0-1,-2 0 0,1 0 0,0 1 0,-1-1 1,-1 0-1,1 1 0,-1 0 0,-5-10 1,5 12-19,0 0 1,0 0 0,0 1 0,0-1-1,0 1 1,-1-1 0,0 1 0,0 0-1,0 0 1,0 1 0,0-1 0,0 1-1,-1 0 1,1 0 0,-1 1 0,1-1 0,-1 1-1,0 0 1,0 0 0,0 0 0,-9 1-1,3 0-70,0 1-1,-18 3 0,24-3 55,1 0-1,-1 0 1,1 0-1,0 1 1,-1 0-1,1 0 1,0 0 0,0 0-1,-5 4 1,9-5 29,0-1 1,0 0 0,-1 0-1,1 0 1,0 0 0,0 1-1,-1-1 1,1 0 0,0 0 0,0 0-1,0 1 1,-1-1 0,1 0-1,0 1 1,0-1 0,0 0-1,0 0 1,0 1 0,-1-1-1,1 0 1,0 1 0,0-1-1,0 0 1,0 0 0,0 1 0,0-1-1,0 0 1,0 1 0,0-1-1,0 0 1,0 1 0,0-1-1,0 0 1,1 0 0,-1 1-1,0-1 1,0 0 0,0 1-1,0-1 1,0 0 0,1 0 0,-1 1-1,0-1 1,0 0 0,0 0-1,1 0 1,-1 1 0,0-1-1,0 0 1,1 0 0,0 1-1,17 5 51,2-3-41,0-1-1,0-1 1,0 0-1,22-3 1,82-13 110,-94 10-58,-20 4-47,6-1 56,0 0 0,-1-1 1,1-1-1,-1 0 1,0-1-1,19-9 0,-8 0-406,-8 8-3730,-2 4 1401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8:27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183 773 1888,'18'-38'1357,"-12"26"113,0 0 0,-1-1 0,7-26 0,-10 31-250,-1 4 422,-3 6-517,-5 9-995,-39 64 1085,-2 2-296,12-30-570,-54 82 235,89-128-554,1 0 0,-1 1 0,1-1 0,-1 0 0,1 1 0,0-1 1,-1 1-1,1-1 0,0 0 0,0 1 0,0-1 0,0 1 0,0-1 0,1 0 0,-1 1 1,0-1-1,0 1 0,1-1 0,-1 0 0,1 1 0,0-1 0,-1 0 0,1 0 0,0 1 1,0-1-1,-1 0 0,1 0 0,0 0 0,0 0 0,0 0 0,0 0 0,1 0 0,-1-1 1,0 1-1,0 0 0,0 0 0,1-1 0,-1 1 0,0-1 0,1 1 0,-1-1 0,1 0 1,-1 1-1,0-1 0,1 0 0,-1 0 0,2 0 0,3-1 56,0-1-1,0 1 0,0-1 1,-1 0-1,1-1 1,-1 1-1,0-1 1,7-5-1,-9 7-43,3-3-2,0 0 1,-1 0-1,0 0 1,0-1-1,0 0 1,0 0-1,-1 0 1,7-10-1,-3 2-25,-1 0 1,9-26-1,1-12 48,-3 0 0,-2-1-1,8-82 1,-19 133-61,-1 0 1,0 0-1,1 0 1,-1 0-1,0 1 1,0-1-1,0 0 0,0 0 1,0 0-1,0 0 1,0 0-1,-1 0 0,1 0 1,0 0-1,0 0 1,-1 0-1,1 0 1,0 0-1,-2-1 0,1 3-13,1-1-1,-1 1 0,0-1 1,0 1-1,1 0 0,-1-1 0,0 1 1,1 0-1,-1 0 0,1-1 1,-1 1-1,1 0 0,-1 0 1,1 0-1,0 0 0,-1 0 1,1-1-1,0 1 0,0 0 0,-1 2 1,-7 25-76,-10 57-1,4 33 76,12-104 54,2 0 1,-1-1-1,5 28 0,-3-33-9,1-1 0,0 1-1,0-1 1,0 1 0,1-1 0,1 0 0,-1 0-1,7 9 1,-9-14-4,0-1 0,1 1 0,-1-1 0,0 1 0,1-1 0,-1 0 0,1 0 0,-1 0 0,1 0 0,0 0 0,-1 0-1,1 0 1,0 0 0,0-1 0,0 1 0,0-1 0,0 1 0,-1-1 0,1 0 0,0 0 0,0 0 0,0 0 0,3 0 0,3-2 34,0 1 1,0-1-1,0 0 0,9-5 1,-9 4-73,6-2 34,0 0 1,0-1-1,0-1 1,-1 0-1,0-1 1,-1-1-1,0 0 1,13-11-1,7-13 7,-1-2 0,-2-1 0,25-41 0,-10 8-3,34-76 0,-56 98 2,-3-1-1,24-86 0,-39 112-50,0-1 0,-1 0 0,0-33 0,-6 36-35,3 20 48,0-1 0,0 1 0,0 0 0,0 0 0,0-1-1,0 1 1,0 0 0,0 0 0,0-1 0,0 1 0,-1 0 0,1 0 0,0-1 0,0 1-1,0 0 1,0 0 0,0-1 0,-1 1 0,1 0 0,0 0 0,0 0 0,0-1 0,0 1-1,-1 0 1,1 0 0,0 0 0,0 0 0,-1 0 0,1-1 0,0 1 0,0 0 0,-1 0-1,1 0 1,0 0 0,0 0 0,-1 0 0,1 0 0,0 0 0,-1 0 0,1 0 0,0 0 0,0 0-1,-1 0 1,1 0 0,0 0 0,0 0 0,-1 0 0,1 0 0,0 1 0,0-1 0,-1 0-1,1 0 1,0 0 0,0 0 0,0 1 0,-1-1 0,1 0 0,0 0 0,0 0 0,0 1-1,0-1 1,-1 0 0,1 0 0,0 0 0,0 1 0,0-1 0,0 1 0,-37 57-377,18-26 432,-1 2-120,1 0 0,1 2 1,2 0-1,2 1 1,1 0-1,-11 53 0,15-44 130,1 1-1,-1 52 1,9-83-37,0 0 0,1 0 0,0 1 1,1-1-1,1 0 0,1-1 0,0 1 0,1 0 0,1-1 1,7 15-1,-10-25 11,0 0 0,1 1 0,0-1 0,0 0 0,0-1 1,9 8-1,-12-10-14,1-1-1,0 1 1,0-1 0,-1 0 0,1 0 0,0 0-1,0 0 1,0 0 0,1 0 0,-1-1 0,0 1-1,0-1 1,0 1 0,0-1 0,1 0 0,-1 0 0,0 0-1,0 0 1,0 0 0,1-1 0,-1 1 0,3-1-1,0-2 18,1 1 1,-1-1-1,0 0 0,0 0 0,0-1 0,0 1 0,-1-1 0,0 0 0,7-8 0,-1-1 22,0-1 1,12-22-1,34-66-13,73-121-29,-98 175 45,-2-1 0,33-78-1,-50 96-65,-1 0-1,-1 0 0,-2-1 0,-1 0 0,4-55 0,-10 78-26,-1 1-1,0 0 0,0 0 0,-1 0 0,-3-15 1,4 22 26,0 1-1,0-1 1,0 0 0,0 0 0,-1 1 0,1-1 0,0 0-1,-1 0 1,1 1 0,0-1 0,-1 0 0,1 1 0,-1-1-1,1 0 1,-1 1 0,1-1 0,-1 1 0,0-1 0,1 1-1,-1-1 1,0 1 0,1-1 0,-1 1 0,0 0 0,1 0-1,-1-1 1,0 1 0,0 0 0,1 0 0,-1 0 0,0-1 0,-1 1-1,-1 1-8,1 0 0,-1-1-1,1 1 1,0 0 0,-1 0-1,1 0 1,0 1 0,0-1-1,-1 1 1,-2 2 0,-16 16-68,1 2 0,1 0 0,-24 37 0,20-26 66,3 0 0,0 1 0,2 1 1,2 0-1,1 2 0,2 0 0,2 0 1,-9 52-1,10-32 30,-1 61 0,11-95 59,0 1-1,2-1 1,0 1-1,1-1 1,10 32 0,-12-51-41,0 0 0,1 0 0,-1 0 0,1 0 0,0 0 0,1 0 0,-1-1 0,0 1 0,1-1 1,6 7-1,-7-8-17,1-1 1,-1 1 0,1 0 0,-1-1 0,1 1-1,0-1 1,0 0 0,0 0 0,0 0 0,-1 0-1,1-1 1,0 1 0,0-1 0,1 0-1,-1 0 1,3 0 0,3-1 40,1 0 1,-1-1-1,0 0 0,0-1 0,0 0 1,-1 0-1,11-6 0,4-4 137,27-19 0,-23 11-171,-1 0-1,-1-2 1,0-2-1,-2 0 1,20-28-1,-30 33-38,-9 13 26,-8 15-197,-76 162-200,78-162 376,-1-1-1,1 1 0,0 0 1,1 0-1,0 0 0,0 0 1,0 0-1,2 13 0,-1-18 32,0 0 1,1 0-1,-1 0 0,1 0 0,0 0 0,0-1 1,0 1-1,0 0 0,0 0 0,1-1 0,-1 1 0,1-1 1,-1 1-1,1-1 0,0 0 0,0 0 0,0 1 1,1-1-1,-1-1 0,0 1 0,1 0 0,-1-1 0,1 1 1,0-1-1,3 2 0,-1-1 32,0-1 0,0 0 1,0 0-1,0 0 0,0 0 0,1-1 0,-1 0 0,0 0 1,0 0-1,0-1 0,0 1 0,10-4 0,-11 3-32,-1-1-1,1 0 1,-1 1 0,1-1-1,-1 0 1,0-1 0,0 1-1,0-1 1,0 1 0,-1-1-1,1 0 1,-1 0-1,1 0 1,-1 0 0,0-1-1,0 1 1,2-7 0,0 1-7,-1 0 1,-1 0 0,0-1 0,0 1-1,-1-1 1,0 1 0,0-1 0,-2-11-1,0 5-23,-1 0-1,-1 0 1,-9-31-1,11 43 5,0 0 0,-1 0 0,1 0 0,-1 1 0,0-1 0,0 0 0,-1 1 0,1 0 0,-1-1 0,1 1 0,-1 0 0,-4-3 0,5 5 1,0 0-1,0 0 1,1 0-1,-1 0 1,0 0-1,0 0 1,0 1-1,0-1 1,-1 1 0,1 0-1,0-1 1,0 1-1,0 0 1,0 0-1,0 0 1,0 0-1,-1 1 1,1-1 0,0 1-1,0-1 1,0 1-1,0 0 1,-2 1-1,0 0 0,0 0 0,0 0 0,0 1 0,0-1 0,1 1 0,-1 0 0,1 0 0,0 1 0,0-1 0,0 1-1,0-1 1,1 1 0,-1 0 0,1 0 0,0 0 0,-2 5 0,3-7 8,1 1 0,-1-1 0,1 1 0,-1-1 1,1 1-1,0-1 0,-1 1 0,2-1 0,-1 1 0,0-1 0,0 1 0,1-1 0,-1 0 0,1 1 1,0-1-1,-1 1 0,1-1 0,1 0 0,-1 0 0,0 0 0,0 1 0,1-1 0,-1 0 0,1 0 1,0-1-1,-1 1 0,1 0 0,0-1 0,4 3 0,-3-2 13,1 0 0,0 0 0,0-1 0,0 1 1,0-1-1,1 0 0,-1 0 0,0-1 0,0 1 0,1-1 0,-1 0 0,8-1 0,-3 0-1,-1 0-1,1 0 0,-1-1 0,1-1 0,9-3 1,-10 2 4,0-1 0,1 1 0,-2-2 0,1 1 0,9-9 0,33-37 28,-27 26-43,2-1-77,-7 7 113,36-31 0,-54 50-39,0 0 0,0 0 0,0 0 0,0-1 0,1 1 0,-1 0 0,0 0 0,0 0 0,0 0 0,1-1 0,-1 1 0,0 0 1,0 0-1,1 0 0,-1 0 0,0 0 0,0 0 0,1 0 0,-1 0 0,0 0 0,0 0 0,1 0 0,-1 0 0,0 0 0,1 0 0,-1 0 1,0 0-1,0 0 0,1 0 0,-1 0 0,0 0 0,0 0 0,1 0 0,-1 0 0,0 0 0,0 1 0,0-1 0,1 0 0,-1 0 0,0 0 1,0 0-1,0 1 0,1-1 0,-1 0 0,0 0 0,0 0 0,0 1 0,0-1 0,0 0 0,1 0 0,-1 1 0,0-1 0,0 0 0,0 0 1,0 1-1,0-1 0,0 0 0,0 0 0,0 1 0,0-1 0,0 0 0,0 1 0,0-1 0,-1 23 0,0-18 23,-1 26-2,0-10-48,-3 21-1,0-22 34,2 1-1,0-1 0,2 0 0,0 1 1,1-1-1,4 32 0,-3-50 22,-1-1-1,0 1 0,1 0 1,-1-1-1,1 1 1,-1 0-1,1-1 0,0 1 1,-1-1-1,1 1 1,0-1-1,0 0 0,0 1 1,0-1-1,1 0 0,-1 0 1,0 1-1,0-1 1,1 0-1,-1 0 0,1-1 1,-1 1-1,1 0 0,-1 0 1,1-1-1,2 2 1,-1-2 13,0 0 1,0 0-1,-1 0 1,1 0-1,0-1 1,0 1-1,-1-1 1,1 0-1,0 1 1,-1-1 0,1-1-1,-1 1 1,1 0-1,-1 0 1,5-4-1,4-4-34,1 0 1,-1-1-1,-1-1 0,0 0 0,16-21 0,34-67-8,-15 22-78,-35 65 8,-7 10-138,-2 4 103,-2 10 18,1-8 43,-2 9 20,1 1 0,1 0-1,1 0 1,0 0 0,0 0 0,5 19-1,-4-27 53,0 1 0,0-1 0,0 1-1,1-1 1,0 0 0,0 0 0,1 0 0,-1-1 0,1 1-1,0-1 1,1 0 0,0 0 0,-1 0 0,1-1 0,8 6-1,-11-9-3,-1 0-1,1 0 0,-1 0 1,1-1-1,-1 1 0,1 0 0,-1-1 1,1 1-1,-1-1 0,1 0 1,0 0-1,-1 1 0,1-1 1,0 0-1,-1 0 0,1-1 1,0 1-1,-1 0 0,1 0 1,0-1-1,-1 1 0,1-1 0,-1 0 1,1 1-1,-1-1 0,1 0 1,-1 0-1,0 0 0,1 0 1,-1 0-1,0 0 0,0 0 1,1 0-1,-1-1 0,0 1 1,1-3-1,4-5 22,-1 0 0,0-1 0,0 1 0,5-18 0,-9 23-64,7-21 59,-2-1 1,-1 0-1,2-39 1,-3 29-146,-3-30-248,-1 65 294,1 2 0,8 2 69,1-1-1,-1 0 1,1 0-1,-1-1 1,1 0-1,0 0 1,-1-1-1,1-1 1,0 1-1,-1-2 1,1 1-1,12-5 1,-9 1 32,0-1 1,0 0-1,-1-1 0,22-15 1,-24 13-77,0 2 0,1-1 0,0 2 0,0-1 0,0 2 0,20-8 1,-27 12 37,-1 1-1,1-1 1,-1 1 0,1 0 0,0 0 0,5 1 0,-4 0 20,-1-1 0,0 0 0,0 0 0,0 0 0,0 0 0,0-1 0,5 0 0,-8 1-14,-1-1 1,1 1-1,0 0 1,0 0 0,-1 0-1,1-1 1,0 1-1,0 0 1,-1-1 0,1 1-1,0-1 1,-1 1-1,1-1 1,-1 1 0,1-1-1,0 0 1,-1 1-1,1-1 1,-1 1-1,0-1 1,1 0 0,-1 0-1,0 1 1,1-3-1,-1 3 4,0-1-1,0 0 1,0 0-1,-1 0 0,1 0 1,0 0-1,-1 0 1,1 0-1,0 0 0,-1 1 1,1-1-1,-1 0 0,0 0 1,1 1-1,-1-1 1,1 0-1,-2 0 0,-2-3-1,-1 0 0,0 1-1,1 0 1,-1 0 0,-8-3-1,3 3-47,0 1-1,0 0 1,0 1-1,0 0 1,0 1-1,0 0 1,0 0-1,-10 2 1,13-1 30,-1 0 1,1 1-1,1 0 0,-1 0 0,0 0 1,0 1-1,1 0 0,-1 1 1,1-1-1,0 1 0,0 0 0,1 1 1,-1-1-1,1 1 0,0 0 1,0 1-1,0-1 0,1 1 0,0 0 1,0 0-1,0 0 0,-3 9 1,4-7 7,-1 1 0,1 0 0,1 0 1,-1 0-1,2 0 0,-1 0 0,1 1 1,1-1-1,-1 0 0,2 1 0,-1-1 0,1 0 1,1 1-1,0-1 0,0 0 0,5 12 1,-4-15 13,0 0 0,0 0 0,1-1 0,0 1 0,0-1 0,0 0 0,1 0 0,-1-1 0,1 1 0,0-1 0,1 0 0,-1 0 0,12 6 0,-2-3-4,0-1-1,1 0 0,-1-1 1,23 4-1,-23-5 24,2-2 0,-1 1 0,0-2 0,0 0 0,1-2-1,-1 1 1,0-2 0,0 0 0,0-1 0,0 0 0,0-2 0,0 0 0,-1 0-1,0-2 1,0 0 0,-1 0 0,0-1 0,0-1 0,13-11 0,100-92 86,-53 44-174,-72 67 61,-1 0-1,0 0 1,0 1-1,0-1 1,0-1-1,-1 1 1,1 0-1,0 0 1,0 0-1,0-2 1,-1 3-3,0 0 1,0-1 0,0 1-1,0 0 1,0 0-1,0 0 1,0 0-1,0-1 1,0 1-1,0 0 1,0 0-1,-1 0 1,1 0-1,0 0 1,0 0-1,0-1 1,0 1-1,0 0 1,0 0-1,-1 0 1,1 0-1,0 0 1,0 0-1,0 0 1,0 0-1,0 0 1,-1 0-1,1 0 1,0 0-1,0 0 1,0 0 0,0 0-1,-1 0 1,1 0-1,0 0 1,0 0-1,0 0 1,0 0-1,-1 0 1,1 0-1,0 0 1,0 0-1,0 0 1,-3 1-7,0 0-1,0-1 1,0 1 0,0 1 0,1-1 0,-1 0-1,1 1 1,-4 1 0,-2 5-8,0 1 0,1 0-1,0 0 1,0 1 0,1 0 0,0 0 0,-8 20-1,5-12-58,-4 8 53,1 1 0,-13 41-1,22-59 15,1 1 0,0-1 0,1 0 0,0 1 0,0 0 0,1-1 0,0 1 0,1-1 0,0 1 0,0-1 0,5 16 0,-5-23 10,-1 0 1,1-1-1,-1 1 1,1-1-1,0 1 1,0-1-1,0 1 0,0-1 1,0 1-1,0-1 1,0 0-1,0 0 1,1 1-1,-1-1 0,0 0 1,1 0-1,-1 0 1,1-1-1,2 3 1,-2-3 8,-1 0 1,0 0-1,1 0 1,-1 0-1,1 0 1,-1 0-1,0-1 1,1 1-1,-1 0 1,1-1-1,-1 1 1,0-1-1,1 1 1,-1-1-1,0 1 1,0-1-1,0 0 1,1 0-1,-1 0 1,0 0-1,0 0 1,0 0-1,0 0 1,0 0-1,-1 0 1,2-2-1,15-22 84,-2 0-1,-1-1 1,18-48-1,-20 46-82,20-46-126,16-36 232,38-131 0,-80 219-144,3-9-71,-1-2 0,8-61 0,-16 91 73,0 0 0,0 0 0,0 0 0,0 0 0,0 0 0,-1 0 0,0 1 0,-1-6 0,2 8 15,0 0 0,0-1 0,0 1 0,-1 0 0,1-1 0,0 1 0,0 0 0,0 0 0,-1-1 0,1 1 0,0 0 0,0 0 0,-1-1 0,1 1 0,0 0 0,-1 0 1,1 0-1,0 0 0,-1-1 0,1 1 0,0 0 0,-1 0 0,1 0 0,0 0 0,-1 0 0,1 0 0,0 0 0,-1 0 0,-1 0-6,1 1 0,0-1 0,0 1 0,0 0 0,0-1 0,0 1 0,0 0 0,0 0 0,0-1 1,0 1-1,0 0 0,0 0 0,0 1 0,-8 9-63,1 1 1,0 0-1,1 0 0,-10 25 1,-17 60 90,28-71 1,1 0-1,0 0 1,2 0 0,2 1 0,1 46-1,3-41 23,1-1 0,2 1-1,1-1 1,15 43 0,-16-58-197,0-1 1,1 0-1,17 26 1,-21-36-390,1 0 0,-1 0-1,1-1 1,1 1 0,-1-1 0,1 0 0,-1 0 0,1 0-1,1-1 1,-1 1 0,0-1 0,12 4 0,-15-6-155,1-1 0,-1 1 0,1-1 0,-1 0 0,1 0 0,-1 0 0,1 0 1,-1 0-1,5-1 0,19-6-4081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8:3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252 428 4064,'-1'0'185,"0"-1"0,0 1 0,0 0 1,0-1-1,1 1 0,-1 0 0,0 0 0,0 0 0,0 0 0,0 0 1,0 0-1,1 0 0,-1 0 0,0 0 0,0 1 0,0-1 1,0 0-1,1 0 0,-1 1 0,0-1 0,0 1 0,1-1 0,-1 1 1,0-1-1,0 1 0,1-1 0,-2 2 0,-21 17 991,23-19-1158,-29 31 616,1 0 0,2 2-1,1 1 1,-25 44-1,39-60-441,-14 35 0,23-49-94,0 1 0,1 0-1,-1 0 1,1 0-1,0 0 1,1 0 0,-1 0-1,1 1 1,0-1 0,0 0-1,1 0 1,1 9 0,-2-13-55,0 0 1,1-1 0,-1 1 0,0 0 0,0 0 0,1-1 0,-1 1 0,0 0-1,1-1 1,-1 1 0,1 0 0,-1-1 0,1 1 0,-1-1 0,1 1 0,0 0 0,-1-1-1,1 0 1,-1 1 0,1-1 0,0 1 0,0-1 0,-1 0 0,1 1 0,1-1-1,-1 0 4,1 0-1,-1 0 0,1 0 0,-1 0 0,0 0 0,1-1 0,-1 1 0,0-1 0,1 1 0,-1-1 1,0 1-1,0-1 0,2-1 0,3-2 75,0 0 1,0-1-1,10-11 0,4-9-12,0-1 0,-1-1 0,24-49 0,-27 48-129,51-86-86,28-51 238,-79 134-58,-2-1-1,-1 0 1,12-46-1,-21 59-125,-1 0 0,0 0 0,-1-37 0,-2 53 33,0 0-1,0 0 0,0 0 0,-1 1 0,1-1 1,-1 0-1,0 0 0,0 0 0,-1-2 0,2 4 15,0 1-1,-1 0 0,1-1 0,0 1 1,0 0-1,-1-1 0,1 1 1,0 0-1,0 0 0,-1-1 0,1 1 1,0 0-1,-1 0 0,1 0 1,0-1-1,-1 1 0,1 0 0,-1 0 1,1 0-1,0 0 0,-1 0 1,1 0-1,0 0 0,-1 0 0,1 0 1,-1 0-1,0 0-6,-1 1 0,1-1 0,0 1 1,0-1-1,0 1 0,0-1 0,0 1 0,0 0 0,0 0 0,0 0 1,0 0-1,-1 1 0,-16 21 1,2 1 0,1 0 1,1 1-1,-13 30 0,19-36 68,2 0 0,0 1 0,0-1 0,2 1 0,-3 36 0,5-21 68,1-1-1,7 54 0,-3-60 23,13 46 0,-13-63-72,0 0 0,1-1 1,1 1-1,0-1 1,0 0-1,13 19 0,-15-26-15,-1 0-1,1 0 0,0 0 0,0 0 0,0-1 0,1 1 0,-1-1 1,1 0-1,-1 0 0,1 0 0,0 0 0,-1-1 0,1 1 1,0-1-1,0 0 0,0 0 0,0 0 0,1-1 0,-1 1 0,0-1 1,0 0-1,0-1 0,0 1 0,0-1 0,0 1 0,0-1 1,0 0-1,0-1 0,5-1 0,0-1-32,0-1 0,-1 1-1,0-2 1,1 1 0,-2-1 0,1 0-1,-1-1 1,0 0 0,0 0 0,0-1 0,5-9-1,23-45 237,-11 18-424,-28 114-319,2-51 587,1 3-100,0 0 1,3 28-1,-2-44 57,1-1 0,0 1 0,0-1 0,0 0 0,1 1 0,0-1 0,0 0-1,0 0 1,1 0 0,-1-1 0,1 1 0,1 0 0,-1-1 0,6 7 0,-7-10-37,-1-1-1,0 1 1,0 0 0,1-1 0,-1 1 0,0 0 0,0-1-1,1 0 1,-1 1 0,1-1 0,-1 0 0,0 0 0,1 0 0,-1 0-1,1 0 1,-1 0 0,0 0 0,1 0 0,-1 0 0,1-1 0,-1 1-1,0-1 1,1 1 0,-1-1 0,2-1 0,2 0 1,-1 0 0,1-1 1,-1 0-1,0 0 0,0-1 0,5-5 1,13-16 13,-2-2 0,26-42-1,27-64-65,-68 122 19,0 0-1,5-20 1,-10 31 0,0 0-1,0 0 1,0 0-1,0 0 1,0-1 0,0 1-1,0 0 1,0 0 0,0 0-1,0 0 1,1 0 0,-1 0-1,0-1 1,0 1-1,0 0 1,0 0 0,0 0-1,0 0 1,0 0 0,0 0-1,0 0 1,0-1-1,1 1 1,-1 0 0,0 0-1,0 0 1,0 0 0,0 0-1,0 0 1,1 0 0,-1 0-1,0 0 1,0 0-1,0 0 1,0 0 0,0 0-1,0 0 1,1 0 0,-1 0-1,0 0 1,0 0-1,0 0 1,0 0 0,0 0-1,1 0 1,-1 0 0,0 0-1,0 0 1,0 0 0,0 0-1,8 9-84,4 15 33,-6-2 68,-1 0 1,0 0-1,1 24 1,1 5-26,-6-43 23,1 0 0,0-1 0,0 0 0,1 1 0,0-1 0,0 0 0,1 0 1,0 0-1,0-1 0,8 11 0,-8-14 21,-1 1 0,1-1 0,0 1 0,0-1 0,0-1 0,0 1 0,0 0 0,1-1 0,-1 0 0,1 0 0,-1 0 0,1-1 0,0 0 0,0 0 0,0 0 0,0 0 0,9 0 0,-6-2 42,-1 1 1,1-1 0,-1 0 0,1 0 0,-1-1 0,1 0 0,-1-1 0,0 0-1,13-6 1,-10 3-49,-1 0 1,-1-1-1,1 0 0,-1 0 0,0-1 0,9-10 0,-3-2-30,0 0-1,-1-1 1,-1 0-1,-1-1 1,12-34-1,-21 51 6,0 0-1,-1 0 0,0 0 0,1-7 1,-2 12-2,0-1 0,0 1 1,0 0-1,0-1 1,0 1-1,0-1 1,0 1-1,0 0 0,0-1 1,0 1-1,0 0 1,0-1-1,0 1 0,0 0 1,0-1-1,-1 1 1,1-1-1,0 1 0,0 0 1,0 0-1,-1-1 1,1 1-1,0 0 1,0-1-1,-1 1 0,1 0 1,-1 0-7,0 0 1,0 0-1,0 0 1,0 0-1,1 0 1,-1 1-1,0-1 1,0 0-1,0 1 1,1-1-1,-1 1 1,0-1-1,1 0 1,-1 1-1,0 0 1,1-1-1,-1 1 1,0 0-1,-8 9-39,1 1 0,0-1 0,1 2 0,0-1 0,-9 24 0,1-6-21,8-14 49,-10 24-1,15-33 44,0 0 0,1 0 1,-1 0-1,1 0 0,1 0 0,-1 0 0,2 10 0,-1-15-17,0 1-1,0-1 1,0 1 0,1-1 0,-1 0 0,1 1-1,-1-1 1,1 0 0,0 1 0,-1-1-1,1 0 1,0 0 0,0 0 0,0 0-1,0 0 1,0 0 0,0 0 0,0 0 0,0 0-1,0 0 1,1 0 0,-1-1 0,0 1-1,1 0 1,-1-1 0,0 1 0,1-1-1,-1 0 1,0 1 0,1-1 0,-1 0 0,1 0-1,-1 0 1,1 0 0,-1 0 0,2 0-1,6-1 31,-1 0-1,0 0 1,1-1 0,-1 0-1,8-3 1,7-4 84,34-19 0,2-1 29,-3 3-352,80-29 81,-118 52 89,-18 3 32,1 0 1,-1 0 0,1 0 0,-1 0-1,0 0 1,1 0 0,-1 0 0,0 0-1,1 1 1,-1-1 0,0 0 0,0 0-1,1 0 1,-1 0 0,0 1 0,1-1-1,-1 0 1,0 0 0,0 1-1,0-1 1,1 0 0,-1 0 0,0 1-1,0-1 1,1 1 0,-1 0 0,0 1 0,0-1 0,-1 1 1,1-1-1,0 1 0,0-1 0,-1 1 0,1-1 0,-1 1 0,1-1 1,-1 0-1,0 1 0,1-1 0,-1 0 0,-1 2 0,-27 36 5,21-29 1,0 0 1,1 0 0,0 0-1,-6 15 1,13-24-7,-1 0 1,0 1 0,1-1 0,-1 1-1,1-1 1,0 1 0,-1-1 0,1 1-1,0-1 1,0 0 0,0 1 0,0-1-1,0 1 1,0-1 0,0 1 0,1-1-1,-1 1 1,0-1 0,2 3 0,-1-3-1,0 1 0,0-1 0,0 0 0,0 0 0,0 0 0,0-1 0,0 1 0,0 0 0,1 0 0,-1 0 0,0-1 0,1 1 1,-1-1-1,0 1 0,1-1 0,1 1 0,4 0 18,1 0 0,-1-1 0,0 0 0,0 0 0,0-1 0,0 0 0,7-2 0,-2 0 34,-1-2 0,1 1 0,-1-2 0,0 1 0,-1-2 0,1 1 0,14-14 0,-12 9-28,-1 0 0,-1-1 0,0 0 0,-1-1 0,0 0 0,13-24 0,-11 18-22,44-74 61,24-39-35,-39 73-110,4-4 72,39-76 1,-80 132-7,-1 0 0,0-1 0,3-9 0,-6 17 10,0 0 0,0 0 0,0 0 0,0 0 0,0 0 0,0-1 0,0 1 0,0 0 1,0 0-1,0 0 0,1 0 0,-1 0 0,0-1 0,0 1 0,0 0 0,0 0 0,0 0 0,0 0 1,0 0-1,0-1 0,0 1 0,0 0 0,0 0 0,-1 0 0,1 0 0,0 0 0,0 0 0,0-1 1,0 1-1,0 0 0,0 0 0,0 0 0,0 0 0,0 0 0,0 0 0,0 0 0,-1-1 0,1 1 1,0 0-1,0 0 0,0 0 0,0 0 0,0 0 0,0 0 0,-1 0 0,-5 6-181,-7 16 162,0 2 1,1-1-1,1 2 1,1-1-1,2 1 1,0 1-1,2 0 1,0 0-1,-2 39 1,5-20-105,1 0 0,3 0 0,1 0 0,2 0 0,16 65 0,-20-109 119,8 28-2759,0-10-5241,-4-16 5392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30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477 818 5728,'-2'-5'849,"1"-1"0,0 1 1,0 0-1,0-1 0,0-8 0,1 7 341,0-1 0,-1 1 0,-2-8 1,1 11-887,1-1 1,-1 1-1,0 0 1,0 0 0,0 0-1,0 0 1,-1 0-1,0 0 1,1 1 0,-1-1-1,-1 1 1,1 0 0,-7-5-1,1 2-26,0 1 0,0 0-1,0 0 1,-19-6 0,19 8-216,1 0 0,-1 0 1,0 1-1,-1 0 0,1 0 1,0 1-1,-1 1 1,1-1-1,0 1 0,-1 1 1,1 0-1,-14 3 0,14-1-52,0 0-1,0 0 1,0 1-1,0 0 1,1 0-1,0 1 1,0 0 0,0 1-1,0 0 1,1 0-1,0 1 1,0-1-1,-10 16 1,4-4 6,0 1 0,2 0 0,0 1 0,1 0 0,1 1 0,1 0 0,1 0 0,0 1 0,2 0 0,-5 44 0,10-57 24,-1 0-1,2 0 1,-1 0 0,1 0 0,1 0 0,0 0 0,0 0 0,1 0-1,0-1 1,0 1 0,1-1 0,4 8 0,-5-12 7,0 0 1,0 0-1,0 0 1,1 0-1,-1-1 1,1 1-1,0-1 1,0 0-1,0 0 1,0-1 0,0 1-1,1-1 1,-1 0-1,1 0 1,0 0-1,0-1 1,-1 0-1,1 0 1,0 0-1,0 0 1,0-1-1,0 0 1,6 0-1,-2-1 14,0 0 1,1 0-1,-1-1 0,0 0 0,0-1 0,-1 0 0,1-1 0,-1 1 1,9-6-1,-5 1 20,0 0 0,-1 0 0,0-1 1,-1 0-1,12-14 0,-11 9-42,0 0 0,-1-1 1,0 0-1,-1-1 0,-1 0 1,-1-1-1,7-19 0,-14 36-38,21-57-19,-3-1 1,-2-1 0,9-68-1,17-192 40,-35 242-113,-4-121 0,-5 171-31,2 27 112,0-1 0,-1 1 1,1-1-1,0 1 1,0 0-1,0-1 0,0 1 1,0-1-1,0 1 1,-1 0-1,1-1 0,0 1 1,0 0-1,-1-1 0,1 1 1,0 0-1,-1-1 1,1 1-1,0 0 0,-1-1 1,1 1-1,-1 0 1,1 0 2,-1 0 1,1 0-1,-1 1 1,1-1-1,-1 0 1,1 1-1,0-1 0,-1 0 1,1 1-1,-1-1 1,1 1-1,0-1 1,-1 1-1,1-1 1,0 1-1,0-1 1,-1 1-1,1-1 1,0 1-1,0-1 1,0 1-1,0-1 1,-1 1-1,1 0 1,-14 48 198,-10 72 0,-8 159 518,31-269-690,-1 495 668,23-335-899,-17-146 38,-2-13-235,-1-1 99,1 1 0,5 14 1,-6-23 35,0 0 1,0 0 0,1 0-1,-1 0 1,1 0 0,0 0 0,0-1-1,0 1 1,0-1 0,0 1 0,0-1-1,1 0 1,2 2 0,13 6-1558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8:3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1120 33 8480,'-20'-18'3840,"28"18"-3360,-3 0 1440,7 0-1152,8 0 64,7 0-513,10-3-223,5 3-64,9-5-32,-1 2 0,0 0-288,-7 3 161</inkml:trace>
  <inkml:trace contextRef="#ctx0" brushRef="#br0" timeOffset="1">69 94 8224,'-64'-53'3712,"60"53"-3200,8-3-512,4 3-96,26-8-96,8 5 96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8:3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1171 3808,'0'0'36,"0"4"2559,10-6-709,-1 1-1350,0 1 0,0-1 0,0 0 0,-1-1 0,1 0 0,0-1 0,-1 0 0,0 0 0,1 0 0,7-6 0,-5 2-206,0-1 1,0 0 0,-1 0 0,0-1 0,-1 0 0,9-11 0,5-10-100,-3-1 0,0 0 0,27-61 0,42-92-50,-9 9 139,-58 112-14,-2-2 0,12-79-1,-28 131-299,-2-1 0,0 0 0,0 1 0,-2-1 0,0 0 0,0 0 0,-3-15 0,3 28-13,0 1-1,0-1 0,0 1 0,0-1 0,0 1 0,0-1 0,0 1 0,-1-1 0,1 1 0,0-1 0,0 1 0,0 0 1,-1-1-1,1 1 0,0-1 0,-1 1 0,1 0 0,0-1 0,-1 1 0,1 0 0,-1-1 0,1 1 0,0 0 1,-1-1-1,1 1 0,-1 0 0,0 0-1,1 0 1,-1 0 0,0 0 0,1 0-1,-1 1 1,1-1 0,-1 0-1,0 0 1,1 1 0,-1-1-1,1 0 1,-1 1 0,1-1-1,-1 0 1,1 1 0,0-1-1,-2 2 1,-1 2-25,-1 1 0,1 0 0,-5 8-1,-2 10-13,0 0 0,-9 35 1,-8 51-95,8-30 102,3-18 149,3 1-1,3 0 0,-2 65 1,10-4 61,4-100-32,0 0-1,1-1 1,8 29-1,-10-46-36,0 0 0,1 0 0,0 0 0,0-1 0,0 1 0,3 4 0,-4-8-71,0 0 0,-1-1 0,1 1 0,0 0 0,-1-1 0,1 1 0,0 0 0,0-1-1,-1 1 1,1-1 0,0 1 0,0-1 0,0 0 0,0 1 0,0-1 0,-1 0 0,1 0 0,0 1 0,0-1 0,0 0 0,0 0 0,0 0 0,0 0 0,0 0 0,0 0 0,0-1 0,0 1 0,0 0 0,0 0 0,0-1 0,-1 1 0,1 0 0,0-1 0,0 1 0,0-1 0,0 1 0,-1-1 0,1 0 0,0 1 0,1-2 0,6-6 55,-1-1 0,1 0 0,-2 0-1,1-1 1,-1 1 0,5-13 0,4-4-116,60-93 23,12-20 248,-76 122-257,-8 13 7,0 0-1,-1 1 0,1-1 0,-1-1 0,3-6 1,-5 10 2,0 1 0,0 0 1,0-1-1,0 1 1,0 0-1,0 0 0,0-1 1,1 1-1,-1 0 0,0 0 1,0-1-1,0 1 1,0 0-1,0 0 0,0-1 1,1 1-1,-1 0 0,0 0 1,0 0-1,0-1 1,1 1-1,-1 0 0,0 0 1,0 0-1,1 0 1,-1-1-1,0 1 0,0 0 1,1 0-1,-1 0 0,0 0 1,0 0-1,1 0 1,-1 0-1,0 0 0,1 0 1,-1 0-1,0 0 0,0 0 1,1 0-1,-1 0 1,0 0-1,1 0 0,-1 0 1,0 0-1,0 0 0,1 1 1,-1-1-1,0 0 1,0 0-1,1 0 0,-1 0 1,0 1-1,16 16-4,-13-13 60,1 1-30,0 0 0,0 1 0,-1 0 0,0 0 0,-1 0 0,1 0 0,-1 0 0,0 1 0,-1-1 0,2 8 0,0 11-70,-1 34-1,-1-30 47,-1-9 67,2 0 0,0 0 0,1 0 0,0 0 0,2 0 0,0 0 0,11 22 0,-15-39-31,0 0 0,1 0-1,-1-1 1,1 1 0,0-1 0,0 1-1,0-1 1,0 0 0,0 0 0,0 0-1,1 0 1,-1 0 0,1 0 0,-1 0 0,1-1-1,0 0 1,-1 1 0,1-1 0,0 0-1,0 0 1,0-1 0,0 1 0,0 0-1,0-1 1,6 0 0,1-1 2,0-1 1,0 0-1,-1 0 1,1-1-1,0-1 1,-1 0-1,0 0 1,0 0-1,0-1 1,-1-1-1,13-9 1,8-10-30,45-49 1,-24 23 181,49-33-53,-19 16-122,-79 68-13,-1 0 0,1-1 0,-1 1 0,0 0 0,1-1-1,-1 1 1,1 0 0,-1-1 0,0 1 0,1-1 0,-1 1 0,0 0-1,0-1 1,1 1 0,-1-1 0,0 1 0,0-1 0,0 1-1,0-1 1,1 1 0,-1-1 0,0 1 0,0-2 0,-1 2-7,0 0 1,1 0-1,-1 0 1,0 0-1,0 0 1,1 0 0,-1 0-1,0 1 1,0-1-1,1 0 1,-1 0-1,0 0 1,1 1-1,-1-1 1,0 0-1,1 1 1,-1-1-1,1 1 1,-1-1-1,0 2 1,-16 9 2,0 2 1,1 0-1,1 1 1,1 1-1,-14 17 1,4-2 8,-35 60 0,48-71 15,-14 34-1,22-44-5,0 0 0,0 0-1,1 0 1,0 1 0,0-1 0,1 13 0,1-20 7,0 0 0,0 0 0,0 0 0,1 0 1,-1 0-1,1 0 0,-1 0 0,1 0 1,1 2-1,-2-3-11,1-1 1,-1 1-1,0-1 1,1 0-1,-1 1 1,0-1-1,1 1 1,-1-1-1,1 0 1,-1 1-1,1-1 1,-1 0-1,0 0 1,1 1-1,-1-1 1,1 0-1,-1 0 1,1 0-1,0 0 1,-1 1-1,1-1 1,-1 0-1,1 0 1,-1 0-1,1 0 1,-1 0-1,1 0 1,-1 0-1,1-1 1,-1 1-1,1 0 1,0 0-1,-1 0 1,1 0-1,-1-1 1,0 1-1,1 0 1,-1-1-1,1 1 1,-1 0-1,1-1 1,8-6 33,-1-1 0,0 1 0,0-1 1,0-1-1,-1 1 0,-1-1 0,0-1 0,0 1 1,7-16-1,2-10 24,16-52 1,-27 75-98,18-66-264,-23 89 200,1 1 0,0 0 0,1-1 1,1 1-1,3 18 0,-2-16 101,1 0 1,0-1 0,1 0-1,0 1 1,1-2 0,7 14 0,-9-20 19,1 0 1,0 0 0,0-1-1,0 1 1,0-1 0,1-1-1,0 1 1,0-1-1,0 1 1,1-2 0,-1 1-1,1-1 1,11 4 0,-13-6-4,1 1 1,0-1 0,-1 0 0,1 0-1,0-1 1,0 0 0,0 0-1,-1 0 1,1-1 0,0 0 0,0 0-1,-1 0 1,1-1 0,-1 1-1,1-1 1,-1-1 0,9-4 0,-6 2-10,0-1 0,0 0 1,-1 0-1,0-1 0,12-14 1,25-42 36,-35 49-23,45-82 14,-15 23-207,-39 73 156,0-1 0,1 1 0,-1-1 0,0 1 0,0 0 1,0-1-1,0 1 0,1 0 0,-1-1 0,0 1 0,0 0 0,1 0 0,-1-1 0,0 1 0,1 0 0,-1 0 0,0-1 0,1 1 0,-1 0 0,0 0 0,1 0 0,-1-1 0,0 1 0,1 0 0,2 8-77,-5 24 97,2-26-10,-13 93 99,0 11-115,13-77 175,0-33-157,0 1 0,0-1 0,0 0 0,0 0 0,0 0 0,0 0 0,0 1 0,0-1 0,0 0 0,0 0 0,0 0 0,0 1 0,0-1 0,0 0 0,0 0 0,0 0 0,0 0 0,0 1 0,1-1 0,-1 0 0,0 0 0,0 0 0,0 0 0,0 0 0,0 0 0,0 1 0,1-1 0,-1 0 0,0 0 0,0 0 0,0 0 0,0 0 0,1 0 0,-1 0 0,0 0 0,0 0 0,0 0 0,0 0 0,1 0 0,-1 0 0,0 0 0,0 0 0,0 0 0,1 0 0,-1 0 0,0 0 0,0 0 0,0 0 0,0 0 0,1 0 0,-1 0 0,0 0-1,0 0 1,0 0 0,0-1 0,1 1 0,-1 0 0,0 0 0,0 0 0,0 0 0,0 0 0,0 0 0,0-1 0,1 1 0,-1 0 0,0 0 0,0-1 0,10-12 175,-9 11-164,44-64 9,-26 37-2,0 1 0,2 0-1,34-33 1,-47 54-27,6-6-63,18-14-1,-29 25 54,0-1 1,1 1 0,-1 0-1,1 0 1,-1 1-1,1-1 1,0 1-1,0-1 1,-1 1-1,1 0 1,7 0 0,-9 1 6,-1 0 1,0 0-1,1 1 1,-1-1-1,0 0 1,0 1 0,1-1-1,-1 1 1,0-1-1,0 1 1,0 0-1,0-1 1,0 1 0,0 0-1,0 0 1,0 0-1,0 0 1,0 0-1,0 0 1,0 0 0,-1 0-1,1 0 1,0 0-1,-1 1 1,1-1-1,-1 0 1,1 0-1,-1 1 1,1 1 0,1 5 3,-1 0 0,0 1 0,0 12 0,0-12 27,0 26-27,0-11 1,1 0 1,4 26-1,-4-44 15,-1 0-1,1 1 1,0-1 0,0 0-1,1 0 1,0 0 0,0 0-1,0-1 1,1 1 0,0-1-1,0 0 1,7 7 0,-8-10 10,0 1 0,0-1 0,0 0 0,0 0 0,0-1 0,1 1 0,-1-1 0,1 0 0,-1 1 0,1-2 0,0 1 0,-1 0 0,1-1 0,0 1 0,0-1 0,-1 0 1,1-1-1,0 1 0,0-1 0,-1 1 0,1-1 0,7-3 0,-4 2-12,0-1 0,1-1 0,-1 1 1,-1-1-1,1-1 0,0 1 0,-1-1 0,0 0 0,9-10 1,5-11 54,-2-1 0,0 0 1,23-50-1,-34 62-60,10-23 0,-14 28-92,1 0 1,0 1 0,1 0 0,10-15 0,-15 23 83,1 1 0,-1 0 0,0-1 0,0 1 0,1 0 0,-1-1 0,0 1 0,1 0 1,-1-1-1,0 1 0,1 0 0,-1 0 0,1-1 0,-1 1 0,0 0 0,1 0 0,-1 0 0,1 0 0,-1 0 0,1-1 0,3 7-74,-2 14 36,-8 40 42,-3 53-197,8-91 235,1-2 6,-1 1 0,-1-1-1,-7 28 1,5-26 64,4-17-42,-1-1 0,0 0 0,0 0 1,0 0-1,0 0 0,-3 5 0,4-9-56,0 0 0,0 0 1,0 0-1,0 0 0,0 0 0,0 0 1,0 0-1,0 0 0,0 0 1,0 0-1,-1 0 0,1 0 0,0 0 1,0 0-1,0 0 0,0 0 0,0 0 1,0 0-1,0 0 0,0 0 0,0 0 1,-1 0-1,1 0 0,0 0 1,0 0-1,0 0 0,0 0 0,0 0 1,0 0-1,0 0 0,0 0 0,-1 0 1,1 0-1,0 0 0,0 0 0,0 0 1,0 0-1,0 0 0,0 0 1,0 0-1,0-1 0,0 1 0,0 0 1,0 0-1,0 0 0,0 0 0,0 0 1,0 0-1,-6-8 144,0-8-144,2-17-4,3 23-105,-1 0 0,1 0 0,-7-20 0,6 29-171,3 5 274,9 22-154,-8-21 157,1-1 0,0-1 0,0 1 0,0 0 0,0-1 0,1 0 0,-1 1 0,1-1 0,0-1 0,6 4 0,-7-4 2,0-1 1,1 0-1,-1 0 1,1 0-1,-1 0 1,1-1-1,0 1 1,-1-1-1,1 0 1,0 0-1,-1 0 0,1-1 1,0 1-1,4-2 1,7-2 17,1-1 1,-1-1-1,-1-1 1,1 0-1,-1 0 1,0-2-1,12-9 1,10-11 54,38-37 0,119-140-109,-188 201-108,-3 2-72,-2 5 10,-5 17 38,-4 44 181,4-33-9,-2 51 0,7-68 60,1 0 1,0 0-1,1 0 0,0 0 1,1 0-1,0 0 1,1 0-1,8 17 1,-11-29-55,-1 1 1,1-1-1,0 0 1,0 1-1,-1-1 0,1 0 1,0 1-1,0-1 1,0 0-1,1 0 1,-1 0-1,0 0 0,0 0 1,1 0-1,-1 0 1,0-1-1,1 1 1,-1 0-1,1-1 0,2 2 1,-2-2-4,0 0 1,0 0 0,0-1-1,0 1 1,-1 0-1,1-1 1,0 1 0,0-1-1,0 1 1,0-1-1,-1 0 1,1 0 0,0 0-1,2-2 1,2-2 6,1 0-1,-1-1 1,-1 0 0,1-1-1,-1 1 1,6-9 0,18-31 78,118-168-74,-96 155 40,-23 28-26,23-35 0,-23 19-68,-2-1-1,26-69 1,-44 97 29,10-21-2,60-150 0,-72 177 14,-2 4-130,-1 0 0,1 0 0,-1 0 0,-1 0 0,2-14 0,-4 24 112,0 0 0,0 0 0,0 0 1,0-1-1,0 1 0,0 0 0,0 0 1,0 0-1,-1 0 0,1 0 0,0-1 1,0 1-1,0 0 0,0 0 0,0 0 1,0 0-1,0 0 0,0 0 0,-1-1 1,1 1-1,0 0 0,0 0 0,0 0 1,0 0-1,0 0 0,-1 0 0,1 0 1,0 0-1,0 0 0,0 0 0,0 0 1,-1 0-1,1 0 0,0 0 0,0 0 1,0 0-1,0 0 0,-1 0 0,1 0 1,0 0-1,0 0 0,0 0 0,0 0 1,0 0-1,-1 0 0,1 0 0,0 0 1,0 0-1,0 0 0,0 1 0,0-1 1,0 0-1,-1 0 0,1 0 0,0 0 1,0 0-1,0 0 0,0 1 0,0-1 1,0 0-1,-12 11-109,5 3-28,-12 24 0,12-21 119,-54 118 35,-66 145-186,105-229 154,2 1 0,3 0 0,2 1-1,-10 73 1,24-121 20,-6 48 199,7-48-159,0-1-1,0 1 0,0-1 0,1 1 0,-1-1 0,1 0 0,0 1 1,0-1-1,3 5 0,-4-8-27,0-1 0,1 1 0,-1 0 0,1 0 0,-1-1 1,1 1-1,-1 0 0,1-1 0,0 1 0,-1 0 0,1-1 0,0 1 0,0-1 1,-1 1-1,1-1 0,0 0 0,0 1 0,0-1 0,-1 0 0,1 1 0,0-1 1,0 0-1,0 0 0,0 0 0,0 0 0,-1 0 0,1 0 0,0 0 0,0 0 0,0 0 1,0 0-1,0 0 0,0-1 0,-1 1 0,2-1 0,2 0 7,1-1 0,-1-1 0,-1 1 0,1 0 0,4-4 0,-6 4 1,23-18-15,37-39 0,-7 5 84,-42 43-82,-4 2-35,1 0 0,0 1 0,1 0 0,0 1-1,0 0 1,19-9 0,-29 16 20,0 0-1,0-1 0,0 1 1,0 0-1,0 0 1,-1 0-1,1 0 1,0 0-1,0 0 0,0 0 1,0 0-1,0 0 1,0 0-1,0 0 1,0 0-1,0 1 0,-1-1 1,1 0-1,0 1 1,0-1-1,0 1 0,-1-1 1,1 1-1,0-1 1,0 1-1,-1 0 1,1-1-1,0 1 0,-1 0 1,1 0-1,-1-1 1,1 1-1,-1 0 1,1 0-1,-1 0 0,0-1 1,1 2-1,0 3-15,1-1 0,-1 0 1,-1 1-1,1-1 0,0 1 0,-1 5 0,0-6 23,-1 21-4,2 0 0,0 0-1,2-1 1,6 28 0,-8-49 16,0 0 1,0-1-1,0 1 1,0-1-1,1 1 1,-1-1-1,1 1 1,-1-1-1,1 0 0,0 0 1,2 3-1,-2-4-1,-1 0 0,0 0 0,0-1 0,0 1 0,1 0 0,-1-1-1,0 1 1,1-1 0,-1 1 0,0-1 0,1 0 0,-1 1 0,1-1 0,-1 0-1,0 0 1,1 0 0,-1 0 0,1 0 0,-1-1 0,1 1 0,-1 0 0,0 0-1,1-1 1,1 0 0,8-5-4,-1-1 0,0 0 0,0 0-1,0-1 1,-1 0 0,11-13 0,1 1 9,39-36-64,63-63 358,-98 93-348,-25 26 29,0 0-1,0-1 1,1 1-1,-1 0 0,0 0 1,0 0-1,0 0 1,0 0-1,0 0 1,1 0-1,-1-1 1,0 1-1,0 0 1,0 0-1,0 0 1,0 0-1,0-1 1,0 1-1,0 0 0,0 0 1,0 0-1,0 0 1,1-1-1,-1 1 1,0 0-1,0 0 1,0 0-1,0 0 1,0-1-1,0 1 1,-1 0-1,1 0 0,0 0 1,0 0-1,0-1 1,-6 2-173,-9 4 121,7 0 37,0 1 1,0 0-1,1 0 1,0 0 0,0 1-1,1 0 1,0 0 0,0 0-1,1 1 1,0 0 0,-6 12-1,5-7 1,0 1 0,0 1 0,1-1-1,1 1 1,0 0 0,-1 18 0,4-26 45,0-1 0,1 0 0,0 1 1,0-1-1,1 0 0,0 1 0,0-1 0,0 0 1,1 0-1,0 0 0,0 0 0,4 7 0,-4-9-2,1 0 0,0-1-1,-1 1 1,1-1-1,0 0 1,1 0 0,-1 0-1,0 0 1,1-1 0,0 1-1,0-1 1,-1 0-1,1 0 1,0 0 0,1 0-1,-1-1 1,0 0 0,6 1-1,-2-1 18,-1 0 0,0-1-1,1 0 1,-1-1 0,1 1-1,-1-2 1,0 1 0,0-1-1,1 0 1,-1 0 0,0-1-1,-1 0 1,1 0 0,0-1-1,-1 1 1,0-1 0,10-9-1,-4 3-68,-1 0-1,0 0 1,-1-1-1,0-1 1,-1 0-1,-1 0 1,15-26-1,-18 27 73,0 0 0,0 0 0,-1-1-1,4-19 1,-7 28-49,-1 0 0,1 0 0,-1 0 0,0 0 1,0 0-1,0 1 0,0-1 0,-1 0 0,1 0 0,-1 0 0,1 0 0,-1 1 0,0-1 0,0 0 0,0 0 0,-1 1 0,1-1 0,-1 1 0,1 0 0,-1-1 0,0 1 0,0 0 0,0 0 0,0 0 0,0 0 0,-4-2 1,-1-1 4,-1 2 0,0-1 0,0 1 0,0 0 0,0 1 0,0 0 0,-1 0 0,-12-1 0,-9 2-8,-32 1 1,19 1-101,91-6 133,148-12 22,-91 16-76,-64 1 18,-39 0 3,1 0 1,-1 0 0,1 0-1,-1 0 1,0 0 0,1 1-1,-1-1 1,1 1 0,-1 0-1,0-1 1,1 1-1,-1 0 1,0 0 0,0 1-1,0-1 1,0 0 0,0 1-1,0-1 1,0 1-1,0 0 1,-1 0 0,1-1-1,-1 1 1,1 0 0,-1 0-1,0 1 1,0-1 0,0 0-1,0 0 1,0 0-1,0 1 1,0-1 0,-1 1-1,1-1 1,-1 0 0,0 1-1,0 3 1,-1 7 61,0 1 0,-6 24 0,-2 14-40,8-41 38,-1 13 152,2-24-196,0 0 0,0 1 0,0-1 0,0 0-1,0 0 1,0 0 0,0 1 0,0-1 0,0 0-1,0 0 1,0 0 0,1 1 0,-1-1 0,0 0 0,0 0-1,0 0 1,0 0 0,0 0 0,1 1 0,-1-1-1,0 0 1,0 0 0,0 0 0,0 0 0,1 0-1,-1 0 1,0 0 0,0 0 0,0 1 0,1-1 0,-1 0-1,0 0 1,12-7 123,23-24 49,-16 13-228,2 0 1,25-16 0,-32 25 38,42-24 29,-50 30-38,0 0 0,1 1 1,0-1-1,-1 1 0,1 1 0,14-3 0,-18 4 7,-1 0-1,1 0 1,-1 1-1,1-1 1,0 1-1,-1-1 1,1 1-1,-1 0 1,1 0-1,-1 0 1,0 0-1,1 1 1,-1-1-1,0 0 1,0 1-1,0 0 1,0-1-1,0 1 1,0 0-1,0 0 1,-1 0-1,1 0 1,-1 1-1,3 2 1,2 8 8,0-1 0,-1 1 0,6 22 0,-2-5 28,-5-19 28,0-1 1,1 1 0,0-1 0,1 0-1,8 12 1,-13-20-32,1 0 0,-1-1-1,0 1 1,1 0 0,-1-1-1,1 0 1,0 1 0,-1-1 0,1 0-1,0 0 1,0 0 0,-1 0 0,1 0-1,0 0 1,0-1 0,0 1 0,0-1-1,0 1 1,0-1 0,1 0-1,-1 0 1,0 0 0,0 0 0,0 0-1,0 0 1,0-1 0,0 1 0,0 0-1,0-1 1,0 0 0,0 0 0,0 1-1,0-1 1,0 0 0,-1 0-1,3-2 1,1-1 15,0 0-1,0-1 0,0 1 1,0-1-1,-1 0 1,0 0-1,6-11 1,-2 5 11,35-55 126,-18 27-267,1 1-1,56-62 0,-67 86 128,-7 4-62,1 1 1,1 0-1,0 0 1,0 1-1,21-12 0,-31 20 19,1-1 0,0 1 0,0 0-1,0-1 1,0 1 0,-1 0-1,1 0 1,0 0 0,0-1-1,0 1 1,0 0 0,0 0-1,0 0 1,-1 0 0,2 1-1,-1-1 6,-1 0 0,1 0-1,-1 0 1,0 1-1,1-1 1,-1 0 0,0 0-1,0 1 1,1-1 0,-1 0-1,0 1 1,0-1-1,1 0 1,-1 1 0,0-1-1,0 0 1,0 1-1,0-1 1,1 0 0,-1 1-1,0-1 1,0 1 0,0-1-1,0 3-1,0 0 0,0 0 0,0-1-1,-1 1 1,1 0 0,-1-1 0,-1 5 0,-105 342-86,102-332 71,-2 8 167,-1 0 0,-1-1 0,-18 34 0,26-55-90,-1 0-1,0-1 0,0 1 1,-1-1-1,1 1 0,0-1 1,-4 3-1,5-5-47,1 1-1,0-1 1,0 0 0,-1 0-1,1 0 1,0 1 0,0-1-1,-1 0 1,1 0-1,0 0 1,0 0 0,-1 1-1,1-1 1,0 0 0,-1 0-1,1 0 1,0 0 0,-1 0-1,1 0 1,0 0-1,0 0 1,-1 0 0,1 0-1,0 0 1,-1 0 0,1 0-1,0 0 1,-1 0 0,1-1-1,0 1 1,0 0-1,-1 0 1,1 0 0,0 0-1,-1-1 1,1 1 0,0 0-1,0 0 1,0 0-1,-1-1 1,1 1 0,0 0-1,0 0 1,0-1 0,-1 1-1,1 0 1,0 0 0,0-1-1,0 1 1,0 0-1,0-1 1,0 1 0,0 0-1,0-1 1,0 1 0,0 0-1,0-1 1,-1-1 4,1 0 0,0 0 0,0 0 0,0 0 0,0 0 0,0 0 0,0 0 0,1-3 0,2-3-25,0 0 0,1 0 0,0 0 0,0 0 0,0 0 0,1 1 0,0 0 0,1 0 0,0 0 0,0 1 0,0 0 0,1 0 1,0 0-1,11-6 0,-3 3-77,1 1 1,-1 1 0,1 1 0,0 0 0,1 1-1,25-4 1,8 1-1878,-46 8 1343,1 0 0,0-1 0,0 1-1,0 1 1,0-1 0,-1 1-1,8 2 1,-11-3 324,0 0 1,-1 1-1,1-1 0,0 1 1,0-1-1,-1 1 0,1-1 1,0 1-1,-1-1 0,1 1 1,0 0-1,-1-1 1,1 1-1,-1 0 0,1 1 1,7 13-2961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8:35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4384,'10'-14'2016,"7"17"-1760,-10-6 0,3 3-192,2-5-96,4 5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8:3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164 109 8320,'22'-16'3744,"70"16"-3232,-33 0 1120,4 0-992,26 0-128,-2 0-320,14 0-96,-7 0-32,-3 0 32,-5 4-64</inkml:trace>
  <inkml:trace contextRef="#ctx0" brushRef="#br0" timeOffset="1">47 38 8896,'-34'-35'4032,"22"40"-3520,12-10 352,3 5-576,2-3-160,4 6-128,-1-3-1280,4 5 704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8:36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83 5312,'-59'-23'2400,"34"20"-2080,21-2 1376,8 5-992,16-6 576,7 1-768,23-2 416,4 3-512,22-3 128,0 4-320,38-5 0,-5 5-128,21-5 160,-11 8-160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8:4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373 169 3904,'2'-15'2732,"-1"0"3858,-3 20-3047,-10 17-2179,-52 81 1347,24-40-1552,-41 88 0,27-8-619,30-74-301,-5 16 27,-10 25 22,18-44-338,13-38 170,6-23-6,2-11-38,3-11-90,29-105-34,14-51 108,-29 118-66,27-56 0,43-70-138,-44 78 193,-19 41-18,0 2-8,11-26 23,-35 85-29,1 0 0,-1 0 0,0 0 0,1 0 1,-1 1-1,1-1 0,-1 0 0,1 0 0,0 1 0,-1-1 0,1 0 0,-1 1 1,1-1-1,1 0 0,-2 1-8,1 0 0,0 0 0,-1 0 0,1 0 0,0 0 1,-1 0-1,1 1 0,-1-1 0,1 0 0,-1 0 0,1 1 0,0-1 1,-1 0-1,1 1 0,-1-1 0,1 0 0,-1 1 0,1-1 0,-1 1 1,0-1-1,1 1 0,-1-1 0,0 1 0,1 0 0,7 8 79,-1 1 1,-1 0-1,0 0 0,9 19 0,14 49 423,-19-49-380,102 345 578,-35-60-229,-72-289-338,-4-19-444,0 1 0,1 0 0,2 8 0,-2-13 1254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8:48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49 4896,'-5'-1'732,"-10"-3"521,0-4 8035,14 8-9156,1 0 82,1 1 0,-1-1 0,0 0 0,1 1 0,-1-1 1,0 0-1,1 1 0,-1-1 0,1 0 0,-1 0 0,0 1 0,1-1 0,-1 0 0,1 0 0,-1 0 1,1 0-1,-1 0 0,0 0 0,1 0 0,-1 0 0,1 0 0,-1 0 0,1 0 0,18 2 374,0-2-1,0-1 1,0 0 0,-1-1-1,1-1 1,25-7-1,42-6-726,-35 9-2373,-30 5 1050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8:50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5 199 2976,'-5'-23'20015,"13"20"-15860,2-1-3844,0 1 0,17-2 0,146-25-108,152 2 66,7 15-296,-304 12-23,52-1 199,143 13 0,-197-7 11,29-1 0,-61-14-53,2 6-91,-1 1 0,0 0 1,0 0-1,0 1 0,-1-1 0,1 1 0,-9-3 0,-43-16-13,47 18 36,-19-4-49,0 1 1,-49-5-1,49 8 241,26 4-213,1 0-19,1 0 1,-1 0-1,0 0 1,1 0-1,-1 0 1,0 0-1,0 0 0,1-1 1,-1 1-1,1-1 1,-4 0-1,10 1 59,0 1 0,-1-1-1,1 0 1,7 0 0,1-1-16,27 3 58,66 12 0,-68-8-199,-21-3 94,0 1-1,0 0 1,0 1 0,21 9-1,-22-10-47,-15-4-16,3 8 159,-32 7 129,-53 11-240,64-20 83,0 0 0,0 0 0,-21 13 0,24-12-22,-47 28 210,46-32-1033,39-11-17057,-4 5 14059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8:5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 3072,'-1'-1'177,"1"0"0,0 0 0,-1 0 0,1 0-1,0 0 1,-1 0 0,1 0 0,0 0 0,0 1 0,0-1 0,0 0 0,0 0 0,0 0 0,0 0 0,0 0 0,0 0-1,1 0 1,-1 0 0,0 0 0,1 0 0,-1 0 0,0 0 0,1 1 0,-1-1 0,1 0 0,3-7 6493,-5 15-2837,1 160 3641,1 177-3847,18-4-2845,-18-309-649,1-32-379,-2 0 211,0 1 0,1 0 0,-1 0 0,0 0 1,1 0-1,-1 0 0,0 0 0,1-1 0,-1 1 1,0 0-1,1 0 0,-1-1 0,0 1 0,1 0 1,-1 0-1,0-1 0,0 1 0,1 0 0,-1-1 0,0 1 1,0 0-1,0-1 0,0 1 0,1 0 0,-1-1 1,0 1-1,0 0 0,0-1 0,0 0 0,-1-3-1365,-9-8-7914,9 8 6872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8:5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65 142 5728,'-19'-15'1840,"18"14"-1608,0 0 1,-1 0-1,1 0 1,0 0-1,-1 0 0,1 1 1,-1-1-1,1 1 1,-1-1-1,0 1 1,1-1-1,-3 1 0,3 0 61,0 0-1,0 0 1,0-1-1,0 1 0,0 0 1,0 0-1,0-1 0,0 1 1,1 0-1,-1-1 1,0 1-1,0-1 0,0 1 1,0-1-1,1 1 0,-1-1 1,0 0-1,1 1 0,-2-2 1,2 1-35,-1 0 0,0 0 0,1 0 0,-1 0 0,0 0 0,1 0 0,-1 0 0,1 0 0,0 0 0,-1 0 0,1 0 1,0 0-1,0 0 0,0 0 0,-1 0 0,1 0 0,0 0 0,1-1 0,-1 1 0,0 0 0,0 0 0,0 0 0,1-2 0,1 0-16,0 0-1,0 1 1,0-1 0,1 0-1,-1 1 1,0-1-1,1 1 1,4-3 0,1-1 25,1 1 0,0 0 1,-1 1-1,1 0 1,1 0-1,16-4 1,0 2 57,37-3 0,-40 6-228,0 2 0,0 0 0,0 2 0,0 0 0,34 8 0,-42-6-22,0 1-1,-1 1 1,0 0-1,0 1 1,-1 0 0,1 1-1,-1 1 1,-1 0 0,19 16-1,-29-23-39,-1 1 0,1-1 1,0 1-1,-1 0 0,1-1 0,-1 1 0,0 0 0,1 0 0,-1 0 1,0 0-1,0 0 0,0 1 0,-1-1 0,1 0 0,0 0 0,-1 1 1,0-1-1,1 5 0,-1-4 0,-1 0 0,1 1 1,-1-1-1,0 1 1,0-1-1,0 0 0,-1 0 1,1 0-1,-1 1 0,1-1 1,-4 4-1,-3 3 30,-1-1 0,0 1 0,0-1 1,-1-1-1,-19 13 0,-43 21 55,50-31-7,0 2 0,-36 26-1,57-38-106,0 0-1,-1 0 1,1 0-1,0 1 1,0-1-1,0 0 1,0 0-1,0 1 1,0-1 0,0 1-1,0-1 1,1 1-1,-2 3 1,2-4-5,0 0 1,0 0 0,0 0 0,0 1 0,1-1 0,-1 0-1,0 0 1,1 0 0,-1 0 0,0 1 0,1-1-1,0 0 1,-1 0 0,1 0 0,-1 0 0,1 0 0,0 0-1,0 0 1,0-1 0,0 1 0,1 1 0,9 6-13,0 0 1,0-1 0,0-1 0,15 7-1,-7-4-22,17 12 0,4 7 106,-2 2 0,-2 1 0,0 2 0,-2 1 0,42 56 0,-74-87-20,1 0 0,-1 1 0,0-1 0,0 0 1,0 1-1,-1 0 0,1-1 0,-1 1 0,0 0 0,2 7 1,-3-8-29,0 0-1,0 0 1,-1-1 0,1 1 0,-1 0 0,1 0 0,-1-1 0,0 1 0,0-1-1,0 1 1,0 0 0,-1-1 0,1 0 0,-1 1 0,1-1 0,-3 3 0,-2 1 9,-1 1 0,0-1 1,0-1-1,0 1 1,0-1-1,-1-1 0,0 1 1,-9 3-1,10-5-29,0 0 1,-1-1-1,1 0 0,-1 0 1,-12 1-1,6-1-5,-16 2-658,0-2 1,0 0-1,0-2 1,-47-6-1,13-4-3806,1-4-3288,23 5 2937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31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8 10144,'-5'-8'2901,"0"10"-365,-3 19 245,6-16-2754,-22 77 2799,-15 44-943,-20 19 139,30-76-1553,22-52-444,-5 12-179,1 0 0,-13 53-1,23-66-2210,1-16 2211,0 0 0,1 0 0,-1 0 0,0 0 0,0 0 0,1 0 1,-1 0-1,0 0 0,0 0 0,1 0 0,-1-1 0,0 1 0,0 0 0,0 0 0,1 0 0,-1 0 1,0 0-1,0-1 0,0 1 0,1 0 0,-1 0 0,0 0 0,0-1 0,0 1 0,0 0 1,0 0-1,0-1 0,0 1 0,1 0 0,-1 0 0,0-1 0,14-28-9137,-11 19 6833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9:04.0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564 25 3072,'-1'1'202,"-2"10"2535,3-11-2639,0 0-1,0 0 0,0 0 1,-1 1-1,1-1 1,0 0-1,0 0 0,0 0 1,0 1-1,0-1 1,0 0-1,0 0 1,0 0-1,0 1 0,0-1 1,0 0-1,0 0 1,0 0-1,1 1 0,-1-1 1,0 0-1,0 0 1,0 0-1,0 1 0,0-1 1,0 0-1,0 0 1,1 0-1,-1 0 0,0 1 1,0-1-1,0 0 1,0 0-1,1 0 0,-1 0 1,0 0-1,0 0 1,0 0-1,1 1 0,-1-1 1,0 0-1,0 0 1,0 0-1,1 0 0,-1 0 64,0 0 0,0 1 0,0-1 0,-1 0-1,1 1 1,0-1 0,0 0 0,0 0 0,0 1 0,0-1-1,0 0 1,-1 1 0,1-1 0,0 0 0,0 0-1,-1 0 1,1 1 0,0-1 0,0 0 0,0 0-1,-1 0 1,1 0 0,0 1 0,-1-1 0,1 0 0,-5-1 127,1 1 1,0-1 0,0 0 0,0-1 0,1 1 0,-1-1-1,0 1 1,0-1 0,1 0 0,-7-5 0,-21-10 677,20 14-806,-1 0-1,1 0 0,-1 2 1,0-1-1,0 2 0,0-1 0,1 1 1,-1 1-1,0 0 0,0 1 0,1 1 1,-13 3-1,8-1 10,-1 1 0,1 0 1,0 2-1,0 0 0,1 0 0,0 2 0,-20 15 0,16-9-21,1 1-1,0 0 0,2 2 0,-23 31 0,31-40-32,2 0 0,-1 1-1,1 0 1,1 0 0,0 0-1,1 1 1,0 0 0,0-1-1,-2 23 1,4-14-29,1 1-1,0-1 1,2 1 0,0-1-1,2 1 1,0-1 0,1 0-1,1 0 1,1 0 0,0-1-1,2 0 1,0 0 0,2 0-1,0-1 1,14 19 0,-17-29-34,0 1 0,1-1 1,0 0-1,1-1 0,0 0 1,0 0-1,0-1 1,1 0-1,0-1 0,0 0 1,1-1-1,-1 0 0,1 0 1,0-1-1,21 3 1,-23-5-23,-1 0 0,1 0 0,-1-1 1,1-1-1,-1 0 0,1 0 0,-1 0 1,1-1-1,-1 0 0,0-1 1,0 0-1,0 0 0,0-1 0,-1 0 1,0 0-1,1-1 0,-1 1 0,-1-2 1,1 1-1,-1-1 0,9-10 1,6-12-49,-3-1 0,0-1 0,15-35 0,-9 18-1,31-73 387,-53 116-366,-1 0-1,-1 1 1,1-1-1,0 0 1,-1 1 0,0-1-1,0 0 1,0-5 0,0-2 10,0 11-103,1 0 11,10 0 35,-1 0 1,1 1 0,-1 1-1,0 0 1,19 6 0,-24-7 50,0 1 0,0 0 0,-1 0 0,1 1 0,-1 0 0,0 0 0,0 0 0,0 0 0,0 0 0,0 1 0,-1-1 0,1 1 0,-1 0 0,4 8 0,-2-3 29,-1 0 0,0 1 1,-1 0-1,0-1 0,3 17 1,2 52 318,-6-55-365,0 0 0,8 35 0,-9-55 44,0 0-1,0 0 0,0 0 1,0-1-1,1 1 0,-1 0 1,1-1-1,-1 1 0,1-1 1,0 0-1,0 1 1,0-1-1,3 2 0,-3-3-25,-1 0 0,1 0 0,0 0 0,-1 0 0,1 0 0,0-1 0,0 1 0,-1-1 0,1 0 0,0 1 0,0-1 0,0 0 0,0 0 0,0 0 0,-1 0 0,1 0 0,0-1 0,0 1 0,0-1 0,0 1 0,-1-1-1,4-1 1,8-4 6,1-1-1,-1-1 0,0 0 1,0-1-1,-1 0 0,16-16 0,61-74-18,-29 29 12,-51 62 22,-7 7-23,-1 0 1,0 1-1,0-1 1,0 0 0,1-1-1,-1 1 1,0 0-1,0 0 1,0 0 0,-1-1-1,1 1 1,0 0-1,0-1 1,-1 1 0,1-2-1,-4 79 256,1-54-286,1 1 0,0 0 0,2-1 1,1 1-1,6 32 0,-4-40 133,-3-8-61,1 1 0,0-1 0,4 11 0,-5-17-44,-1 0 0,1 1 0,-1-1 0,1 0 0,0 0 0,0 0 0,-1 0 0,1 0 0,0 0 0,0 0 0,0 0 0,0 0 0,0 0 0,1 0 0,-1-1 0,0 1 0,0 0 0,0-1 0,1 1 0,-1-1 0,0 1 0,0-1 0,1 0 0,-1 0 0,2 1-1,-2-1 6,0-1-1,0 1 1,0 0-1,0-1 1,0 1-1,0 0 0,0-1 1,0 1-1,0-1 1,0 0-1,0 1 0,0-1 1,0 0-1,0 1 1,-1-1-1,1 0 0,0 0 1,-1 0-1,1 0 1,-1 0-1,1 0 1,-1 0-1,1 0 0,-1 0 1,1 0-1,-1 0 1,0 0-1,0 0 0,1 0 1,-1-1-1,1-6 67,0 0-1,0-15 0,-1 21-53,-4-105 141,2 91-130,0 0-1,-2 1 1,1-1 0,-11-26-1,12 39-57,-17-36-35,17 36 54,1 0-1,-1 1 1,0-1 0,-1 1-1,1-1 1,0 1 0,-1 0-1,1 0 1,-1 0-1,-4-3 1,6 5 7,1 0-1,0 0 1,0 0-1,0 0 1,0 0-1,0 0 1,0 0-1,0 0 0,0 0 1,0 0-1,0 0 1,0-1-1,-1 1 1,1 0-1,0 0 1,0 0-1,0 0 1,0 0-1,0 0 1,0 0-1,0 0 1,0 0-1,-1 0 1,1 0-1,0 0 1,0 1-1,0-1 1,0 0-1,0 0 1,0 0-1,0 0 1,0 0-1,0 0 1,0 0-1,-1 0 1,1 0-1,0 0 1,0 0-1,0 0 1,0 0-1,0 0 1,0 0-1,0 0 1,0 1-1,0-1 0,0 0 1,0 0-1,0 0 1,0 0-1,0 0 1,1 8-105,5 8-53,-6-15 154,4 10 35,1-1-1,0 1 0,1-1 1,0 0-1,0-1 0,13 15 1,-15-20-19,-1-1 1,1 0 0,-1 0-1,1 0 1,0 0 0,0 0-1,1-1 1,-1 0 0,0 0-1,1 0 1,-1 0 0,1-1-1,0 0 1,-1 0 0,1 0-1,0 0 1,0-1-1,7 0 1,-2-1 51,0 0 0,0-1 1,0-1-1,0 0 0,0 0 0,-1-1 0,0 0 0,18-10 0,-8 1-5,0 0 0,31-30-1,-34 26 17,0-1-1,-1 0 0,23-39 0,-18 26-110,-14 19 0,-6 12 35,0 0 0,0 0 0,0-1 0,0 1 0,0 0 1,0 0-1,0 0 0,0 0 0,0 0 0,0 0 0,1 0 0,-1 0 0,0 0 0,0 0 0,0 0 0,0 0 1,0 0-1,0 0 0,0 0 0,0 0 0,0 0 0,1 0 0,-1 0 0,0 0 0,0 0 0,0 0 0,0 0 0,0 0 1,0 0-1,0 0 0,0 0 0,1 0 0,-1 0 0,0 0 0,0 0 0,0 0 0,0 0 0,0 0 0,0 0 0,0 1 1,0-1-1,0 0 0,0 0 0,0 0 0,0 0 0,1 0 0,-1 0 0,0 0 0,0 0 0,0 0 0,0 0 0,0 1 1,3 5-26,-2-5 6,3 7 15,0 0 0,0 0 0,0 0 0,-1 0 0,0 1 0,-1 0 0,2 10 0,5 66 230,-11-8-60,0-22-131,2-49-10,0 0 1,-1 0-1,0-1 0,0 1 1,0 0-1,-2 5 0,2-10-10,1 0 0,0 0 0,-1 0 0,1 0 0,-1 0 0,1-1 0,-1 1 0,1 0-1,-1 0 1,0-1 0,1 1 0,-1 0 0,0-1 0,0 1 0,1-1 0,-1 1 0,0-1 0,-1 1 0,1-1-5,0 0 0,-1 0 0,1 0 0,0 0 0,0 0 0,0 0 0,0 0 0,0 0 1,-1-1-1,1 1 0,0 0 0,0-1 0,0 1 0,0-1 0,0 0 0,0 1 0,0-1 0,0 0 1,-1-1-1,-16-14-9,1-1 1,1-1 0,-25-35-1,16 20-24,3 3 62,13 17-156,0 1 0,-13-15 0,31 54-254,14 16 380,2-1 0,44 55 0,-61-86 10,1-1 0,0 0 0,0 0 0,1-1 0,0 0 0,22 13 0,-29-20 0,1 0 0,-1 0 0,1 0 0,0-1 0,0 1 1,0-1-1,0 0 0,0 0 0,0 0 0,0-1 0,0 1 0,0-1 1,0 0-1,0 0 0,0-1 0,0 1 0,0-1 0,0 0 0,0 0 0,0 0 1,0-1-1,0 1 0,-1-1 0,1 0 0,0 0 0,4-4 0,-2 1 0,0 0 0,0-1 0,-1 0 0,0 0 0,0 0-1,0 0 1,-1-1 0,6-11 0,0-5-58,10-32 1,-5 13 71,-3 9 31,-1 0 0,12-69 0,-21 84 40,1-9-150,-2 21 10,1-4-100,0 9 97,1 7 60,-1 5-28,1 0 0,1-1-1,8 18 1,-7-18-7,-2 0 0,1 0 0,3 16 0,1 4-27,4 19 143,-2 1-1,4 54 1,-10-70-63,-3-32-15,-1-1 0,0 1-1,0 0 1,0-1 0,0 1-1,0 0 1,0-1 0,-1 1-1,1 0 1,0-1 0,-1 1-1,1-1 1,-1 1 0,0-1-1,1 1 1,-1-1 0,0 1-1,0-1 1,0 0 0,0 1 0,0-1-1,0 0 1,-3 2 0,3-2-24,-1 0 1,1-1 0,0 1 0,-1-1 0,1 1 0,-1-1 0,1 0 0,-1 0 0,1 1 0,-1-1 0,1 0-1,-1 0 1,1-1 0,-1 1 0,1 0 0,-1 0 0,1-1 0,-1 1 0,1-1 0,0 1 0,-1-1-1,1 1 1,0-1 0,-1 0 0,1 0 0,-2-1 0,-8-8 30,0 1 0,1-2 1,0 0-1,-16-23 0,-11-13-20,-5-5-239,30 33 188,11 19-38,1 2-6,1 4 47,1 1-1,-1-1 0,1 1 1,0-1-1,0 0 1,1 0-1,3 6 0,5 12 43,-8-14 31,1 0 1,1 0-1,0 0 1,0-1-1,1 0 1,0 0-1,0 0 1,1-1-1,0 0 1,1 0-1,0-1 1,0 0 0,1 0-1,-1-1 1,1 0-1,1-1 1,-1 0-1,14 5 1,-16-8-4,0 0 0,0-1 0,0 0 0,0-1 0,0 1 0,0-1 0,0-1 0,0 1 1,0-1-1,7-2 0,5-2-97,-1-1 0,26-11 0,-23 3-1807,-8 2-3934,-12 12 5167,0-1 0,0 0-1,-1 1 1,1-1 0,0 1 0,0 0 0,0-1-1,0 1 1,0 0 0,0 0 0,0-1 0,0 1-1,0 0 1,0 0 0,0 0 0,0 0 0,2 1 0,-2-1 247,0 0 1,0 0-1,0 0 1,0 0-1,0 0 1,0 0-1,0 0 1,0 0-1,0 0 1,-1 0-1,1 0 1,0-1-1,0 1 1,0 0-1,0-1 1,0 1-1,0-1 1,-1 1-1,1-1 1,0 1-1,0-1 1,-1 1-1,2-3 1,2-8-2035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9:07.6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1004 2976,'0'0'32,"-1"0"0,1 0-1,0 0 1,0 0 0,0 0 0,0 0 0,0 0-1,-1 0 1,1 0 0,0 0 0,0 0 0,0 0-1,0 0 1,-1 0 0,1 0 0,0 0 0,0 0-1,0 0 1,0 1 0,0-1 0,0 0 0,-1 0-1,1 0 1,0 0 0,0 0 0,0 0 0,0 0-1,0 0 1,0 1 0,0-1 0,-1 0 0,1 0 0,0 0-1,0 0 1,0 0 0,0 1 0,0-1 0,0 0-1,0 0 1,-2 12 3078,3 19 4739,0-16-3323,0-15-4352,1 0 1,-1 0-1,0-1 1,1 1-1,-1 0 1,0-1-1,1 1 1,-1-1-1,0 1 0,0-1 1,0 0-1,1 1 1,-1-1-1,0 0 1,0 0-1,0 0 1,0 0-1,0 0 1,-1 0-1,1 0 1,0 0-1,0 0 1,0-2-1,2-3-24,0 0-1,-1-1 1,3-10 0,-3 9 189,49-200 1037,-18 45 26,-32 159-1293,0-1 0,0 1-1,0 0 1,0 0 0,1-1-1,0 1 1,0 0-1,0 0 1,0 1 0,4-6-1,-5 9-94,0 1-1,0-1 1,0 0-1,0 1 1,0-1-1,0 1 1,0-1-1,-1 1 0,1-1 1,0 1-1,0 0 1,0 0-1,0 0 1,-1-1-6,13 13 30,-2 0-1,0 1 0,0 0 1,-1 1-1,-1 0 0,0 0 0,12 32 1,-1 9 87,12 58 0,-11-39 20,-18-64-75,-1 0 1,0 1 0,0-1-1,-1 0 1,-1 1 0,0-1-1,-1 15 1,1-25-61,-1 0-1,1 1 1,0-1-1,-1 0 1,1 1 0,-1-1-1,1 0 1,-1 0-1,1 0 1,-1 1 0,0-1-1,0 0 1,1 0-1,-1 0 1,0 0-1,0 0 1,0 0 0,0 0-1,0-1 1,0 1-1,-1 0 1,1-1 0,0 1-1,0 0 1,0-1-1,-1 0 1,1 1 0,0-1-1,-1 0 1,1 1-1,0-1 1,-1 0-1,1 0 1,-2 0 0,-4-1 15,0 1 0,0-1 0,1 0-1,-1-1 1,-8-2 0,4 0-33,0-1-1,1 0 0,0 0 0,0-1 1,1 0-1,-1-1 0,1 0 1,-11-11-1,7 5-66,1-1 0,0-1 0,0 0 0,-11-20 0,11 9-167,11 21 55,9 13 125,1 3 67,1 0-1,0-1 0,0 0 0,1 0 0,1-1 0,-1-1 0,1 0 0,1-1 0,0 0 0,0 0 1,0-2-1,15 5 0,-7-2 39,1-2 0,0 0 0,0-2 1,1-1-1,0 0 0,29-1 0,-43-2-28,0-1 0,0 0-1,0 0 1,-1-1 0,1 0-1,0 0 1,-1-1 0,0 0-1,1-1 1,-1 0 0,0 0-1,-1-1 1,1 0 0,-1 0-1,0 0 1,0-1 0,-1 0-1,12-14 1,-10 8-13,0-1 0,-1 0 0,0 0 1,6-18-1,14-58 72,-24 73-46,-1 1 0,-1 0-1,0-1 1,0 1-1,-4-28 1,2 40-26,1-1-1,-1 1 1,0 0 0,0 0 0,0 0-1,0 0 1,-1 0 0,1 1 0,-1-1 0,1 0-1,-1 0 1,0 1 0,0 0 0,-1-1 0,1 1-1,0 0 1,-4-3 0,5 4-10,-1 1 1,1-1-1,-1 0 1,1 0-1,0 1 1,-1-1-1,0 1 0,1 0 1,-1-1-1,1 1 1,-1 0-1,0 0 1,1 0-1,-1 0 0,1 0 1,-1 0-1,0 0 1,1 1-1,-1-1 1,1 0-1,-1 1 1,1 0-1,-1-1 0,1 1 1,-1 0-1,1 0 1,0-1-1,-1 1 1,1 0-1,0 1 1,0-1-1,0 0 0,0 0 1,0 0-1,-2 3 1,-2 3 12,0 1 1,1-1 0,0 1 0,0 1-1,1-1 1,-1 0 0,2 1 0,-3 13-1,0 10 96,-2 33-1,5-30-112,1-23 22,0 0 1,2 0 0,-1 0 0,1 0-1,4 13 1,2 2 72,10 26-1,-16-49-65,1 0 0,-1 0-1,1 0 1,0 0 0,0-1-1,0 1 1,1-1 0,-1 1 0,1-1-1,0 0 1,-1 0 0,1 0-1,1 0 1,-1-1 0,0 1 0,1-1-1,-1 0 1,1 0 0,0 0-1,0-1 1,0 1 0,0-1 0,0 0-1,0 0 1,0 0 0,0 0 0,0-1-1,0 0 1,0 0 0,1 0-1,-1 0 1,0-1 0,0 1 0,0-1-1,0 0 1,5-2 0,5-2-44,0-1 0,-1 0 0,1 0 0,-1-2 0,-1 0 1,0 0-1,22-19 0,1-7-69,33-40 0,-21 21 316,-14 17-209,40-40-38,-52 57 15,-12 10-7,0 1 0,0 0 0,1 1 0,13-8 0,-20 13 16,-1 1 0,1 0 1,1-1-1,-1 1 0,0 0 0,0 1 1,0-1-1,0 0 0,1 1 0,-1 0 0,0 0 1,0 0-1,1 0 0,-1 1 0,0-1 1,0 1-1,1-1 0,-1 1 0,0 0 0,4 3 1,1 0 28,1 0 1,-1 1 0,0 0-1,13 13 1,-20-17 181,-6-2-148,0 0-1,0 0 1,0 0-1,-9-4 1,-1-1-49,7 4-9,-1 0-1,0 0 1,0 1-1,0 1 0,0-1 1,0 1-1,0 1 1,-18 2-1,22-2-13,-1 1-1,1 0 1,0 0-1,0 0 1,0 0-1,0 1 1,0 0-1,0 0 1,0 1 0,1-1-1,0 1 1,0 0-1,0 0 1,0 0-1,-4 7 1,3-4-2,1 0 1,0 1-1,0 0 1,0 0-1,1 0 1,1 0-1,-1 0 1,-1 15-1,1 1 12,1 43 0,2-61-6,0 2 7,1 1 0,0-1 0,1 1-1,0-1 1,0 1 0,0-1 0,1 0-1,1 0 1,-1 0 0,1 0 0,1-1-1,-1 1 1,1-1 0,1 0 0,-1-1-1,1 1 1,0-1 0,1 0 0,-1-1-1,1 1 1,0-1 0,1-1 0,-1 1 0,1-1-1,0-1 1,0 1 0,0-2 0,0 1-1,10 1 1,-11-3 1,0 0 0,0-1 0,0 0 0,-1-1 1,1 0-1,0 0 0,0 0 0,0-1 0,0 0 0,-1 0 0,1 0 0,-1-1 0,11-6 0,4-4 9,0 0-1,29-26 1,-24 17 71,-2-2 0,31-39 0,36-57-54,-57 70-1,32-61 1,-50 77-41,0 0 0,20-72 0,-10-7-49,13-142 0,-35 147 487,-4 106-398,1 2-35,-1-1 0,0 1 1,0 0-1,0 0 0,0-1 1,0 1-1,0 0 0,0-1 1,0 1-1,0 0 0,0 0 1,0-1-1,0 1 0,0 0 1,0-1-1,0 1 0,0 0 1,0 0-1,0-1 0,0 1 1,0 0-1,-1-1 0,1 1 1,0 0-1,0 0 0,0 0 0,0-1 1,-1 1-1,1 0 0,0 0 1,0-1-1,-1 1 0,-4 9-179,-4 19 159,-13 93-25,9-42 30,-50 210 126,54-246-15,1 0-1,-1 77 1,15 87 175,-2-179-213,1 1 0,15 49 0,-20-77-52,2 3 21,-1 1-1,1 0 0,0-1 1,0 1-1,5 7 1,-7-11-13,1 0 0,-1-1 0,1 1 0,0-1 0,-1 1 0,1-1 0,0 1 0,-1-1 0,1 1 0,0-1 0,0 1 0,0-1 0,-1 0 0,1 0 0,0 1 0,0-1 0,0 0 0,-1 0 0,1 0 0,0 0 0,0 0 0,0 0 0,0 0 0,0 0 0,-1 0 0,1-1 0,0 1 0,0 0 0,0 0 0,-1-1 0,1 1 0,0 0 0,0-1 1,-1 1-1,1-1 0,0 1 0,-1-1 0,1 1 0,0-2 0,3-1-7,-1 0 1,1-1 0,-1 1 0,0-1-1,0 0 1,0 0 0,-1 0-1,4-8 1,14-39-84,-12 28 65,6-14-48,47-111 52,-59 144 7,-1 0 6,1 1-1,0 0 1,0-1-1,0 1 1,0 0-1,0 0 1,0 0-1,1 0 1,-1 1-1,1-1 1,6-4-1,-8 7 1,-1 0-1,1 0 0,-1 0 1,1 0-1,-1 0 0,1 0 1,-1 0-1,1 0 0,-1 0 1,1 1-1,-1-1 0,1 0 1,-1 0-1,0 0 0,1 1 1,-1-1-1,1 0 0,-1 1 1,1-1-1,-1 0 0,0 1 1,1-1-1,-1 0 0,0 1 1,1-1-1,-1 1 0,0-1 1,0 1-1,1-1 0,-1 1 1,0-1-1,0 1 0,0-1 1,0 1-1,0-1 0,1 2 0,5 22 67,-6-21-57,12 111 111,-10-78-80,2 0 0,9 42 0,-12-75-33,-1 0 1,1-1-1,0 1 0,0 0 1,0-1-1,0 1 1,0-1-1,1 1 1,-1-1-1,1 0 1,-1 0-1,1 1 0,0-1 1,0 0-1,0-1 1,0 1-1,0 0 1,1 0-1,-1-1 1,0 0-1,1 1 0,-1-1 1,6 1-1,-4-1-6,0 0 0,1-1 0,-1 0 0,0 0 0,1 0 0,-1-1 0,0 1 0,1-1 0,-1 0 0,0-1 0,0 1 0,0-1 0,0 1 0,6-5 0,5-2 28,-1-1 1,-1-1-1,0 0 0,0-1 1,17-18-1,51-69-38,-68 81 2,59-88 134,-68 98-118,-7 6-5,1 2 1,1 0 0,0 0 0,-1 0 1,1 0-1,0 0 0,0 0 0,-1 0 0,-1 3 1,-10 17 5,1 0 1,0 1 0,2 0-1,1 0 1,0 1 0,2 1 0,0-1-1,-5 48 1,11-67-13,1 0 1,1 0-1,-1 0 1,0 0-1,1 0 0,0 0 1,0 0-1,0 0 1,1 0-1,-1 0 0,1-1 1,0 1-1,0-1 0,0 1 1,0-1-1,0 0 1,5 4-1,-5-5 5,0 0 0,0 0 0,0 0 0,0 0 1,1-1-1,-1 1 0,1-1 0,-1 1 0,1-1 0,0 0 0,-1 0 0,1 0 1,0-1-1,0 1 0,0-1 0,-1 1 0,1-1 0,0 0 0,0 0 0,0 0 1,0 0-1,0-1 0,-1 1 0,5-2 0,-1 0 0,1 0 0,-1-1 0,0 0 0,0 0 0,0-1 0,0 0 0,8-6 0,-11 7 0,0 0 0,0 0 0,-1 0 0,1-1 0,-1 1 0,0-1 0,0 1 0,0-1 0,0 0 0,-1 0 0,1 1 0,-1-1 0,0 0 0,1-6 0,-1-5 2,1-1 0,-2 0 0,0 0 0,-1 0 0,0 1 0,-1-1 0,-9-29 0,9 36-2,-1 0 0,0 1 0,-1 0 0,0-1 0,0 1 0,-1 1 0,0-1 0,-1 1 0,1 0 0,-1 0 0,-1 0 0,1 1 0,-1 0 0,0 0 0,-11-6 0,12 9 9,-1 1-1,1-1 1,-1 1-1,0 1 1,1-1-1,-1 1 1,0 1-1,0-1 1,-12 1-1,49-8-66,32-5 19,50-8 34,-97 19 5,0 1 0,1 0 0,-1 1 1,0 1-1,18 2 0,-30-2 0,-1 0 0,1-1 0,0 1 0,-1 0 0,1 0 0,-1 0 0,0 1 0,1-1 0,-1 0 0,0 1 0,0 0 0,0-1 0,0 1 0,0 0 0,0 0 0,0 0 0,-1 0 0,1 1 0,-1-1 0,1 0 0,-1 1 0,0-1 0,0 1 0,0-1 0,0 1 0,-1-1 0,1 1 0,-1 0 0,1-1 0,-1 6 0,0 6 0,-1-1 0,0 1 0,0-1 0,-7 23 0,8-34 0,-3 12 0,-2 5 0,1 0 0,-2 35 0,5-50 0,0 3 0,1-7 0,0 0 0,0 0 0,0 0 0,0 0 0,0 0 0,1 0 0,-1 0 0,0 0 0,0 0 0,0 0 0,0 0 0,0 0 0,0 0 0,0 0 0,0 0 0,0 0 0,0 0 0,0 0 0,0 0 0,0 0 0,0 0 0,0 0 0,0 0 0,0 0 0,0 0 0,1 0 0,-1 0 0,0 0 0,0 0 0,0 0 0,0 0 0,0 1 0,0-1 0,0 0 0,0 0 0,0 0 0,0 0 0,0 0 0,0 0 0,0 0 0,0 0 0,0 0 0,0 0 0,0 0 0,0 0 0,0 0 0,0 0 0,0 0 0,0 0 0,0 0 0,0 0 0,0 0 0,0 1 0,0-1 0,0 0 0,0 0 0,0 0 0,0 0 0,0 0 0,2-3 0,0 0 0,0 0 0,-1 0 0,1 0 0,-1 0 0,0 0 0,0-1 0,1-3 0,1-3 0,6-14 9,1 0-1,14-25 1,-19 39-12,1 0 0,1 1 1,0-1-1,0 2 1,1-1-1,0 1 1,10-9-1,-16 16 3,-1 0 0,1 0 0,-1 0 0,1 0-1,-1 0 1,1 0 0,0 0 0,-1 1 0,1-1 0,0 1-1,0-1 1,0 1 0,-1 0 0,1 0 0,0-1 0,0 1-1,0 1 1,0-1 0,-1 0 0,1 0 0,0 1 0,0-1-1,-1 1 1,1-1 0,0 1 0,0 0 0,-1 0 0,1 0-1,-1 0 1,1 0 0,-1 0 0,1 0 0,1 3-1,5 3 2,-2 1-1,1 1 0,-1-1 0,9 18 0,-6-10 0,9 14 40,43 66-40,-52-84-7,1-1 0,0 0 1,0 0-1,1-1 1,19 15-1,-25-22 14,1 0 1,-1 0-1,1 0 1,0-1-1,10 3 1,4-2-2613,-32-31-16402,7 11 13279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9:07.9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118 68 7552,'-79'-14'2816,"62"9"-2208,4 2-160,9 3 128,-1 0-416,5-3 1536,5-2-928,7 2 32,10-1-480,3-3-864,0 3 288,4-4-2400,1 2 1504,-8 1-2848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9:08.3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38 9728,'-24'-23'3584,"24"17"-2784,-10 1-224,20 5 1120,7 0-1057,11 0 1985,18 0-1472,31 0 32,16 0-736,-6 0-416,2 0-64,7 0-832,14 0 448,4 0-4160,-5 0 2497,-13 5-5025,15-5 4032,-3-8 320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9:09.9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560 11 3136,'-3'-10'9653,"-6"13"-2885,-20 22-1750,28-25-4882,0 1 0,0 0 0,0 0 0,0-1 0,0 1 0,1 0 0,-1 0-1,0 0 1,1 0 0,-1 0 0,0 0 0,1 0 0,-1 0 0,1 0 0,0 0 0,-1 0 0,1 2-1,-5 9 763,4-11-816,1 1 1,-1-1-1,1 1 0,0 0 0,0-1 0,-1 1 1,1 0-1,0-1 0,1 1 0,-1 0 0,0 1 1,1 4 50,4 45 656,-3 37-327,-1 46 244,-2-91-621,1-20 25,-7 42-1,4-43-129,3-16 41,-1 0-1,0 0 1,-1 0-1,-3 12 1,4-17-4,1-1 1,-1 0 0,0 1-1,0-1 1,1 0-1,-1 1 1,0-1 0,0 0-1,0 0 1,-1 0 0,1 0-1,0 0 1,0 0 0,0 0-1,-1 0 1,1-1-1,-1 1 1,1 0 0,0-1-1,-1 1 1,1-1 0,-1 1-1,1-1 1,-1 0-1,1 0 1,-1 0 0,-1 0-1,-8 0 28,0-1-1,-1-1 1,1 0-1,1 0 1,-1-1-1,-10-4 1,-5-4-145,-29-16 0,35 16 116,1 0-1,0-2 1,1 0-1,0-1 1,1-1-1,1 0 1,0-2-1,1 0 1,1 0 0,-16-26-1,17 20-36,0-1-1,2-1 1,0 0 0,2 0-1,-9-36 1,16 52 115,0 2-64,1-1 1,-1 1-1,0-14 1,2 19-25,1 1 1,-1-1 0,0 0 0,0 0-1,0 0 1,1 1 0,-1-1 0,1 0-1,0 0 1,-1 1 0,1-1 0,0 1-1,0-1 1,0 1 0,0-1 0,0 1-1,1-1 1,-1 1 0,0 0 0,3-2-1,13-8 24,0 2 0,0 0 0,1 1-1,1 1 1,-1 0 0,1 2 0,0 0-1,0 1 1,21-2 0,17 2-51,103 4 0,10 9 74,329 8-548,-461-20-4087,-38 3 4291,1 0-1,-1 0 0,1 0 0,0 0 0,-1 0 0,1 0 0,-1 0 0,1 0 0,0 0 1,-1 0-1,1 0 0,-1 0 0,1 0 0,-1 0 0,1 0 0,0 1 0,-1-1 0,1 0 1,-1 0-1,1 1 0,-1-1 0,1 0 0,-1 1 0,0-1 0,1 1 0,-1-1 0,1 0 0,-1 1 1,0-1-1,1 1 0,-1-1 0,0 1 0,1-1 0,-1 1 0,0-1 0,0 1 0,0 0 1,1-1-1,-1 1 0,0 0 0,-1 1-793,1 0 1,-1 0-1,0 0 0,0 0 1,0 0-1,0-1 0,-2 3 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9:44.2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43 4384,'10'-7'17691,"-5"6"-15633,1 0-4880,17-3 2928,33-3-1,7-1-6,-34 3-59,1 0 0,0 2 0,49 1 0,-48 2 312,2 1-4496,-24 17-9525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9:44.7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85 4992,'-22'-8'2218,"23"-1"4625,-1-3-2289,5 9-4056,-1 1 0,1 1-1,0-1 1,6 0-1,8-4-67,8-1-279,34-6 0,-21 6-203,32-4 6,-24 9-3524,-30 4 1795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9:45.5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 4736,'-2'0'384,"2"1"-345,0-1 1,0 0-1,0 0 0,0 0 0,-1 0 0,1 0 0,0 0 0,0 0 0,0 1 0,0-1 0,0 0 1,0 0-1,0 0 0,0 0 0,-1 0 0,1 0 0,0 0 0,0 0 0,0 0 0,0 0 0,0 0 1,0 0-1,-1 0 0,1 0 0,0 0 0,0 0 0,0 0 0,0 0 0,0 0 0,0 0 0,-1 0 1,1 0-1,0 0 0,0 0 0,0 0 0,0 0 0,0 0 0,0 0 0,-1 0 0,1 0 1,0-1-1,0 1 0,0 0 0,0 0 0,0 0 0,0 0 0,0 0 0,0 0 0,0 0 0,0 0 1,-1-1-1,1 1 0,0 0 0,0 0 0,0 0 0,0 0 0,0 0 0,0 0 0,0-1 0,3 25 9363,-1-12-8714,-1 1 0,0-1 1,-1 14-1,-8 159 1743,4-68-2110,4-22-163,1-41-55,5 8-32,-4-51-5198,2-17 3421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9:45.9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79 5056,'-22'-7'1642,"22"7"-1563,-1 0 0,0 0 0,1 0 0,-1 0 0,0-1 0,0 1-1,1 0 1,-1 0 0,0 1 0,1-1 0,-1 0 0,0 0 0,0 0-1,1 0 1,-1 1 0,0-1 0,-6 3 5999,76-9-1436,-42 4-4047,205-28 1460,53-4-1065,-84 31-1192,-116 10-2369,-69-3 1376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9:47.0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41 3552,'1'-1'292,"0"-1"1,0 1-1,0 0 1,0 0-1,0 0 1,0 0-1,0-1 1,0 1-1,0 0 1,0-3-1,5-6 2656,-5 9-2716,-1 1-1,0 0 1,1-1 0,-1 1-1,0-1 1,1 1 0,-1-1-1,0 1 1,1-1 0,-1 1-1,0-1 1,0 0 0,0 1 0,1-1-1,-1 1 1,0-1 0,0 1-1,0-1 1,0 0 0,0 1-1,0-2 1,0 1 1284,-4 4 1849,-1 4-2666,-36 172 1418,39-167-2089,0 0-1,0 0 1,1 0 0,1 0-1,2 17 1,-2-11-87,0-16-901,17-12-11146,-9 6 10074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31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17 408 8320,'-2'-3'484,"0"-1"1,0 1-1,0 0 0,1-1 1,-1 1-1,1-1 1,0 1-1,0-1 1,0 0-1,1 1 0,-1-1 1,1-6-1,0 4 25,1 0-1,0 0 0,0-1 0,1 1 1,0 0-1,4-9 0,1 1-175,0 0 0,1 0 0,1 1-1,0 0 1,0 1 0,2-1 0,-1 2 0,2 0-1,-1 0 1,2 1 0,-1 0 0,1 1-1,18-9 1,-13 8 56,1 1-1,0 1 1,1 0-1,0 2 1,0 0-1,1 1 1,-1 1-1,1 1 1,32 0-1,-33 4-46,0 0 0,0 2 0,0 0 1,0 2-1,-1 0 0,21 8 0,-34-10-301,1-2 1,0 1-1,-1-1 0,1 0 1,0 0-1,0 0 1,0-1-1,0 0 0,-1-1 1,1 0-1,0 0 0,11-3 1,2-3-333,0-1 0,32-16 0,-15 5-1411,26-12-4026,-35 18 3162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9:47.4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56 3648,'1'-4'538,"1"0"-1,-1 1 1,1-1-1,0 1 1,0 0 0,0-1-1,0 1 1,1 0 0,-1 0-1,1 0 1,0 1 0,3-4-1,5-4 4484,-7 32-1704,-2 0-2549,-1 0-1,-1 0 0,0 1 0,-7 33 0,3-24-677,3-2-84,1-21-61,-1 0-1,-1 14 1,1-2-767,2-14-2773,-1-23-8649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9:47.9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0 250 4576,'0'-5'904,"1"0"0,0 0 1,0 0-1,0 0 0,1 0 1,-1 0-1,1 0 0,0 0 1,1 1-1,4-8 0,5-5 1562,18-22 1,-1 3-377,-26 32-1895,0 0 1,0 0-1,0 0 0,1 1 0,-1-1 1,1 1-1,5-4 0,-8 6-149,1 1 1,-1-1-1,0 1 0,0-1 0,0 1 1,1-1-1,-1 1 0,0 0 0,1-1 1,-1 1-1,0 0 0,1 0 0,-1 0 0,0 0 1,1 0-1,-1 1 0,0-1 0,1 0 1,-1 0-1,0 1 0,0-1 0,1 1 1,-1-1-1,0 1 0,0 0 0,0 0 1,0-1-1,0 1 0,0 0 0,0 0 0,0 0 1,1 1-1,27 35 373,-24-29-275,1 0-1,0 0 0,0-1 0,11 9 0,-14-13-84,-1-1 0,1 0 0,1-1 0,-1 1 0,0 0 0,0-1 0,1 0 0,-1 1 0,0-1 0,1-1 0,-1 1 0,1 0 0,-1-1 0,1 0 0,0 0 0,3 0 1,-1-1-16,0 0 0,0-1 0,-1 0 1,1 0-1,-1 0 0,1 0 1,-1-1-1,0 0 0,0 0 1,0-1-1,7-6 0,2-1-56,-1-2 0,17-22 0,-9 5 10,0 1-1320,-5 12-2345,-9 13 1837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9:49.3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69 5888,'5'-11'7146,"-2"17"-4564,-10 29-268,5 69-791,-34 203-1,35-299-1560,-2 7 413,2-27-114,3-18-423,10-57 0,0 4 278,12-133 33,-23 186-108,-1 23 31,0 1-1,0 0 1,0 0-1,1 0 1,0 0-1,1 0 1,2-9-1,-1 9-19,3-4 115,-5 10-148,-1 0 0,0 0 0,1 0-1,-1 0 1,1 0 0,-1 0 0,0 1 0,1-1 0,-1 0-1,0 0 1,1 1 0,-1-1 0,0 0 0,1 0 0,-1 1 0,0-1-1,0 0 1,1 1 0,-1-1 0,0 1 0,0-1 0,0 0-1,1 1 1,-1-1 0,0 0 0,0 1 0,0-1 0,0 1-1,0 0 1,3 6 121,-1 1 0,-1-1 0,1 1 0,-1 0 0,0 13 0,2 10 39,8 81 68,7 42-174,-15-124 51,2 42 0,-5-28-3028,0-44 2824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9:49.7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75 6048,'-10'-4'2752,"20"4"-2400,-10-3 2016,3 3-1376,1-3 576,9-2-928,4-3-224,0 2-256,0-7-128,3 7 0,7-6-256,-2 9 128,0-5-2784,4 5 1600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9:50.6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18 262 7552,'-14'-7'3813,"12"-4"854,2 5-3276,0-4 194,-1 9-1475,1-1-1,0 1 0,0 0 1,0-1-1,0 1 0,0-1 1,0 1-1,0 0 0,0-1 0,0 1 1,1 0-1,-1-1 0,1 1 1,-1 0-1,1-1 0,-1 1 0,1 0 1,0 0-1,-1 0 0,1 0 1,0 0-1,0-1 0,0 1 1,0 1-1,0-1 0,0 0 0,0 0 1,0 0-1,2-1 0,5-1-78,0 0-1,0 0 0,1 1 1,-1 0-1,0 1 0,10-2 1,8 0-9,91-16-17,-101 16 3,27-9 0,-43 12 24,1-1 0,0 1 0,0-1-1,0 1 1,-1-1 0,1 1 0,0-1-1,-1 0 1,1 1 0,0-1 0,-1 0-1,1 0 1,-1 0 0,1 1 0,-1-1 0,1 0-1,-1 0 1,0 0 0,1 0 0,-1 0-1,0 0 1,0 0 0,0 1 0,0-1-1,0 0 1,0 0 0,0-1 0,0-1 15,0 0 1,-1 0 0,1 0-1,-1 0 1,0 0 0,0 0-1,0 1 1,0-1 0,0 0-1,0 1 1,-3-4 0,0 1-49,0 1 1,0-1 0,0 1 0,-1 0 0,1 0-1,-10-6 1,-10-8 28,24 18-49,0 0-1,-1 0 1,1 0 0,0 0-1,-1 0 1,1-1-1,0 1 1,-1 0-1,1 0 1,0-1 0,-1 1-1,1 0 1,0-1-1,0 1 1,-1 0 0,1-1-1,0 1 1,0 0-1,0-1 1,0 1-1,-1 0 1,1-1 0,0 1-1,0 0 1,0-1-1,0 1 1,0-1-1,0 1 1,0 0 0,0-1-1,0 1 1,0-1-1,0 1 1,0 0-1,0-1 1,0 1 0,1 0-1,-1-1 1,0 1-1,0 0 1,0-1 0,0 1-1,1 0 1,-1-1-1,0 1 1,0 0-1,1-1 1,-1 1 0,0 0-1,1 0 1,-1-1-1,0 1 1,1 0-1,-1 0 1,0 0 0,1-1-1,-1 1 1,1 0-1,0-1 13,0 1 0,0-1 0,0 0 0,-1 1 1,1-1-1,0 1 0,1-1 0,-1 1 0,0 0 0,0-1 0,0 1 0,0 0 0,0 0 0,0 0 0,0 0 0,0 0 0,0 0 0,1 0 0,-1 0 0,0 0 0,0 0 0,0 1 0,0-1 0,2 1 0,-3-1 9,13 1 163,-1 2 112,-11-3-105,-1 0-162,0 0 0,1 0 0,-1 0 0,0 0 0,1 0 0,-1 1 0,0-1 0,0 0 0,1 0 0,-1 0 0,0 0 0,1 1 0,-1-1-1,0 0 1,0 0 0,0 0 0,1 1 0,-1-1 0,0 0 0,0 0 0,0 1 0,1-1 0,-1 0 0,0 0 0,0 1 0,0-1 0,0 0 0,0 1 0,4 8 199,-3 1-14,1-1 1,-1 1 0,-1 0-1,0-1 1,-2 17 0,-12 49 63,5-33-204,6-25-238,-7 30 112,9-43-540,-1 0 0,1-1 0,-1 1 0,0 0 0,-2 3 0,2-2-874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9:51.6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28 102 7968,'-2'-2'886,"-11"-9"5230,17 17-4169,-2-1-1695,1-1 0,-1 0 1,-1 1-1,1 0 0,0-1 1,-1 1-1,0 0 0,0 5 0,2 45 868,-2-26-601,0 73 531,-1-62-801,0 0 0,9 50 0,-5-76-335,-3-11-128,-3-10 56,-1-4 270,0-1 1,1 0 0,-1-14 0,-3-19 12,-10-70 152,15 104-199,-13-92 750,13 87-657,1 0-1,0 1 1,2-1 0,4-23 0,-6 35-140,1 1 0,0-1 0,0 1 0,0-1-1,1 1 1,-1 0 0,1-1 0,0 1 0,0 0 0,0 0 0,0 0 0,0 1 0,1-1 0,-1 0-1,1 1 1,0 0 0,0-1 0,0 1 0,0 0 0,0 1 0,0-1 0,1 0 0,-1 1 0,0 0 0,1 0-1,-1 0 1,1 0 0,-1 0 0,1 1 0,0 0 0,-1 0 0,1 0 0,-1 0 0,1 0 0,0 1 0,-1-1-1,1 1 1,3 1 0,-4-1-7,0 1 0,0-1-1,0 0 1,-1 1 0,1 0 0,-1-1-1,1 1 1,-1 0 0,0 0-1,1 1 1,-1-1 0,0 0 0,0 1-1,2 4 1,-1-2-11,-1 0 0,0 0-1,0 0 1,-1 0 0,0 1 0,0-1 0,1 11-1,-2 2 46,0 1-1,-2-1 1,-7 35-1,3-27-110,-17 46 0,22-70 46,0 0 1,1 0-1,-1 0 1,1 1 0,0-1-1,-1 0 1,1 1 0,0-1-1,0 0 1,1 1 0,-1-1-1,0 0 1,1 0 0,-1 1-1,1-1 1,0 0 0,0 0-1,0 0 1,0 0 0,0 0-1,0 0 1,0 0 0,1 0-1,-1 0 1,1-1 0,0 1-1,-1 0 1,1-1 0,4 3-1,4 3-4,1 0 0,0-1 0,0-1 1,16 6-1,-14-6-6,7 3 55,0 0 86,0 1 0,0 0 0,29 20 0,-33-13 553,-16-16-654,0 1-1,1-1 0,-1 1 0,0-1 0,1 1 0,-1-1 0,0 1 0,0-1 0,1 1 0,-1-1 0,0 1 0,0-1 0,0 1 1,0-1-1,0 1 0,0-1 0,0 1 0,0-1 0,0 1 0,0 0 0,0-1 0,0 1 0,0-1 0,0 1 0,0-1 0,-1 1 1,1-1-1,0 1 0,0-1 0,-1 1 0,1-1 0,0 1 0,-1-1 0,1 1 0,-7 4 10,0-1 0,0 0-1,0-1 1,-1 1 0,1-1-1,-1-1 1,0 1 0,1-1-1,-1-1 1,-11 2 0,-16 0-691,-35-2 0,53-1 114,-48-4-2385,36 2-518,0 1-3801,19 3 3095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9:55.2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34 4320,'1'-1'678,"1"-1"-1,-1 0 1,0 0 0,0 0-1,0 0 1,0 0 0,0 0-1,0 0 1,-1 0 0,1 0-1,0-1 1,-1 1 0,0 0-1,0-3 1,-2 44 4228,-6 31-3703,0 7-811,4-32-113,-6 101 546,5-87-377,-17 81 1,9-69-93,13-70-335,0 0 0,0 0 0,-1 0 0,1 1 0,0-1 0,0 0 0,0 0-1,0 0 1,1 0 0,-1 0 0,0 2 0,1-2 256,-1-2-111,0-2-166,1 0 1,-1 0 0,1 0 0,0 0-1,-1 0 1,1 0 0,1 0 0,-1 1 0,0-1-1,1 0 1,0 1 0,-1-1 0,1 1-1,0-1 1,0 1 0,0 0 0,1 0-1,2-2 1,1-2 17,42-36-132,-17 17 94,-19 14 4,0 1-1,1 1 0,0 0 0,1 1 0,0 1 1,29-12-1,-41 19 31,-1-1 0,0 1 0,1-1 1,-1 1-1,0 0 0,1 0 0,-1 0 0,0 0 0,1 0 1,-1 0-1,0 0 0,0 0 0,1 0 0,-1 1 1,0-1-1,1 0 0,-1 1 0,0-1 0,0 1 0,0 0 1,1-1-1,-1 1 0,2 2 0,-1-1 12,-1 0 1,1 0-1,-1 0 0,0 0 0,1 1 1,-1-1-1,0 0 0,0 1 0,0-1 1,-1 1-1,2 3 0,-1 6 64,0-1 0,0 1-1,-1 0 1,-3 17 0,-9 23-335,12-51-40,0 0 0,-1 0 1,1 0-1,0 1 0,0-1 1,-1 0-1,1 0 0,-1 0 1,1 0-1,-1 0 0,0 0 1,1 0-1,-1 0 0,0 0 1,0-1-1,1 1 0,-1 0 1,0 0-1,0 0 0,0-1 1,0 1-1,0-1 0,-1 1 1,0 3-1625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9:55.6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368 41 3392,'1'-4'681,"-1"0"0,0 0 0,1 0-1,0 0 1,0 0 0,0 0 0,1 0 0,0-5 5154,-11 17-3739,-11 13-557,0 3-562,-2-1 0,-44 35 1,-57 32-414,47-35-748,51-39-74,10-6-3014,35-18-1294,6-5 1174,6 1 1163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9:56.0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 4160,'0'0'13061,"-10"150"-9843,0-35-3130,3-10 58,2-61-2425,5-44 2206,0 1 1,0-1-1,0 0 1,0 0-1,0 0 0,0 0 1,0 1-1,0-1 0,0 0 1,0 0-1,0 0 0,-1 1 1,1-1-1,0 0 0,0 0 1,0 0-1,0 0 0,0 0 1,0 1-1,0-1 1,0 0-1,-1 0 0,1 0 1,0 0-1,0 0 0,0 0 1,0 1-1,0-1 0,-1 0 1,1 0-1,0 0 0,0 0 1,0 0-1,-5-4-2908,-3-11-560,6 0 1595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9:56.4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240 5 5632,'0'0'81,"0"0"-1,0 0 1,-1 1 0,1-1 0,0 0 0,0 0-1,0 0 1,0 0 0,-1 0 0,1 0 0,0 0 0,0 0-1,0 0 1,0 0 0,0 0 0,-1 0 0,1-1-1,0 1 1,0 0 0,0 0 0,0 0 0,0 0-1,-1 0 1,1 0 0,0 0 0,0 0 0,0 0-1,0 0 1,0-1 0,0 1 0,0 0 0,-1 0-1,1 0 1,0 0 0,0 0 0,0 0 0,0-1-1,0 1 1,0 0 0,0 0 0,0 0 0,0 0-1,0 0 1,0-1 0,0 1 0,0 0 0,0 0 0,0 0-1,0 0 1,0-1 0,0 1 0,0 0 0,0 0-1,-3 5 2783,-2 0-2297,0 0 0,-1 0 0,0-1 0,1 0 0,-14 7 1,2-1 543,-8 6-253,1 2 1,1 0 0,0 1-1,-26 29 1,40-39-805,8-8-38,0 1 1,-1-1 0,1 0 0,0 0-1,0 1 1,0-1 0,0 1-1,0-1 1,0 1 0,0-1-1,0 1 1,1-1 0,-1 1 0,1 0-1,-1-1 1,0 4 0,2-5-8,-1 1 0,0-1 1,0 0-1,0 0 1,0 1-1,0-1 0,1 0 1,-1 0-1,0 0 1,0 1-1,0-1 0,1 0 1,-1 0-1,0 0 1,0 0-1,0 0 0,1 0 1,-1 1-1,0-1 1,0 0-1,1 0 0,-1 0 1,0 0-1,0 0 1,1 0-1,-1 0 0,0 0 1,1 0-1,-1 0 1,0 0-1,0 0 0,1 0 1,11-2 72,-11 2-34,95-13 351,21-3-455,-75 13-53,66 4-1,-90 0-1498,26 7-1,-39-7 455,0 0-1,0 1 1,0 0-1,0 0 1,7 4-1,2 5-1878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34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244 637 3968,'4'-2'4798,"-5"-3"-172,-9 6 122,6 1-4566,0-1 1,0 0 0,0 1 0,0 0 0,-4 2 0,-32 28 57,-64 67 0,97-91-244,1 0 1,-1 0 0,1 1 0,1 0-1,0 0 1,0 0 0,1 1-1,0 0 1,0 0 0,1 0-1,1 0 1,-1 0 0,2 1 0,0-1-1,0 1 1,0-1 0,2 1-1,-1 0 1,1-1 0,3 14-1,-3-21 17,0 0 1,-1-1-1,1 1 0,0 0 0,0-1 0,1 1 0,-1-1 0,0 0 0,1 1 0,-1-1 0,1 0 0,0 0 0,0 0 0,0 0 0,0 0 0,0-1 0,0 1 0,0 0 1,1-1-1,-1 0 0,1 1 0,-1-1 0,1 0 0,-1 0 0,1-1 0,0 1 0,-1 0 0,1-1 0,0 0 0,-1 0 0,1 1 0,0-2 0,0 1 0,-1 0 1,1 0-1,0-1 0,-1 0 0,1 1 0,0-1 0,-1 0 0,1 0 0,-1 0 0,1-1 0,-1 1 0,0-1 0,1 1 0,-1-1 0,2-2 0,9-9 130,1-1-1,-2 0 1,0-1-1,-1-1 0,14-24 1,1-2-54,21-26 72,-10 16 7,31-59-1,-37 44 8,-3-1 0,-2-1-1,24-111 1,-45 159-91,-1-1 0,2-25 1,-6 39-54,0 1 1,0-1 0,-1 0 0,1 1 0,-2-1-1,1 1 1,-1 0 0,0-1 0,-6-11 0,7 17-50,0 0 0,1 1 0,-1-1 0,0 1 0,0-1 0,0 1 0,0 0 0,0-1 0,-1 1 0,1 0 1,0 0-1,-1 0 0,1-1 0,-1 1 0,1 1 0,-1-1 0,1 0 0,-1 0 0,0 1 0,1-1 0,-1 1 0,0-1 1,1 1-1,-1 0 0,0-1 0,0 1 0,1 0 0,-1 0 0,0 0 0,0 1 0,1-1 0,-4 1 0,0 1 10,1-1-1,0 1 0,0 0 1,0 1-1,1-1 0,-1 1 1,0-1-1,1 1 0,0 0 1,0 1-1,-1-1 0,-4 8 1,-3 6 60,1 1 0,1 0 1,0 0-1,2 1 0,-10 35 0,-17 104 432,30-135-380,-19 140 461,20-129-446,2 0 0,5 58 1,-3-85-76,0-1 1,1 1 0,-1-1-1,1 0 1,1 1 0,-1-1-1,1 0 1,4 6 0,-6-10-19,1 1 1,-1-1-1,1 0 1,-1 0-1,1 0 1,0 0 0,0-1-1,0 1 1,0 0-1,0-1 1,1 1 0,-1-1-1,0 0 1,1 0-1,-1 0 1,0 0-1,1 0 1,0 0 0,-1-1-1,1 1 1,-1-1-1,1 0 1,3 0 0,2-1 35,1-1 0,-1-1 0,1 0 0,-1 0 0,0-1 0,0 1 0,0-2 0,9-6 0,2 0 25,1-1-25,6-2-17,-2 0 0,35-29 0,58-60 73,-113 99-106,13-11-74,-17 14 58,1 1 0,-1 0 0,0 0 0,1-1 0,-1 1 0,0 0 1,1 0-1,-1 0 0,0-1 0,1 1 0,-1 0 0,0 0 0,1 0 0,-1 0 0,0 0 0,1 0 1,-1 0-1,1 0 0,-1 0 0,0 0 0,1 0 0,-1 0 0,1 0 0,-1 0 0,0 0 1,1 0-1,-1 0 0,0 0 0,1 0 0,-1 1 0,1-1 0,-1 0 0,0 0 0,0 0 0,1 1 1,-1-1-1,0 0 0,1 1 0,-1-1 0,0 0 0,1 1 0,0 3-10,0 1-1,-1-1 1,1 0 0,-1 1-1,0-1 1,0 1 0,-1-1-1,1 0 1,-1 1 0,0-1-1,-2 6 1,-2 14-96,5-13 107,0-1 0,0 1 1,1-1-1,0 1 0,1-1 1,0 1-1,1-1 0,0 0 1,0 0-1,1-1 0,1 1 1,0-1-1,8 13 0,-11-19-3,0-1-1,0 1 0,0-1 1,0 0-1,0 1 1,1-1-1,-1 0 1,1 0-1,0-1 0,-1 1 1,1 0-1,0-1 1,0 0-1,0 0 1,0 0-1,0 0 0,0 0 1,0 0-1,0-1 1,1 0-1,-1 0 1,0 1-1,0-2 0,0 1 1,1 0-1,-1-1 1,0 1-1,0-1 0,6-2 1,198-83 344,-128 50-324,53-28 203,-114 53-124,-1 0 0,1 0 0,-2-2 1,30-28-1,-39 31-66,-9 3-94,2 7 56,-1 0 0,0 0 0,0-1 1,1 1-1,-1 0 0,0 0 0,0 0 0,0 0 1,0 0-1,1 0 0,-1 0 0,0 0 0,0 0 0,0 0 1,1 0-1,-1 1 0,0-1 0,0 0 0,-1 1 1,-36 17-166,1 2 0,-65 45 0,83-52 180,1 1 0,1 0 1,0 1-1,-20 25 1,31-33-24,1 0 0,-1 0 0,2 1 1,-1 0-1,1 0 0,0 0 1,0 1-1,1-1 0,1 1 0,-1 0 1,1 0-1,1 0 0,-2 16 1,3-23 8,0 0 0,0 0 0,1 1 0,-1-1 0,0 0 0,1 0 0,0 0 0,-1 0 0,1 0 0,2 3 0,-3-4 12,1 0 0,0 0 0,0 0-1,-1 0 1,1-1 0,0 1 0,0 0 0,0-1-1,0 1 1,-1-1 0,1 1 0,0-1 0,0 1 0,0-1-1,0 1 1,0-1 0,1 0 0,-1 0 0,0 0-1,0 0 1,0 1 0,0-1 0,0-1 0,2 1 0,2-1 22,-1 0 0,1 0 0,-1 0 0,0-1 0,0 0 0,1 0 0,6-5 0,28-21 166,-31 22-140,2-2-10,9-6 3,-1-1 0,-1 0 0,0-1 0,27-35 1,-20 16 47,-3-1 0,-1-1 0,22-55 0,35-124-173,-51 137 202,24-138 0,-48 188-134,-2 29 11,1-1 0,-1 0 0,0 1 0,0-1 0,0 0 0,0 1 0,0-1 0,0 0 0,0 1 0,-1-1 0,1 0 0,0 1 0,0-1 0,0 0 0,-1 1 0,1-1 0,0 1 0,-1-1 0,1 0 1,0 1-1,-1-1 0,1 1 0,-1-1 0,1 1 0,-1-1 0,1 1 0,-1 0 0,1-1 0,-1 1 0,1 0 0,-1-1 0,-1 1 0,-5 5-61,1 1 57,0 2-1,1-1 1,0 1-1,1 0 1,0 0-1,0 0 0,-4 14 1,-15 68 116,22-87-110,-14 76-17,-10 157-1,25-210 47,1 1-1,7 40 1,17 51-907,-10-53-1349,4 5-6854,-14-54 6586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9:57.0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20 4384,'0'-15'1424,"-3"11"359,3 4-1742,0 0 0,0 0 1,0 0-1,0 0 1,0 0-1,0 0 0,0 0 1,0 0-1,0 0 1,0 0-1,0 0 0,0 0 1,0 0-1,0 1 0,0-1 1,0 0-1,0 0 1,0 0-1,0 0 0,0 0 1,0 0-1,0 0 1,-1 1 496,1-1-497,0 0 1,0 0-1,0 0 0,0 0 1,0 0-1,0 0 1,0 0-1,0 0 0,0 0 1,0 0-1,0 0 1,0 0-1,0 0 0,0 0 1,0 0-1,-1 0 1,1 0-1,0 0 0,0 0 1,0 0-1,0 0 1,0 0-1,0 0 0,4 14 590,-1 0-1,0 0 0,-2 0 0,1 0 0,-1 1 1,-2 15-1,1-19-226,0 464 4869,0 234-3079,6-586-1897,0-1-3805,-6-114 2121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9:58.1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70 668 4480,'-12'-4'765,"-19"-10"2715,30 13-3093,0 1 0,0-1 0,1 0 0,-1 1 1,0-1-1,0 1 0,0 0 0,0-1 0,0 1 0,0 0 0,0-1 0,0 1 0,1 0 1,-1 0-1,0 0 0,0 0 0,0 0 0,-2 0 0,-4 1 1436,14 0-1211,0 1 0,0 0 0,0 0-1,7 3 1,16 6-327,-8-5-90,-1-2 0,1 0 0,0-1 1,0-1-1,0-1 0,31-2 0,-45-1-112,-1 1 1,0-1 0,0 0 0,0 0 0,0-1-1,0 0 1,0 0 0,-1-1 0,1 1-1,-1-2 1,0 1 0,0-1 0,-1 1-1,1-2 1,-1 1 0,0 0 0,-1-1 0,1 0-1,-1 0 1,0-1 0,-1 1 0,1-1-1,3-10 1,-5 11-38,0 0-1,-1 0 0,1 0 1,-1 0-1,-1 0 0,1 0 1,-1-10-1,-1 3 10,0 1 11,0 1 0,-1 0-1,0 0 1,-8-20 0,-112-209 63,99 201-66,14 20-63,0 0 0,-9-28 0,17 45-11,1 1 0,-1-1-1,1 1 1,0-1 0,-1 1 0,1-1 0,0 1-1,0-1 1,0 1 0,0-1 0,0 1 0,1-1 0,-1 0-1,0 1 1,1 0 0,-1-1 0,1 1 0,-1-1-1,1 1 1,0-1 0,0 1 0,-1 0 0,1 0 0,0-1-1,0 1 1,0 0 0,0 0 0,1 0 0,-1 0-1,0 0 1,0 0 0,1 0 0,-1 1 0,0-1 0,1 0-1,-1 1 1,3-1 0,6-2 25,-1 0 0,1 1 0,0 1 0,17-2 0,-15 3-27,5-1-18,0 1 1,0 0-1,0 2 0,0 0 1,17 5-1,-7 0 48,-1 1 0,36 16 0,-48-17 15,-1 0 0,-1 1 1,1 0-1,-1 1 0,0 0 0,-1 1 1,0 1-1,-1-1 0,0 2 1,-1-1-1,0 1 0,-1 1 1,0 0-1,-1 0 0,0 0 1,8 26-1,-10-23 50,-1 1 1,0 0 0,2 23-1,-6-31 7,0-1 0,0 1 0,-1 0 0,0-1 0,-1 1 0,0-1 0,0 1 0,-6 12 0,-44 98 108,50-115-174,0 0 1,1 1-1,0-1 1,0 0-1,0 1 0,0-1 1,1 1-1,0-1 1,-1 1-1,2-1 1,-1 1-1,0-1 0,1 0 1,0 1-1,0-1 1,3 7-1,-2-7 6,0 0 0,0-1 0,0 0-1,1 1 1,-1-1 0,1 0 0,0 0 0,-1 0 0,2-1-1,-1 1 1,0-1 0,0 0 0,1 1 0,-1-2 0,1 1-1,0 0 1,7 2 0,0-1-1,0-1 1,0 0-1,0-1 0,0 0 1,1 0-1,-1-1 0,0-1 1,20-2-1,-17 0-1056,-1 0 1,1-1-1,22-10 0,-6 2-6118,-18 7 3957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19:59.4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8 3552,'-8'-7'9866,"9"7"-9758,-1 0-1,0 0 1,0-1-1,1 1 1,-1 0-1,0 0 1,1 0-1,-1 1 1,0-1-1,0 0 0,1 0 1,-1 0-1,0 0 1,0 0-1,1 0 1,-1 0-1,0 0 1,0 0-1,1 1 1,-1-1-1,0 0 1,0 0-1,1 0 1,-1 1-1,0-1 1,0 0-1,0 0 0,0 0 1,1 1-1,-1-1 1,0 0-1,0 0 1,0 1-1,0-1 1,0 1-1,8 13 1066,-5-10-1068,17 32 697,-2 0 1,26 74 0,-27-65-257,0-2 8,18 76 1,-31-103-391,-2 1 0,0 0 0,0-1 1,-2 1-1,0 0 0,-1 0 0,-1 0 1,-3 17-1,-12 30 20,-26 65 0,40-120-278,-1 0 0,-7 11 0,10-18-368,-1 1 0,1-1 0,-1 0 0,0 0 0,1 0 0,-1 0-1,-4 2 1,6-3 318,-1-1 0,1 0 0,0 0 0,0 1 0,-1-1 0,1 0-1,0 0 1,0 0 0,-1 0 0,1 0 0,0 1 0,-1-1 0,1 0-1,0 0 1,-1 0 0,1 0 0,0 0 0,-1 0 0,1 0 0,-1 0-1,1 0 1,0 0 0,-1 0 0,1 0 0,0 0 0,-1-1 0,1 1-1,0 0 1,0 0 0,-1 0 0,1 0 0,0 0 0,-1-1 0,1 1-1,0 0 1,-1-1 0,0-2-2154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0:00.1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170 2 3328,'-1'-2'10929,"-3"4"-8612,-4 7-2187,1 1 494,0 1 1,1-1 0,0 1-1,-8 21 1,-12 51 755,17-50-1121,-16 48 373,-21 70 459,43-135-1013,0 0 0,1-1 0,0 1 1,1 1-1,1-1 0,1 0 0,0 0 1,6 27-1,4 1 58,31 77 0,-17-72-3000,-25-49 2703,0 1 0,0-1 0,1 0 0,-1 0 0,0 1 1,0-1-1,0 0 0,0 0 0,0 0 0,1 1 0,-1-1 0,0 0 1,0 0-1,0 0 0,1 1 0,-1-1 0,0 0 0,0 0 1,1 0-1,-1 0 0,0 0 0,0 0 0,1 0 0,-1 0 0,0 1 1,0-1-1,1 0 0,-1 0 0,0 0 0,0 0 0,1 0 0,-1 0 1,0-1-1,1 1-304,0 0-1,-1 0 1,1-1 0,0 1 0,-1-1 0,1 1 0,-1 0-1,1-1 1,1-1-1395,-2 1 1394,1 1 1,0-2 0,3-6-2612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0:00.5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24 5056,'-4'-5'4965,"9"6"-1280,2 2-2504,1-2 0,-1 1 0,1-1 0,-1 0 0,14 0 0,41-3 526,-31 0-1407,98-9-337,-121 10-484,0 1 1,0-2-1,-1 1 1,9-3-1,2-1-983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0:02.4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37 2240,'0'-4'24,"1"-17"2024,-1 21-1829,0-1 0,0 1 0,0-1 0,0 1 0,0-1-1,0 1 1,0 0 0,0-1 0,0 1 0,1-1 0,-1 1 0,0-1 0,0 1 0,0-1 0,1 1 0,-1 0 0,0-1 0,0 1-1,1 0 1,-1-1 0,0 1 0,1 0 0,-1-1 0,1 1 0,-1 0 0,0 0 0,1-1 0,-1 1 0,1 0 0,3 15 2773,5 54-363,0-13-1405,2 105 1,-10-116-896,18 722 3485,-17-437-5910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0:03.7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65 4736,'-9'-3'8688,"15"-4"-6011,69-30-672,-69 34-1908,1 0-1,-1 0 1,1 1-1,0 0 1,0 1 0,0-1-1,1 1 1,-1 1-1,12-1 1,-16 2-71,1-1 0,-1 1 0,0 0 0,0-1 0,-1 1 0,1 0 0,0 1 0,0-1 0,0 1 0,-1-1 0,1 1 0,-1 0 0,1 0 0,-1 0 0,0 0 0,1 0 1,-1 0-1,0 1 0,-1-1 0,1 1 0,0 0 0,-1-1 0,1 1 0,-1 0 0,1 3 0,0-1 48,-1-1 1,0 1-1,0-1 1,0 1 0,-1-1-1,1 1 1,-1 0-1,0-1 1,0 1-1,-1 0 1,0-1-1,1 1 1,-3 6 0,-2 3 203,-1-1 1,-14 25-1,6-10 291,10-22-359,3-5-140,0 1 0,1 0 0,-1-1 1,0 1-1,0 0 0,1 0 0,-1-1 0,1 1 0,-1 4 1,2-6-32,-1 1 0,0-1 0,1 1 0,-1-1 0,1 1 0,-1-1 0,1 0 0,-1 1 0,1-1 0,-1 0 0,1 1 0,-1-1 0,1 0 0,0 0 0,-1 0 0,1 1 0,-1-1 0,1 0 1,0 0-1,-1 0 0,2 0 0,13 2 430,38-7-58,-41 3-437,1 1 1,0 0-1,17 1 1,-18 1-13,-10-2-227,0 1-1,-1 0 1,1 0 0,0 0-1,-1 1 1,1-1-1,-1 0 1,1 1 0,0-1-1,-1 1 1,1-1-1,1 2 1,5 5-1762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0:12.9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22 333 2080,'2'-2'-97,"-1"1"523,-1 1 1,1-1-1,-1 1 1,1-1-1,-1 1 1,1-1-1,-1 0 1,0 1-1,1-1 1,-1 0-1,0 1 1,1-1-1,-1 0 1,0 1-1,0-1 1,0 0-1,1 0 1,-1 0-1,0 1 1,0-1-1,0 0 1,0 0-1,-1 1 0,1-2 1,0 133 4723,0 78-4450,1-188-659,5 23 0,-4-25 2421,-6-66-2215,0 19-168,1-77 14,3 63-145,-6-50 0,0 47 18,-1 1-38,2 1 0,1-66-1,4 66-81,0 22 239,1 1 0,3-23 1,-3 28-93,-1 12 34,0-1 0,1 1 0,-1 0 0,1 0 0,0-1 0,0 1 0,1-4 0,-1 6-34,0 1 0,-1-1 1,1 0-1,-1 0 0,1 1 1,0-1-1,-1 1 0,1-1 0,0 1 1,0-1-1,0 1 0,-1-1 1,1 1-1,0 0 0,0-1 1,0 1-1,0 0 0,0 0 0,0 0 1,0-1-1,-1 1 0,1 0 1,0 0-1,0 1 0,0-1 1,0 0-1,0 0 0,0 0 0,0 0 1,0 1-1,1 0 0,5 1 18,-1 1-1,0 0 0,1 0 1,-1 0-1,0 1 0,-1 0 0,1 0 1,-1 1-1,0 0 0,7 6 1,5 10 83,21 30 0,-19-23-76,-13-20 5,36 53 236,-37-52-134,0-1-1,-1 1 1,0 0 0,0 0-1,3 15 1,-6-21-85,-1 0 0,0-1 0,1 1 0,-1 0 0,0 0 0,0 0 0,-1 0 0,1-1 0,0 1 0,-1 0 1,0 0-1,0-1 0,1 1 0,-2 0 0,1-1 0,0 1 0,0-1 0,-1 0 0,0 1 0,1-1 0,-1 0 0,0 0 0,0 0 1,0 0-1,0 0 0,0 0 0,-1-1 0,1 1 0,0-1 0,-1 1 0,0-1 0,-4 2 0,-1 0 65,0 0 0,0-1-1,-1 0 1,1 0 0,-1-1 0,1 0-1,-1 0 1,1-1 0,-1 0-1,1-1 1,-17-2 0,15 0-453,1 0 0,-1 0 0,1-1-1,-1 0 1,-15-10 0,16 11-3367,20 15-5209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0:14.0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20 3328,'-3'-19'10058,"2"77"-5347,0 6-3571,10 95 1,-5-122-1079,-2-21 17,5 28-1,-5-31 0,-2-10-26,1 0 1,-1-1-1,1 1 1,-1 0-1,1-1 1,0 1-1,0-1 1,0 1 0,0-1-1,2 4 641,6-26 101,2-15-932,-8 23 145,1-1 1,0 1-1,1 0 1,11-20-1,-10 20-66,1 1 1,1 0-1,0 0 0,0 1 1,1 0-1,0 0 0,14-11 1,-22 21 44,0-1 0,0 0 0,0 1 0,0-1 0,0 0 0,0 1 0,1-1 0,-1 1 1,0 0-1,0-1 0,0 1 0,0 0 0,0 0 0,1 0 0,-1 0 0,0 0 0,0 0 0,0 0 1,0 0-1,1 0 0,-1 0 0,0 1 0,2 0 0,-1 0 3,-1 0 0,1 0 0,0 1 0,0-1 0,0 1 0,-1-1 0,1 1-1,-1 0 1,0-1 0,1 1 0,1 3 0,1 3 29,0 0 1,-1 1-1,0-1 0,0 1 0,1 10 0,-3-13 62,0 0 1,0 0-1,0 1 0,-1-1 0,0 0 0,-1 1 0,1-1 0,-1 0 0,0 0 0,-3 10 0,2-13-32,1 1 0,-1-1-1,0 1 1,0-1 0,0 0-1,-1 0 1,1 0 0,-1 0-1,0 0 1,1 0 0,-1-1-1,0 1 1,-1-1 0,1 0-1,0 0 1,-1 0 0,1-1-1,-6 3 1,0-1 73,-1-1 0,0 1 0,0-2 0,0 1 0,0-1 0,-13-1 0,-4-1-254,-29-6 0,24 0-1502,30 7 1163,0-1 0,0 1 1,0-1-1,1 0 0,-1 0 1,0 0-1,0 0 0,1 0 1,-1 0-1,1-1 0,-3-1 0,4-3-4282,4-3 2538,3-4-1917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0:14.7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21 3552,'-4'-4'6343,"0"0"-3022,20-2 499,-11 4-3793,0 1 0,0 0 0,0 0 0,-1 0 0,1 0 0,0 1 0,0 0 0,7 1 0,-9 0-14,-1 0-1,1 0 0,-1 0 0,0 0 0,1 0 0,-1 1 1,0 0-1,0-1 0,0 1 0,0 0 0,0 0 0,-1 0 1,1 0-1,2 3 0,-3-3 32,0-1 0,0 1 0,0 0 0,0 0 0,0 0 0,0 0 1,-1 0-1,1 0 0,-1 0 0,1 0 0,-1 0 0,0 0 0,0 1 0,0-1 0,0 0 0,0 0 0,-1 3 0,-3 5 99,0-1 0,0 0 0,-11 16 0,10-18-36,1 0 0,0-1 0,0 2 1,1-1-1,0 0 0,0 1 0,-2 9 1,5-14-75,0 0 0,0-1 0,0 1 0,0 0 0,1-1 0,-1 1 0,1 0 0,0-1-1,0 1 1,0-1 0,0 1 0,0-1 0,0 1 0,1-1 0,-1 0 0,1 1 0,0-1 0,0 0 0,-1 0 0,1 0 0,1-1 0,-1 1 0,0 0 0,3 1 0,3 2 37,-1-1-1,1 0 1,0 0 0,0-1-1,1 0 1,11 3 0,15-3-222,-3-1-5616,-31-2 5193,1 1 0,-1-1 0,0 1 0,0-1 0,0 1 0,0-1 0,0 1 1,0-1-1,0 1 0,0 0 0,0 0 0,0 0 0,0 0 0,1 1 0,6 8-3190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34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21 8384,'-40'-12'3808,"30"9"-3328,6-2 128,8 10-448,9-5-5312,5 0 3552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0:15.6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 21 1984,'-18'-7'7822,"-11"6"-3376,11 2-1376,63 7-2067,-17-4-802,33 5 127,0-2-1,108-2 1,127-25 461,210-5-517,-493 25-275,3-1-239,0 0 1,0 1-1,-1 1 1,21 4-1,-35-5-38,0 0 0,0 1 0,0-1-1,0 0 1,0 1 0,0-1-1,0 1 1,0-1 0,0 1 0,0-1-1,-1 1 1,1-1 0,0 1-1,0 0 1,-1-1 0,1 1 0,0 0-1,-1 0 1,1 0 0,-1-1-1,1 1 1,-1 0 0,1 0 0,-1 0-1,0 0 1,0 0 0,1 0-1,-1 0 1,0 0 0,0 0-1,0 0 1,0 0 0,0 0 0,0 0-1,0 1 1,0 16-3581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0:16.6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1 101 3072,'5'-8'11181,"7"25"-9744,50 124 1665,-7-14-2215,-46-108-696,45 85 472,-53-103-617,0 1 0,0-1 0,0 0 0,0 0 0,0 1 0,0-1 1,0 0-1,1 0 0,-1 0 0,2 0 0,-1 1 167,-1-1 171,7-3-118,-5 1-228,0-1-1,0 0 1,0 0 0,0 0-1,-1-1 1,1 1-1,-1-1 1,1 1-1,-1-1 1,3-3 0,17-34 473,-12 21-406,18-32-94,115-196 84,-131 225-185,0-1-1,12-34 0,-23 54-137,-1 1-1,1 0 1,-1-1-1,1 1 0,-1 0 1,0-1-1,0-3 1,0 2-1101,-1 11-4044,-1 8 1482,5 0 1705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0:17.4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21 2720,'8'-21'13877,"-9"22"-12757,-9 4 613,9-5-1696,0 1 1,0-1 0,0 0 0,0 1 0,0-1 0,0 1-1,0-1 1,0 1 0,0 0 0,1-1 0,-3 2-1,-4 8 139,1 0 0,0 0 0,0 1 0,1-1 0,-6 17 0,3-6-144,1 0 1,-7 40-1,12-51 16,1 0 1,0 0-1,1 1 1,0-1-1,1 0 1,0 0 0,0 0-1,5 14 1,-6-22-18,0-1 0,0 0 1,1 0-1,-1 0 0,1 1 0,-1-1 1,1 0-1,-1 0 0,1 0 1,0 0-1,0 0 0,-1 0 0,1 0 1,0 0-1,0 0 0,0 0 1,0-1-1,1 2 0,-1-2-14,0 0 0,-1 0-1,1 0 1,0 0 0,-1 0-1,1 0 1,0 0 0,-1 0 0,1 0-1,0 0 1,-1-1 0,1 1-1,0 0 1,-1 0 0,1-1 0,-1 1-1,1 0 1,-1-1 0,1 1-1,-1-1 1,1 1 0,-1-1 0,2 0-1,1-3 38,0-1-1,0 1 1,0-1 0,0 1-1,-1-1 1,3-7-1,11-39 99,10-58 0,-18 67-344,-8 42 196,0 0 0,0 0 0,0 0-1,0 0 1,0 0 0,0 0 0,0 0 0,0 1-1,0-1 1,1 0 0,-1 0 0,0 0-1,0 0 1,0 0 0,0 0 0,0 0 0,0 0-1,0 0 1,0 0 0,1 0 0,-1 0-1,0 0 1,0 0 0,0 0 0,0 0 0,0 0-1,0 0 1,0 0 0,0 0 0,1 0 0,-1 0-1,0 0 1,0 0 0,0 0 0,0 0-1,0 0 1,0 0 0,0 0 0,0-1 0,0 1-1,1 0 1,-1 0 0,0 0 0,0 0-1,0 0 1,0 0 0,0 0 0,0 0 0,0 0-1,0 0 1,0-1 0,0 1 0,0 0-1,0 0 1,6 12 594,0 15 166,17 46 0,-8-28-634,-14-43-138,1 1 0,-1 0-1,0 0 1,1-1 0,-1 1-1,1-1 1,0 1 0,2 1 0,-3-2-296,3-8-3432,0 1 2592,1-28-5560,0 3 1013,2 2 1841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0:18.6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55 3072,'-3'7'12701,"7"7"-5746,-1-9-9673,15 36 3796,-1-4-551,-5-13-254,-1 1-1,-1-1 1,12 52-1,-7-23-71,-6-20-190,4 13 223,-11-38-212,0 1 1,0 0-1,-1 0 0,0 0 0,-1 1 0,0 15 1,-1-7 72,3-13-19,-1-5-58,-1 1 1,0-1-1,0 0 1,1 1-1,-1-1 1,0 0-1,0 1 1,0-1-1,1 0 1,-1 1-1,0-1 1,0 1-1,0-1 1,0 0-1,0 1 1,0-1-1,0 1 1,0-1-1,0 1 1,0-1-1,0 0 1,0 1-1,6-23 775,-2 12-658,21-95 89,7-21-64,33-58-304,-38 109 11,-22 51-1442,-5 19-1502,-3 16-1647,2-8 3487,1 1 0,0-1-1,0 0 1,0 0 0,1 7-1,3 3-1908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0:19.3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32 4064,'3'-32'9190,"-2"38"-5282,-8 131-283,3-80-3000,2 69 0,2-74-205,-1-35-233,1 0 0,2 18 0,-2-35-162,1 1 0,-1-1 0,0 0 0,0 1 0,0-1 0,0 1 0,0-1-1,0 0 1,0 1 0,1-1 0,-1 0 0,0 1 0,0-1 0,0 1 0,1-1 0,-1 0 0,0 0 0,0 1 0,1-1 0,-1 0 0,0 0 0,1 1 0,-1-1-1,0 0 1,1 0 0,-1 0 0,1 1 0,0-1 0,12-3 427,17-15-65,-27 16-354,13-11 71,16-16 1,-19 17-123,0 0 1,25-17-1,-34 27 26,0-1 0,1 1 0,-1 0 0,1 0 0,-1 0 0,1 1 0,0 0 0,-1 0 1,1 0-1,0 0 0,0 1 0,0-1 0,0 1 0,6 1 0,-8 0 22,0 0-1,0 0 1,1 0-1,-1 1 1,0-1 0,0 1-1,0 0 1,0-1-1,-1 1 1,1 1 0,0-1-1,-1 0 1,0 1 0,1-1-1,-1 1 1,0 0-1,0-1 1,-1 1 0,1 0-1,0 0 1,-1 1-1,0-1 1,2 4 0,-2-4 14,0 1 0,0-1 0,0 0 1,-1 1-1,1-1 0,-1 1 0,0-1 0,0 1 1,0-1-1,0 0 0,-1 1 0,1-1 1,-1 1-1,0-1 0,0 0 0,0 1 0,0-1 1,-1 0-1,1 0 0,-1 0 0,0 0 1,-3 4-1,0-2-8,1-2 0,-1 1 0,0-1 0,0 1 0,0-1 0,-1-1 0,1 1 0,-1-1 0,1 0 0,-1 0 0,0-1 0,0 1 0,0-1 0,0-1 0,0 1 0,0-1 0,0 0 0,-8-1 0,0-1-558,0 0 0,-20-6 0,-23-11-4585,38 14 3165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0:24.6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175 20 3552,'0'0'49,"-1"0"1,1-1-1,0 1 1,-1 0-1,1 0 1,0 0-1,-1 0 1,1-1-1,0 1 1,0 0-1,-1 0 1,1-1-1,0 1 1,0 0-1,-1 0 1,1-1-1,0 1 1,0 0-1,0-1 1,0 1-1,-1 0 1,1-1-1,0 1 1,0 0-1,0-1 1,0 1-1,0 0 1,0-1-1,0 1 1,0 0-1,0-1 1,0 1-1,0-1 1,0 1-1,0 0 1,0-1-1,1-8 3538,-4 25 3271,-8 17-5230,-3 5-1165,-24 142 1282,-1 1-1298,-20 71 599,56-240-846,3-10-177,-1 0-1,1-1 0,-1 1 1,1 0-1,0-1 0,0 1 1,-1 0-1,1 0 0,0-1 0,1 1 1,-1 0-1,1 3 0,0 0 816,0-14-209,4-1-559,1 1 1,1 0-1,-1 0 1,1 1-1,1 0 1,16-14-1,58-39-325,-73 55 236,1-2 19,0 2-1,1 0 1,0 0 0,17-7 0,-25 12-1,-1 0 0,1 1-1,0-1 1,-1 0 0,1 1-1,0-1 1,0 1 0,-1 0-1,1 0 1,0 0 0,0 1-1,-1-1 1,1 0 0,0 1-1,-1 0 1,1 0 0,0 0 0,-1 0-1,1 0 1,-1 0 0,0 1-1,1-1 1,-1 1 0,0-1-1,0 1 1,0 0 0,2 2-1,0 2 61,1 0 1,-2 0-1,1 1 0,-1-1 0,0 1 0,0-1 1,0 1-1,-1 0 0,-1 0 0,1 1 0,-1-1 1,0 0-1,0 0 0,-1 1 0,0-1 0,-1 0 1,1 1-1,-1-1 0,-3 11 0,3-15-41,0-1 0,0 0 0,0 0 0,0 0 0,0 0 0,0 0 0,0-1 0,-1 1 0,1 0 0,-1 0 0,1-1 0,-1 1 0,0-1-1,0 1 1,1-1 0,-1 0 0,-4 2 0,2-1 15,0-1 0,0 0 0,-1 0 0,1 0 0,-1 0 0,1 0 0,0-1 0,-7 0 0,-6-1 6,1-2 1,0 1 0,-29-10 0,4 2-305,38 10 252,0-1-1,0 1 1,0 0-1,0-1 1,0 1-1,0 1 1,0-1-1,0 0 1,0 1-1,1-1 1,-5 2-1,7-1 11,0-1 0,0 0 0,0 0 0,0 0 0,0 1 0,0-1 0,0 0 0,0 0 0,0 0 0,0 1 0,0-1 0,0 0 0,0 0 0,0 0 0,0 1 0,0-1 0,0 0 0,0 0 0,0 0 0,0 1 0,0-1 0,0 0 0,0 0 0,0 0 0,0 0 0,1 1 0,-1-1 0,0 0 0,0 0 0,0 0 0,0 0 0,0 0 0,1 1 0,-1-1 0,0 0 0,0 0 0,0 0 0,0 0 0,1 0 0,-1 0 0,10 8-89,-10-8 99,12 7 4,1 0 0,-1-1 0,1-1 0,0 0-1,1-1 1,16 4 0,-16-5-7,-4-1 26,-1 0 1,1 0-1,-1-2 0,1 1 0,0-1 0,-1 0 0,1-1 1,0 0-1,17-5 0,-12 1 18,1 0 1,0-1-1,-1-1 0,-1-1 1,15-9-1,72-45 155,-97 60-184,-1 0 0,0-1 1,1 1-1,-1-1 0,0 0 0,0 0 1,-1 0-1,1-1 0,-1 1 0,1-1 1,-1 1-1,3-8 0,-4 8-20,0 0 0,-1 0 0,1 0 0,-1 0 0,0 0 0,0 0 0,0 0 0,0 1 0,-1-1 0,1 0 0,-1 0 0,0 0-1,1 0 1,-1 0 0,0 1 0,-1-1 0,1 0 0,0 1 0,-4-5 0,3 5 7,1-1 0,-1 1 0,1 0 0,-1 0 0,0 0 0,0 0 0,0 1 0,0-1 0,-1 0-1,1 1 1,0-1 0,-1 1 0,1 0 0,-1 0 0,1 0 0,-1 0 0,-3 0 0,4 1-19,0-1 0,0 2 1,0-1-1,0 0 0,0 0 1,0 0-1,0 1 0,0-1 1,0 1-1,0 0 0,0 0 1,1 0-1,-1-1 1,0 2-1,0-1 0,1 0 1,-1 0-1,0 0 0,1 1 1,-1-1-1,1 1 0,0-1 1,-2 4-1,0-1 4,0-1 0,1 1 0,0 0 1,0 0-1,0 0 0,1 0 0,-1 0 0,1 1 0,0-1 1,0 0-1,0 1 0,1-1 0,-1 0 0,1 1 0,1 4 1,-1-3 35,2 0 0,-1 0 1,1 0-1,-1-1 1,2 1-1,-1-1 1,0 0-1,1 1 1,0-1-1,5 6 1,-1-2 10,1-1 0,-1 0 0,2 0 0,-1-1 0,1 0 1,0 0-1,0-1 0,0-1 0,1 1 0,0-1 0,18 6 1,-17-9 2,0 1 1,0-2 0,0 0 0,0 0 0,1-1 0,-1 0 0,0-1 0,0 0 0,0-1 0,19-5 0,-4-1 17,-1-1 0,0-2 1,32-18-1,-19 6-46,46-38 0,-31 22 63,-51 37-88,0 1 1,0 0-1,0 0 1,0 0 0,0 0-1,0 0 1,0 0 0,0 1-1,0-1 1,1 1 0,-1-1-1,0 1 1,0 0-1,1 0 1,-1 0 0,0 0-1,0 0 1,1 1 0,3 0-1,1 2 15,0 0 0,0 0-1,0 1 1,10 6-1,-16-8 5,9 5 373,-20-8 2,-39-12-238,45 12-155,-1 0 0,1 0-1,-1 0 1,1 1 0,-1 0 0,1 0-1,-1 0 1,1 0 0,-1 1 0,1-1 0,0 1-1,-1 0 1,-5 3 0,7-3 6,1 0 0,-1 0 0,1 1 0,-1-1 0,1 0 0,0 1 0,0 0 0,-1 0 0,1 0 0,0 0 0,1 0 0,-1 0 0,0 0 0,0 0 0,1 1 0,0-1 0,-1 1 0,1-1 0,0 1 0,0 0 0,-1 4 0,2-1-13,-1 0 0,1 0 0,0 0 0,1 0-1,-1 0 1,1 0 0,0 0 0,1 0-1,-1 0 1,1 0 0,1 0 0,-1 0 0,1-1-1,0 0 1,7 11 0,-7-12 42,0 0 0,1 1 0,-1-1 0,1-1 0,0 1 0,1 0 0,-1-1 0,0 0 0,1 0 0,0 0 0,0-1 0,0 1 1,0-1-1,0 0 0,0-1 0,0 1 0,1-1 0,5 1 0,1-2-5,0-1 1,-1 0 0,1 0-1,14-4 1,47-15 9,-36 9 62,19-6-91,91-41 0,-134 52-89,-17 9 6,-17 11 191,18-12-112,0 1 0,1-1 0,-1 1 0,1 0-1,0 0 1,0 0 0,0 0 0,0 0 0,0 0-1,0 1 1,1-1 0,-2 5 0,3-5 3,-1-1-1,1 0 1,0 1 0,0-1 0,0 1 0,0-1 0,1 0 0,-1 1-1,0-1 1,1 0 0,0 0 0,-1 1 0,1-1 0,0 0 0,0 0-1,1 0 1,-1 0 0,0 0 0,1 0 0,-1 0 0,3 2-1,-2-1-3,1-1-1,0 1 1,-1-1-1,1 0 0,0 1 1,0-1-1,0 0 1,0-1-1,0 1 0,1-1 1,-1 1-1,1-1 1,-1 0-1,1 0 0,-1-1 1,1 1-1,-1-1 1,1 1-1,4-1 0,-4-1 28,-1 0 1,1 0-1,0 0 0,-1 0 0,0 0 0,1-1 1,-1 1-1,0-1 0,0 0 0,0 0 0,0 0 1,0-1-1,0 1 0,-1-1 0,1 1 0,-1-1 0,1 0 1,2-6-1,-1 4-3,-1 1 0,-1-1 0,1 0 0,-1 0 0,1-1 0,-1 1 0,1-8 0,-3 11-23,1 0 0,-1 0-1,0 0 1,0-1 0,-1 1-1,1 0 1,0 0 0,-1 0 0,1 0-1,-1 0 1,0-1 0,0 1-1,1 0 1,-1 0 0,-1 1-1,1-1 1,0 0 0,0 0-1,-1 0 1,1 1 0,-1-1-1,-2-1 1,1-1 1,-1 0 1,0 1-1,0 0 0,0-1 1,-1 1-1,1 1 0,-1-1 1,1 1-1,-1-1 0,0 2 1,0-1-1,0 0 0,-11-1 1,5 1-24,10 2 33,-1 0-1,0 0 0,0-1 0,0 1 1,0 0-1,0 0 0,0 1 1,0-1-1,-1 1 0,-20 0-171,60-11 101,8 2 30,-7 0 14,1 3-1,44-2 0,-76 8 32,0-1 0,0 1 1,0 1-1,0 0 0,0 0 0,0 0 0,0 0 1,0 1-1,-1 0 0,8 6 0,-11-8 14,-1 1 0,0-1 0,0 1 0,0 0 0,0 0 0,-1 0 0,1 0 0,0 0 0,-1 0 0,0 0 0,1 0-1,-1 1 1,1 2 0,-1-3-5,-1 0 0,0 0-1,0 0 1,1 0 0,-1-1-1,-1 1 1,1 0 0,0 0-1,0 0 1,-1 0 0,1-1-1,-1 1 1,1 0 0,-1 0-1,0-1 1,0 1-1,0-1 1,0 1 0,0-1-1,-2 4 1,-8 6 111,6-6-15,5-5-116,0 0 1,0 0 0,0 0-1,0 0 1,0 0-1,0 0 1,-1 0 0,1 0-1,0 0 1,0 0 0,0 0-1,0 0 1,0 0-1,0 0 1,0 0 0,0 0-1,0 0 1,0 0 0,0 0-1,0 0 1,0 0-1,0 0 1,-1 0 0,1 0-1,0 0 1,0 0 0,0 0-1,0 0 1,0 0-1,0 0 1,0-1 0,0 1-1,0 0 1,0 0-1,0 0 1,0 0 0,0 0-1,0 0 1,0 0 0,0 0-1,0 0 1,0 0-1,0 0 1,0 0 0,0 0-1,0 0 1,0 0 0,0 0-1,0-1 1,0 1-1,0 0 1,0 0 0,0 0-1,0 0 1,0 0 0,0 0-1,0 0 1,0-1 12,0 0-1,1 0 1,-1 0 0,1-1-1,-1 1 1,1 0 0,0 0 0,-1 1-1,1-1 1,0 0 0,0 0-1,0 0 1,1-1 0,19-14 6,-13 10-30,3-3-20,0 1 0,0 0 0,0 1 0,1 1 0,1 0 0,-1 0 0,1 1 0,0 1 0,0 0 0,17-3 0,-28 7 32,0 0-1,0 0 0,0 0 1,0 0-1,0 0 0,0 0 1,0 1-1,0-1 1,0 1-1,0-1 0,0 1 1,0 0-1,2 1 0,-3-1 3,0-1-1,-1 1 1,1-1-1,0 1 1,-1 0-1,1-1 1,0 1-1,-1 0 1,1-1 0,-1 1-1,1 0 1,-1 0-1,0-1 1,1 1-1,-1 0 1,0 0-1,1 0 1,-1 0-1,0 0 1,0-1-1,0 1 1,0 0-1,0 0 1,0 0-1,0 0 1,0 0-1,0 0 1,0-1-1,-1 1 1,1 0-1,0 0 1,0 0-1,-1 1 1,-20 41 199,20-40-232,0 2 27,8-6 58,22-5-100,39-15 1,-34 9-113,-32 11 154,0 1 0,0-1 0,0 1 0,0 0-1,1-1 1,-1 1 0,0 0 0,0 0 0,0 0-1,1 0 1,-1 1 0,0-1 0,0 1-1,0-1 1,0 1 0,0 0 0,0 0 0,0 0-1,0 0 1,0 0 0,0 0 0,3 3 0,1 1 3,-1 1 1,0 1 0,0-1 0,8 14 0,-9-13 22,1 0-1,-1-1 1,11 12 0,-14-17-15,1 0 1,-1-1 0,1 1-1,-1 0 1,1-1 0,-1 1-1,1 0 1,0-1-1,-1 0 1,1 1 0,-1-1-1,1 0 1,0 0 0,-1 0-1,1 0 1,0 0 0,-1 0-1,1-1 1,0 1-1,-1-1 1,1 1 0,-1-1-1,1 1 1,1-2 0,6-2 56,0 0 0,15-12 0,-15 10-82,64-44 6,-64 43 37,-1-1 0,1 0 0,-1 0 0,0-1 0,8-13-1,-15 22-24,0-1-1,-1 0 1,1 0-1,-1 0 0,0 0 1,1 1-1,-1-1 1,0 0-1,1 0 0,-1 0 1,0 0-1,0 0 1,0 0-1,0 0 0,0 0 1,0 0-1,0 0 0,0 1 1,0-1-1,0 0 1,-1-2-1,0 2-13,1 0 0,-1 1 0,0-1 0,1 0 0,-1 1 0,0-1 0,0 0 0,0 1 0,0-1 0,0 1 0,1-1 0,-1 1 0,0 0 0,0-1 0,0 1 0,0 0 0,0 0 0,0 0 0,0-1 0,0 1 0,0 0-1,0 0 1,-1 1 0,-2-1 2,0 0 0,0 1 0,1 0 0,-1-1 0,1 1-1,-1 1 1,0-1 0,1 0 0,0 1 0,-1 0-1,1 0 1,0 0 0,0 0 0,0 0 0,0 1-1,1-1 1,-1 1 0,1 0 0,-1 0 0,-2 5 0,1-3 7,1 1 1,0 0 0,0-1 0,1 1 0,-1 1 0,1-1 0,1 0 0,-1 0 0,1 1 0,0-1 0,0 9-1,1-13 19,0 0-1,0 0 1,0 0-1,0 0 1,0 0-1,1 0 1,-1 0-1,1 0 0,-1 0 1,1 0-1,0 0 1,0 0-1,0 0 1,0 0-1,0-1 0,0 1 1,0 0-1,1-1 1,-1 1-1,0-1 1,1 1-1,0-1 1,-1 0-1,1 0 0,0 1 1,-1-1-1,1 0 1,0-1-1,0 1 1,0 0-1,0 0 0,0-1 1,0 1-1,0-1 1,0 0-1,2 0 1,5 1 43,0-1-1,-1-1 1,1 0 0,0 0 0,-1-1 0,1 0 0,11-4 0,20-10-69,74-41 1,4-2 185,-117 58-179,1 0 0,-1 1-1,0-1 1,1 0 0,-1 1 0,1-1-1,-1 1 1,1 0 0,-1-1-1,1 1 1,-1 0 0,1 0-1,-1 0 1,1 0 0,-1 0-1,1 1 1,-1-1 0,1 0 0,-1 1-1,2 0 1,-1 0 0,-1 1 0,1 0 0,-1-1 1,0 1-1,0 0 0,1 0 0,-1-1 0,0 1 1,-1 0-1,1 0 0,0 0 0,-1 1 0,1 2 0,1 1 31,-1 1 0,-1-1 0,1 1 0,-1-1-1,-1 0 1,1 1 0,-3 10 0,0 0 87,-10 26 0,12-39-117,0-1-1,-1 0 1,1 1 0,-1-1-1,0 0 1,0 0 0,0 0 0,0 0-1,-1 0 1,-3 4 0,4-6 15,-1 1 1,1-1-1,0 1 1,0-1-1,-1 0 1,1 0-1,-1 0 1,1-1-1,-1 1 1,1 0-1,-1-1 1,1 0-1,-1 1 1,0-1-1,1 0 1,-4-1-1,1 0-9,0 0 0,0 0 0,0 0-1,0-1 1,0 0 0,1 0 0,-1 0 0,-4-4 0,-36-24 10,39 25-31,4 4 5,0-1 0,-1 0-1,1 0 1,0 0-1,1 0 1,-1 0-1,0 0 1,0 0 0,1-1-1,-1 1 1,1-1-1,0 1 1,-2-5-1,3 7 9,0-1-1,0 0 0,0 1 1,0-1-1,0 1 1,0-1-1,0 0 0,0 1 1,0-1-1,0 1 0,1-1 1,-1 0-1,0 1 0,0-1 1,0 1-1,1-1 0,-1 1 1,0-1-1,1 1 1,-1-1-1,0 1 0,1-1 1,0 0-1,0 0 1,0 1 1,0-1-1,1 0 0,-1 1 0,0-1 1,1 1-1,-1-1 0,1 1 1,-1 0-1,1 0 0,-1-1 0,0 1 1,4 1-1,17-1 97,0 2 0,1 1 0,-1 1 0,25 7 0,85 34-75,-128-44-30,25 6-1498,-3-2-5623,-20-1 3361,-5 15-8752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0:28.5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522 235 5056,'-13'-13'13999,"13"22"-12905,1 37 444,1-29-1216,-2 0 0,0 0 0,-1-1 0,0 1 0,-2 0 0,-7 30 0,-5-13 6,-1 0 0,-2-2 0,-30 43 0,43-67-270,1-2-13,0 1 0,-1-1-1,-1 0 1,1 0 0,-9 7 0,12-11-30,0-1 0,0 1 0,0-1 1,0 0-1,0 0 0,0 0 0,0 0 0,-1 0 1,1 0-1,0-1 0,0 1 0,-1-1 1,1 1-1,0-1 0,-1 0 0,1 0 1,-1 0-1,1 0 0,0 0 0,-1-1 0,1 1 1,-3-2-1,-3-1 47,0-1-1,1 0 1,-1 0 0,1-1 0,0 0-1,0-1 1,1 1 0,-10-11 0,-3-6 212,-19-29 0,30 39-258,-21-31-33,2 0 0,3-2 0,1 0 0,2-2 0,-15-51 1,35 96 26,1 0 0,-1 0 1,1-1-1,-1 1 1,1 0-1,0 0 0,0-1 1,0 1-1,1-4 1,-1 5-15,0 0 1,0 1 0,1-1 0,-1 0-1,0 1 1,0-1 0,1 1-1,-1-1 1,1 1 0,-1-1-1,0 0 1,1 1 0,-1 0 0,1-1-1,-1 1 1,1-1 0,0 1-1,-1 0 1,1-1 0,-1 1-1,1 0 1,0-1 0,-1 1-1,1 0 1,-1 0 0,1 0 0,0 0-1,-1-1 1,1 1 0,0 0-1,-1 0 1,1 0 0,0 0-1,0 1 1,-1-1 0,1 0 0,0 0-1,12 3 67,0 1-1,18 7 1,14 5 149,-1-6 141,63 8 0,48-5 505,-119-10-651,140 5 363,-157-8-553,0 0 0,0-1 0,-1-1 0,1-1-1,35-9 1,-29 3-61,-1 0 1,0-1-1,39-24 0,-22 7-1712,42-38 1,-11 9-5278,-66 52 6464,22-14-3709,-27 18 3749,1-1-1,-1 1 1,1-1-1,-1 1 1,1 0-1,-1-1 1,1 1-1,0 0 1,-1 0-1,3 0 0,-4 0 403,1 0 0,-1 0 0,0 0 0,1 0 0,-1 0 0,0 1 0,1-1 0,-1 0 0,0 0 0,1 0 0,-1 0 0,0 0 0,1 0 0,-1 1 0,0-1 0,0 0-1,1 0 1,-1 0 0,0 1 0,0-1 0,0 0 0,1 0 0,-1 1 0,0-1 0,0 0 0,0 1 0,1-1 0,-1 0 0,0 0 0,0 1 0,0-1 0,0 0 0,0 1 0,-5 12-2652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0:29.4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231 102 5728,'0'-11'6928,"-1"17"-3531,-5 11-2679,-2 0 0,0 0 0,-1-1 0,-11 16 0,-12 21-31,-111 245 2108,140-294-2113,3-11-347,4-15-67,4-18-161,2 0-1,2 1 1,28-66 0,86-146 271,-103 206 502,-23 45-877,0 0 0,0 0 0,0 0 0,0 0 0,0-1 0,0 1 0,0 0 0,0 0 0,0 0 0,0 0 0,0 0 0,1 0 0,-1 0 0,0 0 0,0 0-1,0 0 1,0 0 0,0 0 0,0 0 0,0 0 0,0-1 0,0 1 0,0 0 0,1 0 0,-1 0 0,0 0 0,0 0 0,0 0 0,0 0 0,0 0 0,0 0 0,0 0 0,0 0 0,1 0 0,-1 0 0,0 0 0,0 1-1,0-1 1,0 0 0,0 0 0,0 0 0,0 0 0,0 0 0,0 0 0,1 0 0,-1 0 0,0 0 0,0 0 0,0 0 0,0 0 0,0 0 0,0 0 0,0 1 0,0-1 0,0 0 0,0 0 0,0 0 0,6 10-20,4 14-47,6 24 741,15 72 0,-23-73-591,3 7 3,-3-1 0,2 67-1,-10-115-67,0 0 0,1 0-1,0-1 1,2 7-1,1 12-1317,4-89-12169,-8 53 9978,0 0 0,4-16 0,-4 16 1648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0:29.8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49 6720,'-22'-3'2496,"27"6"-1952,0-3 3328,7 0-1920,4 0-1152,6 0 639,2-3-831,-2-2-128,-2 2-288,-2 0-192,3-5-32,-5 0-1600,1 0 896,0 1-3647,-4 4 2431,4 3-3968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0:30.3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7 162 4992,'-6'0'8311,"22"0"-3074,-5-1-5634,120-17 3684,174-11-2328,-260 24 49,-45 5-994,0 0 1,0 0-1,0 0 1,1-1-1,-1 1 1,0 0-1,0 0 1,0 0-1,1 0 1,-1-1-1,0 1 1,0 0-1,0 0 1,0 0-1,0-1 1,0 1-1,1 0 1,-1 0-1,0-1 1,0 1-1,0 0 1,0 0-1,0 0 1,0-1-1,0 1 1,0 0-1,0 0 1,0-1-1,0 1 1,0 0-1,0 0 1,0-1-1,0 1 1,0 0-1,-1 0 1,1-1-1,0 1 1,0 0-1,0 0 1,0 0-1,0-1 1,0 1-1,-1 0 1,1 0-1,-7-13 16,4 9-5,1 1-1,-1 0 0,0 0 1,0 0-1,0 0 1,-1 0-1,1 1 0,-7-4 1,-34-14 68,4 2-80,21 4-525,19 14 504,0 0 1,-1 0 0,1 0 0,0 0-1,0-1 1,0 1 0,0 0-1,0 0 1,0 0 0,1 0 0,-1 0-1,0-1 1,0 1 0,0 0 0,0 0-1,0 0 1,0 0 0,0 0-1,0 0 1,0-1 0,0 1 0,0 0-1,0 0 1,0 0 0,1 0 0,-1 0-1,0 0 1,0 0 0,0 0-1,0 0 1,0-1 0,0 1 0,1 0-1,-1 0 1,0 0 0,0 0-1,0 0 1,0 0 0,0 0 0,1 0-1,-1 0 1,0 0 0,0 0 0,0 0-1,0 0 1,0 0 0,1 0-1,-1 0 1,0 0 0,8-1-77,1 3 35,0 0 0,-1 0 0,1 1 0,-1 0 0,0 0 0,0 1 0,12 6 0,-11-5 35,-3-1 86,1-1 0,-1 1 0,0 0 0,0 1 0,-1-1 0,1 1 0,-1 1-1,0-1 1,-1 0 0,1 1 0,-1 0 0,4 7 0,-6-8-4,1 1 0,-1 0 0,0-1 1,0 1-1,-1 0 0,0 0 0,0 0 0,0 0 1,-1 0-1,0 1 0,0-1 0,0 0 0,-1 0 0,-2 9 1,-2 6-285,-15 40 0,13-51-1437,0-22-8570,7 11 9823,0 0 0,0 0 0,0 0-1,0 0 1,1 0 0,-1 1 0,1-2 0,7-9-4768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36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1128 3904,'-2'0'284,"2"1"-241,-1-1 0,1 0 0,0 0-1,0 0 1,0 0 0,0 0 0,-1 0 0,1 0 0,0 0 0,0 0 0,0 0-1,-1 0 1,1 0 0,0 0 0,0 0 0,0 0 0,0 0 0,-1 0-1,1 0 1,0 0 0,0-1 0,0 1 0,0 0 0,-1 0 0,1 0 0,0 0-1,0 0 1,0 0 0,0 0 0,0-1 0,0 1 0,-1 0 0,1 0 0,0 0-1,0 0 1,0-1 0,0 1 0,0 0 0,0 0 0,0 0 0,0 0 0,0-1-1,0 1 1,0 0 0,0-5 1636,0 1-1,1 0 1,0-1 0,0 1-1,3-8 1,16-29 793,-8 21-2383,1 0 0,18-20-1,-3 9 238,51-43 0,40-21 172,-60 49-293,-6 1 36,-28 22 30,45-30 1,-68 52-236,0-1 0,1 1-1,-1 0 1,0 0 0,1 0 0,-1 0-1,1 0 1,-1 0 0,1 1 0,0 0 0,-1-1-1,1 1 1,4 0 0,-6 0-11,1 1-1,-1-1 1,1 1-1,-1-1 1,0 1 0,1-1-1,-1 1 1,0 0 0,1 0-1,-1-1 1,0 1-1,0 0 1,0 0 0,0 0-1,0 1 1,0-1 0,0 0-1,0 0 1,0 0 0,-1 1-1,1-1 1,0 0-1,-1 1 1,1-1 0,0 3-1,2 7 105,-1 0 0,0 0-1,0 1 1,-1-1 0,-1 1 0,0-1-1,0 0 1,-4 21 0,-3 3 197,-18 50-1,-1 2 4,24-65-317,2-22-6,0 1 0,0 0 0,0-1 0,0 1-1,0-1 1,0 1 0,0 0 0,0-1 0,0 1-1,0-1 1,0 1 0,0 0 0,0-1 0,0 1-1,1-1 1,-1 1 0,0-1 0,1 1 0,-1-1-1,0 1 1,1-1 0,-1 1 0,0-1 0,1 1 0,-1-1-1,1 1 1,-1-1 0,1 0 0,0 1 0,3-2 19,-1 0 1,1-1-1,0 0 1,-1 1-1,1-1 0,-1 0 1,0-1-1,5-3 1,68-67-19,-32 28-78,-16 18 18,-16 14 61,0 0-1,1 2 0,0-1 1,30-17-1,-42 28 0,1 0 0,0 0 1,-1 0-1,1 0 0,0 0 1,0 1-1,-1-1 0,1 1 0,0-1 1,0 1-1,0 0 0,0 0 0,0 0 1,-1 0-1,1 0 0,0 0 1,0 0-1,0 1 0,0-1 0,0 1 1,-1-1-1,1 1 0,0 0 0,0-1 1,-1 1-1,1 0 0,-1 0 1,1 0-1,-1 1 0,1-1 0,-1 0 1,0 1-1,1-1 0,1 3 0,0 1 2,-1 0-1,0-1 0,1 1 0,-2 0 0,1 0 0,0 0 0,-1 1 0,0-1 1,-1 0-1,1 1 0,-1 6 0,-4 50 488,0 17-338,4-72-167,0 0 0,1 1-1,0-1 1,1 0 0,0 0-1,0 0 1,0 0 0,4 8 0,-4-12 8,-1 0 1,1-1 0,-1 1 0,1-1 0,0 1-1,0-1 1,1 0 0,-1 0 0,0 0 0,1 0-1,-1 0 1,1 0 0,-1-1 0,1 1 0,0-1-1,0 0 1,0 0 0,0 0 0,0 0 0,0 0 0,0-1-1,0 1 1,0-1 0,0 0 0,0 0 0,0 0-1,6-1 1,4-1 35,0-1 1,0-1-1,-1 0 0,25-11 0,3-5-43,-2-2-1,57-40 0,-84 54-29,16-12 128,-1-2-1,-1-1 0,22-25 1,-35 37-68,-12 11-21,0 0 0,0 0 0,0 0 0,0 0 0,0 0 0,0 0 0,0 0 0,0 0 0,0 0 0,0 0 0,0 0 0,0-1-1,1 1 1,-1 0 0,0 0 0,0 0 0,0 0 0,0 0 0,0 0 0,0 0 0,0 0 0,0 0 0,0 0 0,1 0-1,-1 0 1,0 0 0,0 0 0,0 0 0,0 0 0,0 0 0,0 0 0,0 0 0,0 0 0,0 0 0,1 0 0,-1 0 0,0 0-1,0 0 1,0 0 0,0 1 0,0-1 0,0 0 0,0 0 0,0 0 0,0 0 0,0 0 0,0 0 0,0 0 0,1 0-1,-6 20-30,1-8-104,3-8 140,-35 130 172,33-117-176,0 1 0,2-1 0,0 0 0,1 1-1,1-1 1,2 19 0,-2-32 5,0 0 0,0 0 0,0 0 0,1-1 0,-1 1 0,1 0 0,0 0 0,4 5-1,-6-8-1,0-1-1,1 1 1,-1-1-1,1 1 0,-1-1 1,1 1-1,-1-1 0,1 1 1,-1-1-1,1 0 1,-1 0-1,1 1 0,0-1 1,-1 0-1,1 0 0,0 1 1,-1-1-1,1 0 0,-1 0 1,1 0-1,0 0 1,-1 0-1,2 0 0,-1-1 7,0 1 0,0-1 0,1 1 0,-1-1 0,0 0-1,0 0 1,0 1 0,0-1 0,0 0 0,0 0 0,0 0 0,-1 0-1,1 0 1,0 0 0,-1 0 0,2-2 0,11-21 82,-2-1 1,0 0-1,-1 0 0,-2-1 1,-1 0-1,-1-1 0,4-38 1,-9 58-76,-1-1 1,0 0 0,0 1-1,-1-1 1,-3-13 0,3 17-46,0 0 0,-1 0 1,1 0-1,-1 0 0,0 0 1,0 0-1,0 0 0,-1 1 1,1-1-1,-1 1 0,-5-6 1,7 9 9,1-1 0,-1 1 1,1-1-1,-1 1 0,0-1 1,1 1-1,-1-1 0,0 1 1,1 0-1,-1 0 0,0-1 0,1 1 1,-1 0-1,0 0 0,1 0 1,-1 0-1,-1-1 0,1 2 9,1-1-1,0 0 0,-1 0 0,1 0 0,0 0 0,-1 1 0,1-1 0,-1 0 0,1 0 0,0 1 0,-1-1 0,1 0 0,0 0 0,0 1 0,-1-1 0,1 0 0,0 1 0,0-1 0,-1 1 0,1-1 0,0 0 0,0 1 0,-1 1-18,1-1 1,0 1-1,-1 0 0,1-1 1,0 1-1,0 0 0,0 0 1,0-1-1,0 1 0,0 0 1,1-1-1,-1 1 0,2 2 1,-2-1 31,1-1 0,1 0 1,-1 0-1,0 0 0,0 0 1,1 0-1,-1-1 0,1 1 1,0 0-1,-1-1 0,1 1 1,0-1-1,0 1 0,0-1 1,0 0-1,0 0 0,0 0 1,0 0-1,0 0 0,1 0 1,-1-1-1,0 1 0,5 0 1,4 0 30,1 0 1,-1-1 0,0 0-1,1 0 1,-1-2-1,0 1 1,13-4 0,2-2 91,45-18 0,-52 16-94,-2 0 1,1-2-1,-1 0 0,-1 0 1,0-2-1,0 0 0,-1 0 1,-1-2-1,-1 0 1,0 0-1,21-34 0,0-9 98,-3-2-1,28-77 1,-49 114-129,5-13 10,-2-1-1,17-70 1,-20 62 190,-4 20 38,0-1 0,-2 1 1,2-34-1,-16 96-65,-13 58-139,1 35 139,7 2 0,0 176 0,37 101-363,-18-370 13,1 30-4611,0-75-277,-4-18 1527,2 0 1167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0:31.4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106 1 4064,'1'1'11498,"1"1"-11197,-1-1 0,1 1 0,-1 0-1,1 0 1,-1 0 0,0 0 0,0 1 0,0-1 0,0 0-1,0 0 1,0 1 0,0 3 0,5 36 1124,-5-29-1038,1 129 994,-3-76-1040,1 127-1423,2-203-7257,-1 5 7398,0-3-124,0 0-1,-1 0 1,0 0-1,0 0 1,-1-1 0,0 1-1,-3-9 1,-1-1-233,-14-34-1,-23-27 4691,16 36-369,21 36-2125,0-1 0,0 0 0,1 1 0,0-1 1,0-1-1,1 1 0,-4-17 0,6 22-728,1 0 0,0 0 0,0 0-1,1 1 1,-1-1 0,0 0 0,1 0 0,0 1 0,0-1 0,-1 0 0,2 1 0,-1-1 0,0 1 0,0-1-1,1 1 1,-1 0 0,1-1 0,0 1 0,0 0 0,0 0 0,0 0 0,0 0 0,0 1 0,0-1-1,1 0 1,4-1 0,3-3 165,1 1 0,1 1 0,-1 0-1,21-5 1,-5 3 65,0 1 0,0 1 0,0 2 0,45 1 0,-62 2-187,1 0 0,-1 1 1,14 4-1,-20-5-118,1 0 0,-1 1 0,-1 0 0,1-1 0,0 1 0,0 1 0,-1-1 0,1 1 0,-1-1 0,5 5 1,-7-5-64,0-1 0,0 0 0,-1 0 0,1 0 1,0 1-1,-1-1 0,1 0 0,-1 0 1,1 1-1,-1-1 0,0 1 0,1-1 1,-1 0-1,0 1 0,0-1 0,0 1 1,0-1-1,-1 3 0,1-1-1,-1 0 0,0 0 0,0-1 1,0 1-1,-1 0 0,1 0 0,-1-1 0,-2 4 0,-3 3 26,-1 0 0,0 0 0,-13 10 0,18-17-55,-1 2-38,0-1-1,0 1 0,0-1 1,1 1-1,-5 7 1,7-9 24,0 0 1,0 0 0,0 0 0,1 0 0,-1 0 0,1 0 0,-1 0 0,1 0 0,0 0 0,0 0 0,0 0 0,0 0 0,0 0 0,0 1 0,1-1 0,-1 0 0,2 3 0,2 5-22,0-1 1,1 1 0,0-1-1,0-1 1,1 1-1,10 11 1,-6-7 153,14 22 1,-15-20-121,-4-8 251,-1 1 0,0 0 0,0 0 0,5 14 0,-9-20-208,1 0 1,-1 0-1,0 0 0,1 0 1,-1 0-1,0 0 1,0 0-1,-1 1 1,1-1-1,0 0 0,-1 0 1,1 0-1,-1 0 1,1 0-1,-1 0 0,0 0 1,0-1-1,0 1 1,0 0-1,0 0 0,0-1 1,-1 1-1,1 0 1,-1-1-1,-1 2 0,-3 2-5,-1-1 0,0 1 0,0-1 0,0 0 0,0-1 0,-1 0 0,1 0-1,-13 2 1,-1 0-109,0-2 0,-22 2-1,20-4-567,1 0-1,0-2 1,-23-3-1,37 3-167,-1-1 0,1 0 0,0 0-1,0 0 1,0-1 0,0 0 0,0-1-1,1 0 1,-1 0 0,1-1-1,-7-5 1,12 9 393,1-1 1,-1 0-1,0 0 0,1 0 0,-1 0 0,1 0 1,0 0-1,-1 0 0,0-4 0,1 3-703,0 0-1,1-1 1,-1 1 0,1-1-1,0-5 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0:33.2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8 5984,'-5'-7'11497,"11"6"-8723,202 8-1335,-196-7-1363,318-6 1145,-257 8-1183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0:33.6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66 6656,'-10'-8'7760,"75"-5"-2983,36 0-2823,-75 10-1496,124-12 304,-56 8-623,-32 3-3606,-57 3 2971,-2 1-287,1-1 0,-1 1 0,0 0 0,0 0 0,0 0 0,0 0 0,1 1 0,-1-1 0,0 1 0,0 0-1,5 2 1,8 8-4267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0:38.6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 4064,'0'-1'150,"0"1"1,0-1-1,0 1 0,0 0 1,0-1-1,0 1 0,0 0 1,0-1-1,0 1 0,0-1 1,0 1-1,0 0 0,0-1 1,1 1-1,-1 0 0,0-1 1,0 1-1,0 0 0,1-1 1,-1 1-1,0 0 0,0-1 1,1 1-1,5 4 4708,2 9-960,-5-5-4502,2 15 1456,-1-1 1,-1 0 0,1 44 0,-3-34-569,0 120 853,-1-86-626,-5 79 76,4-125-582,0-16 5,1 0-1,0 0 1,0 0 0,0 0 0,1 6 0,0-5-1194,-1-14-5973,0-1 1776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0:39.0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78 6400,'-3'1'718,"2"-1"-601,1 0 0,0 0 0,-1 0 0,1 0 0,-1 1 0,1-1 0,-1 0 0,1 0 0,-1 0 0,1 0 0,0 1 0,-1-1 0,1 0 0,-1 0 0,1 1 0,0-1 0,-1 0 0,1 1 0,0-1 0,0 0 0,-1 1-1,1-1 1,0 1 0,-1 0 0,11 2 3414,104 3 1031,60-15-2011,-160 8-2320,328-32 1043,-94 7-1156,-168 17-193,39-2 112,-88 8-321,5 1-4050,-35 12-858,-3 1 27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0:43.5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19 4640,'2'-1'385,"-1"-1"1,1 0 0,0 1-1,0-1 1,0 1 0,0-1-1,0 1 1,1 0 0,-1 0-1,0 0 1,0 0-1,7-1 3030,-8 2-2880,1 0 0,-1 0 1,1 0-1,0 1 0,-1-1 0,1 0 0,-1 1 0,3 1 0,-1 0-317,-1 1-1,1 0 0,-1 0 1,0 0-1,0 0 1,0 0-1,0 0 0,-1 1 1,2 3-1,9 34 462,-3-9 4,-7-25-726,1 0 1,-1 0-1,0 0 0,-1 0 1,1 13-1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0:43.9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 5472,'0'-6'8672,"2"59"-4669,0-32-3361,-2 0-1,0 1 1,-3 20 0,2-30 223,1-8-2996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0:44.5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12 170 5632,'-1'0'113,"1"0"1,-1 1-1,1-1 0,-1 0 1,1 0-1,-1 0 0,1 0 1,-1 0-1,1-1 0,-1 1 1,1 0-1,-1 0 1,1 0-1,0 0 0,-1 0 1,1-1-1,-1 1 0,1 0 1,-1 0-1,1-1 0,0 1 1,-1 0-1,1-1 1,0 1 26,0-1 0,0 1 1,0-1-1,0 1 1,0-1-1,0 1 1,0 0-1,0-1 0,1 1 1,-1 0-1,0-1 1,0 1-1,0-1 0,1 1 1,-1 0-1,0-1 1,1 1-1,-1 0 1,0 0-1,1-1 0,24-16 3280,-21 14-3571,164-84 5014,-132 71-4115,-36 16-744,10-5 257,0 1 0,0 0 0,17-4 0,-25 7-207,0 1-1,1-1 1,-1 1 0,1 0-1,-1 0 1,1 0 0,-1 0-1,1 0 1,-1 0 0,0 1-1,1-1 1,-1 1 0,1-1-1,-1 1 1,0 0 0,0 0-1,1 0 1,-1 1 0,0-1-1,0 0 1,0 1 0,2 1-1,1 4 236,1 0 0,-1 0 0,0 0 1,5 13-1,-9-20-240,-1 1 0,1-1 0,-1 1 0,1-1 0,0 0 0,-1 1 0,1-1 0,-1 1 0,1-1 0,0 0 0,-1 0 0,1 1 0,0-1 0,-1 0 0,1 0 0,0 0 0,0 0 0,-1 0 0,1 0 0,0 0 0,-1 0 0,1 0 0,0 0 0,0 0 0,17-4 283,-4-3 23,-4 2-448,-1 0 0,1 0 1,14-12-1,-14 10-596,6-2-4948,1-1-1781,-1-1 1152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0:46.2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 1984,'6'-6'9491,"-1"17"-3697,-3-3-7474,2 15 2144,0 0 0,-2 1 0,0-1 0,-2 0 0,-1 1 0,-5 36 0,3-37-201,1 0 1,1 0 0,1 0-1,1-1 1,1 1-1,7 31 1,-4-13 285,-4-33-507,-1-7-14,-1 0-1,1 0 1,1 0 0,-1 0 0,0 0-1,0-1 1,0 1 0,0 0 0,1 0-1,-1 0 1,0 0 0,1-1-1,-1 1 1,0 0 0,1 0 0,-1-1-1,1 1 1,0 0 0,-1-1 0,2 3 522,8-7-555,-1-4-176,1 0 1,-1 0 0,0-1-1,12-15 1,0 0 90,-13 16 85,-3 3-31,0 0 0,-1-1-1,8-11 1,-10 15 24,-1-1 0,1 1-1,0 0 1,0 0-1,0 0 1,0 0 0,0 1-1,4-3 1,7-7 43,-5 18 279,-5-3-225,0 0 0,0-1 1,0 1-1,0 0 0,-1 0 1,0 0-1,0 1 0,0-1 1,-1 1-1,2 4 0,1 8 134,1 25 1,-3-23-168,4 8-114,0 9-201,-6-36 179,0 0 1,0 0 0,0 0 0,0 0-1,0 1 1,0-1 0,0 0-1,0 0 1,0 0 0,0 0 0,0 0-1,0 0 1,0 0 0,0 1-1,0-1 1,0 0 0,0 0 0,0 0-1,0 0 1,0 0 0,-2 1-1416,2-1 1415,0 0 1,0 0 0,0 0 0,-1 0-1,1 0 1,0 0 0,0 0-1,0 0 1,0 0 0,0 0 0,0 0-1,0 0 1,-1 0 0,1 0-1,0 0-103,0 0-1,-1-1 1,1 1-1,0 0 1,0 0-1,-1-1 1,1 1-1,0 0 1,0 0-1,-1-1 1,1 1-1,0 0 1,0-1-1,0 1 0,0 0 1,0-1-1,-1 1 1,1 0-1,0-1 1,0 1-1,0-1 1,0 0-1,0-9-3838,0-4 1338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0:46.6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452 0 4576,'-1'3'6363,"2"7"-4668,-2-8-1466,0 1 0,0 0-1,0-1 1,-1 1 0,1-1 0,-1 1-1,1-1 1,-1 1 0,0-1 0,0 0-1,0 0 1,-4 3 0,-4 5 691,2-1-528,-1-1 0,0 0 0,-1 0 0,0-1 0,0-1 1,-17 9-1,-71 26 660,71-31-866,-155 58-223,179-67-388,0 1 0,-1-1 0,1 0 0,0 0-1,-1-1 1,-4 2 0,25-7-8076,11-1 3632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14:4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 4160,'-2'0'381,"2"1"-338,0-1 0,-1 0 0,1 0 0,0 0 0,0 0 0,-1 1 0,1-1 1,0 0-1,0 0 0,-1 1 0,1-1 0,0 0 0,0 1 0,0-1 0,0 0 0,-1 1 0,1-1 0,0 0 0,0 1 0,0-1 0,0 0 0,0 1 0,0-1 1,0 0-1,0 1 0,0-1 0,0 0 0,0 1 0,0-1 0,0 0 0,0 1 0,0-1 0,1 1 0,-4 43 1735,-11 57 0,5-41-582,-45 206 1784,17-100-2077,28-120-796,-2 10 202,-33 108 0,34-139-204,0 0 292,0 2 0,-8 41 0,19-57 11,-1-11-393,0 0 1,0 0-1,0 0 1,1 0 0,-1 0-1,0 1 1,0-1-1,0 0 1,1 0-1,-1 0 1,0 0-1,0 0 1,0 0-1,1 0 1,-1 0 0,0 0-1,0 0 1,0 0-1,1 0 1,-1 0-1,0 0 1,0 0-1,1 0 1,-1 0 0,0 0-1,0 0 1,0 0-1,1-1 1,16-10 578,-13 8-597,4-3 55,0-1 0,0 0 0,-1 0 0,0 0-1,0-1 1,5-8 0,87-147-303,-96 159 128,0-1 0,1 1-1,6-7 1,-9 10 110,0 1 0,-1-1 0,1 1 0,-1-1 0,1 1-1,0 0 1,-1-1 0,1 1 0,0 0 0,-1-1 0,1 1 0,0 0 0,0 0 0,-1 0 0,3 0 0,-3 0 18,0 0 0,1 0 0,-1 0 0,1 1 0,-1-1 0,1 0 0,-1 0 1,0 1-1,1-1 0,-1 0 0,1 1 0,-1-1 0,0 1 0,0-1 0,1 0 0,-1 1 0,0-1 1,0 1-1,1-1 0,-1 1 0,0-1 0,0 1 0,0-1 0,0 1 0,0-1 0,0 1 0,0 0 0,3 17 86,0 0-1,-2 1 0,-1 28 0,-10 57 101,4-53-17,5-42-141,0 0 0,1 0 1,0 0-1,1 1 1,2 13-1,-2-20-3,-1-1 0,1 0 0,-1 1 0,1-1 0,0 0 0,0 0 0,0 0 0,0 0 0,0 0 0,1 0 0,-1 0 0,1 0 0,-1 0 0,1-1 0,0 1 0,-1-1 0,1 1 0,0-1 0,0 1 0,0-1 0,0 0 0,0 0 0,0 0 0,1 0 0,-1-1 0,0 1 0,3 0 0,3 0 39,0-1 1,1 0 0,-1-1-1,0 0 1,0 0 0,12-3-1,48-18 105,-54 17-142,100-39 168,-97 36-158,-1 0 0,1-2 0,-2 0 1,21-17-1,-31 22-29,0 1 0,0 0 1,-1-1-1,0 0 0,0 0 1,-1-1-1,1 1 0,-1-1 1,0 1-1,-1-1 0,1 0 1,-1 0-1,0 0 0,-1 0 1,1-1-1,-1 1 0,0-10 1,-1 15-23,0 0 1,0 1 0,0-1-1,0 0 1,0 0 0,0 0 0,0 0-1,0 0 1,-1 0 0,1 0-1,0 0 1,-1 0 0,1 0-1,-1 1 1,1-1 0,-1 0-1,1 0 1,-1 0 0,0 1-1,1-1 1,-1 0 0,0 1 0,1-1-1,-1 1 1,0-1 0,0 1-1,0-1 1,0 1 0,1-1-1,-1 1 1,0 0 0,0 0-1,0-1 1,0 1 0,0 0 0,0 0-1,0 0 1,0 0 0,0 0-1,0 0 1,0 0 0,0 0-1,0 1 1,-1-1 0,-3 1-42,0 0 1,0 1-1,1-1 1,-1 1 0,0 0-1,-7 5 1,-6 4-66,0 1 1,-22 21-1,35-29 135,1 0 1,0 0-1,0 1 0,1-1 1,-1 1-1,1 0 1,0-1-1,0 2 0,1-1 1,-1 0-1,1 0 0,0 1 1,-2 10-1,4-13 0,0 1 0,0-1 0,0 0 0,1 0 0,-1 1 0,1-1 0,0 0 0,0 0 0,0 0 0,0 0 0,0 0-1,1 0 1,-1 0 0,1 0 0,0 0 0,0-1 0,0 1 0,0-1 0,3 3 0,4 4 139,2-1 0,-1 0 1,17 9-1,-10-6-48,-5-3 29,0 0 1,1-1-1,0-1 1,0 0-1,26 8 1,-33-13-133,0 1 0,0-1 1,1-1-1,-1 1 0,0-1 0,1 0 1,-1 0-1,0-1 0,1 0 1,-1 0-1,0-1 0,0 1 1,0-1-1,0-1 0,10-4 1,6-7-873,1 6 218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36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 10560,'-19'-8'4768,"33"13"-4128,4-2 1119,3 5-1087,24 4 1056,5 8-992,13 0 288,-5 0-640,1-4-128,-5 1-160,0-5 0,0-1-64,0-2-2688,-5-1 1440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0:47.4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101 15 5824,'-17'-14'7290,"17"34"-4495,-2 14-1969,-2 1 1,-1-1-1,-14 49 1,-5 31-432,7-42-379,17-68-443,-3 8-300,3-5-3041,-7-15-2848,7 8 6476,0 0 0,-1-1 0,1 1 1,0 0-1,0-1 0,-1 1 0,1-1 1,0 1-1,0 0 0,0-1 0,0 1 1,0-1-1,0 1 0,0-1 0,0 1 1,0 0-1,0-1 0,0 1 0,0-1 1,0 1-1,0-1 0,4-16-2697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0:47.7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176 14 4640,'-16'-14'9349,"10"23"-8483,-1 0 0,0 0 0,-12 9 0,9-8-447,1 0-1,-9 12 1,-1 6 326,0 2-1,-23 52 1,41-81-724,1 0 0,-1 0 0,1-1 0,0 1 0,-1 0 0,1 0 0,0 0 0,-1 0 0,1 0 0,0 0 0,0 0 0,0 0 0,0 0 0,0 0 0,0 0 0,0 0 0,0 0 0,1 0 0,-1 0 0,0 0 0,0-1 0,1 1 0,-1 0 0,1 0 0,-1 0 0,1 0 0,-1 0 0,1-1 0,-1 1 0,1 0 0,0-1 0,-1 1 0,1 0 0,0-1 0,0 1 0,0-1 0,-1 1 0,1-1 0,0 1 0,0-1 0,0 1 0,0-1 0,0 0 0,1 1 0,5 0 90,1 0-1,0 0 1,-1-1 0,14 0 0,-10 0-122,82-2-455,57 1-5259,-114 5 2167,-5 3 1180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0:48.7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11 3808,'5'-11'10202,"-5"13"-9402,2 7-418,-1-1-1,0 1 0,-1-1 0,0 1 1,0-1-1,-2 11 0,0 4-95,-6 83 767,-11 257 1275,26 15-799,-4-237-919,0 164 147,-3-305-746,0 2-166,0 0 0,0-1 0,0 1 0,0 0 0,0 0 0,0 0 0,0 0 0,-1 0 0,1-1 0,-1 1 0,1 0 0,-1 0 0,0 0 0,0-1 0,0 1 0,-1 1 0,2-3-29,-1 0 0,1 0 0,-1 0 0,1 0 0,0 0 1,-1 0-1,1 0 0,0 0 0,-1 0 0,1-1 0,-1 1 0,1 0 0,0 0 0,-1 0 0,1-1 1,0 1-1,-1 0 0,1-1 0,0 1 0,0 0 0,-1 0 0,1-1 0,0 1 0,0-1 0,0 1 0,-1 0 1,1-1-1,0 1 0,0-1 0,-8-14-3536,-1-7 371,-7-7-1547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0:58.7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1824,'2'5'11005,"11"-1"-4322,-8-2-9006,-3-2 2368,11 3 354,24 7-1,-27-6-254,-1 0-1,1 0 1,-1 1-1,0 1 1,0-1-1,8 9 1,-12-10-71,0 1 1,0 0-1,-1 0 1,1 0-1,-2 0 1,1 1-1,0-1 1,-1 1 0,0 0-1,4 12 1,-2 4 104,-1-1 0,-1 1 0,-1 0 1,-1 0-1,-3 32 0,1-8 70,0-5 113,-2 0 0,-13 63 0,15-99-345,-1 1 1,1-1-1,-1 0 1,0 1-1,-1-1 1,1 0-1,-1 0 1,0 0-1,0-1 0,-5 5 1,5-6 738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0:59.4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207 0 3552,'33'5'10986,"-36"-1"-10637,0 0 0,0 0 0,0-1 0,-1 1 0,1-1 0,-1 1 0,-7 3 0,-34 20 485,3-3-241,34-18-451,0 0 1,0 1 0,1 0-1,0 0 1,0 1-1,1-1 1,0 1 0,-8 15-1,7-10-40,2 0 0,-1 1-1,2 0 1,-1 0-1,-2 19 1,2-2 139,0 1 1,1 41-1,4-59-160,1 0 0,0-1-1,1 1 1,0 0 0,1-1 0,1 0 0,10 25 0,-13-35-109,-1-1 11,1-1-1,-1 0 1,1 0 0,-1 0-1,1 0 1,0 0-1,-1 0 1,1 0 0,0 0-1,0 0 1,-1 0-1,1-1 1,0 1-1,0 0 1,0 0 0,0-1-1,0 1 1,0-1-1,0 1 1,1-1-1,1 1 1,0 1-553,0-1-1,0 0 1,0-1 0,0 1-1,0-1 1,0 1 0,0-1-1,0 0 1,0 0 0,0 0-1,1 0 1,-1-1 0,0 1-1,0-1 1,0 0-1,0 0 1,4-2 0,0 1-865,2-1-3034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0:59.8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62 5888,'0'-1'191,"-1"1"0,1 0 0,0-1 0,-1 1 0,1-1 0,0 1 0,0-1 0,-1 1 0,1 0 0,0-1 0,0 1 0,0-1 0,0 1 0,-1-1 0,1 1 0,0-1 0,0 1 0,0-1 0,0 1 0,0-1-1,0 1 1,0-1 0,0 1 0,1-1 0,-1 1 0,0-1 0,0 1 0,0-1 0,0 1 0,1-1 0,-1 1 0,1-1 0,15-9 4253,-14 9-4881,32-9 1866,-13 5-1536,6-2-666,0-1-3317,-15 4 2122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1:01.0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211 0 3808,'-2'2'9846,"-8"-1"-4495,2-1-6997,5 1 1771,-1-1 0,1 1 0,0 0-1,0 0 1,0 0 0,0 0 0,0 1-1,-4 2 1,-8 3 0,0-1-89,-52 24 804,60-26-762,0 0 0,1 0-1,0 0 1,-1 1 0,1 0 0,1 0 0,-7 7 0,12-11-54,-1 0-1,1-1 1,-1 1-1,1 0 1,-1 0-1,1 0 1,-1 0 0,1 0-1,0 0 1,-1 0-1,1 0 1,0 0-1,0 0 1,0 0-1,0 0 1,0 0 0,0 0-1,0-1 1,0 1-1,0 0 1,0 0-1,1 0 1,-1 0 0,0 0-1,1 0 1,-1 0-1,0 0 1,1 0-1,-1 0 1,1-1-1,0 1 1,-1 0 0,1 0-1,0-1 1,-1 1-1,1 0 1,1 0-1,2 2 66,-1-1 0,0 1 0,1-1 0,0-1 0,-1 1 0,1 0 0,0-1 0,5 2 0,12 0 177,0-1-1,1 0 1,-1-2 0,25-2-1,10 0-1630,-55 2 1054,22-1-962,-12-1-1207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1:01.7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16 2816,'-7'2'639,"7"-3"-414,7-3 2687,-4 12-374,-1-4-2047,0 0-1,-1 0 0,0 0 1,0 0-1,0 1 0,0-1 1,0 1-1,-1-1 0,0 7 1,-1 2 606,-5 24 0,4-25-686,0 1 0,0 14 0,2-26-310,3-5 96,1-3-308,0 0-1,-1-1 0,0 1 0,3-11 0,3-5-27,2-6 245,-5 13 302,15-29 0,-14 37 3136,-7 8-3492,7 12-245,1 1 249,-3-6 1,-1 0 0,1-1 0,-1 0 0,12 11 0,-4-7 41,0 0 0,25 15 0,-36-24-162,33 15 247,-31-15-1349,1 0-1,-1 0 1,0 0-1,1-1 0,4 1 1,-1 2-3417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1:02.1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 4576,'0'-8'7072,"12"8"-6304,1 0 448,-1 3-704,5-3 288,3-3-480,2 3-384,-2 0 32,2 0-1280,-5 0 704,-1 0-2336,-2-4 1632,-2 4-3744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1:03.1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4 2720,'-5'-3'7925,"16"3"-4341,-4 2-3223,0 1 1,0 0-1,-1 0 0,1 0 1,-1 1-1,0 0 0,0 0 0,0 1 1,-1-1-1,1 1 0,8 11 1,-6-3-192,0 1 1,0 0-1,-2 0 1,1 0-1,-2 1 0,0 0 1,-1 0-1,0 1 1,2 24-1,-3-5 32,-2 0 0,-1-1 0,-6 45 0,2-47 127,-1 1 0,-2-2 1,-11 35-1,17-64-504,-8 19-821,9-21 785,0 1 0,-1-1 0,1 1 0,0 0 0,-1-1 0,1 1 0,0-1 0,-1 1 0,1-1 1,-1 1-1,1-1 0,0 1 0,-1-1 0,1 0 0,-1 1 0,0-1 0,1 0 0,-1 1 0,1-1 1,-1 0-1,0 0 0,1 1 0,-1-1 0,1 0 0,-1 0 0,0 0 0,1 0 0,-1 0 0,0 0 1,-3-4-3006,3-5 1072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39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374 709 7392,'-2'-2'652,"2"0"-66,-1 1 1,1 0 0,-1 0 0,0-1 0,0 1 0,0 0 0,1 0 0,-1 0 0,0 0 0,0 0 0,0 0 0,-2 0 0,1 0-186,-1 1 0,1 0 0,0-1 1,-1 1-1,1 1 0,0-1 0,-1 0 1,-2 1-1,-7 2-128,1 0-1,-1 0 1,1 1 0,0 1 0,-18 10-1,-4 1 76,1-2-151,-49 30 0,71-37-201,0 0-1,0 0 1,1 1 0,0 0 0,0 1 0,1 0 0,0 0 0,-8 14 0,14-20 26,0 0-1,0 1 1,1-1-1,-1 1 1,1 0-1,0-1 1,0 1-1,0 0 1,1-1-1,-1 1 1,1 0-1,0 0 1,0 0-1,0 0 1,0-1-1,1 1 1,0 0-1,0 0 1,0-1-1,1 5 1,0-4 1,0 0 0,1 0-1,-1 0 1,0-1 0,1 1 0,0-1 0,0 0 0,0 0 0,0 0 0,0 0 0,1-1 0,0 1-1,-1-1 1,1 0 0,0 0 0,0 0 0,7 2 0,-3-2 18,0 0 0,0-1 1,1 0-1,-1 0 0,0-1 0,1 0 0,-1 0 0,0-1 1,1 0-1,-1-1 0,0 0 0,0 0 0,0 0 0,0-1 1,0-1-1,-1 1 0,1-1 0,8-6 0,1-2 55,0-1-1,0 0 0,-1-1 1,-1-1-1,26-31 1,-26 25-22,0-1 1,-1-1 0,14-32-1,-7 9 37,-2-2 1,-3-1-1,15-66 0,-30 108-108,5-16 14,24-113-76,-26 115 23,-2 0-1,-1 0 1,0-1 0,-4-33-1,-1 30 35,-1 0-1,-2 1 0,-15-43 1,20 62-26,0 1 1,-1-1 0,1 1 0,-1 0 0,1 0 0,-1 0 0,-1 0-1,1 1 1,0-1 0,-5-3 0,7 6 14,0 0 0,0 1 0,-1-1 1,1 0-1,0 0 0,-1 1 0,1-1 0,0 1 0,-1-1 1,1 1-1,-1 0 0,1-1 0,-1 1 0,1 0 1,-1 0-1,1 0 0,-1 0 0,1 0 0,-1 0 0,1 1 1,0-1-1,-1 0 0,1 1 0,-1-1 0,1 1 0,0 0 1,-1-1-1,1 1 0,0 0 0,0 0 0,-2 1 0,-2 2-22,0 1-1,1-1 1,0 1-1,0 1 1,-6 8-1,1 2 12,1 0 0,0 1 1,1 0-1,1 0 0,-4 21 0,-14 92 35,19-103-18,-3 27 76,3 0 0,2 1-1,2-1 1,2 0 0,3 0-1,2 0 1,18 69 0,-20-106 9,1-1 0,1 1 1,0-1-1,1 0 1,1-1-1,0 0 0,13 17 1,-17-27-39,0 0 1,0 0 0,0 0-1,1-1 1,0 1-1,0-1 1,0 0 0,0-1-1,1 1 1,0-1-1,-1 0 1,1 0-1,0-1 1,1 0 0,-1 0-1,0 0 1,0-1-1,1 0 1,-1 0-1,1-1 1,11 0 0,2-2 19,0-2 0,0 0 0,0-1 0,-1-1 1,34-15-1,-23 6-29,0-1-1,47-34 1,-59 37-18,-1-1 0,0-1 0,-2-1 1,0 0-1,14-20 0,-19 23 22,-1 0 1,-1-1-1,-1-1 1,0 1-1,0-1 1,-2 0-1,8-28 1,-10 25 12,0 0 0,-1 0 0,0 0 0,-2-24 0,0 40-43,0 1-14,0-1-1,0 0 0,0 1 0,0-1 0,0 0 0,-1 1 0,1-1 0,-1 0 0,1 1 0,-1-1 1,1 0-1,-1 1 0,0-1 0,0 1 0,0-1 0,0 1 0,0 0 0,0-1 0,-2-1 1,2 3 1,1-1 1,-1 1 0,1-1-1,-1 1 1,1 0 0,-1 0-1,1-1 1,-1 1 0,0 0-1,1 0 1,-1 0 0,1 0-1,-1 0 1,0 0 0,1 0-1,-1 0 1,0 0 0,1 0-1,-1 0 1,1 0 0,-1 0-1,0 0 1,1 0 0,-1 1-1,1-1 1,-1 0 0,0 1-1,-12 10-59,11-9 46,-20 25-43,2 0 0,-20 33 0,7-9 48,24-38-2,1 0 1,0 1-1,1 0 0,0 0 1,1 0-1,1 1 0,-6 28 0,9-31 17,1-1 0,0 1 0,1-1 0,0 1-1,1 0 1,0-1 0,1 1 0,0-1 0,1 0 0,8 21 0,-9-25 4,1-1 1,0 0 0,0 0-1,1 0 1,0 0 0,0-1 0,1 1-1,-1-1 1,1 0 0,0-1 0,8 7-1,-10-9 12,0 0 0,-1-1 0,1 0-1,0 1 1,0-1 0,0 0 0,0 0 0,0-1-1,0 1 1,0 0 0,0-1 0,0 0-1,0 0 1,0 0 0,0 0 0,0 0 0,0-1-1,0 1 1,0-1 0,0 0 0,0 0 0,0 0-1,0 0 1,0-1 0,0 1 0,-1-1-1,5-3 1,20-17 201,41-44-1,-6 4-86,-43 46-107,29-25-1,-47 40-19,0 0 0,0 1 1,-1-1-1,1 0 0,0 1 0,0-1 0,0 1 1,0 0-1,-1-1 0,1 1 0,0 0 1,0-1-1,0 1 0,0 0 0,0 0 0,0 0 1,0 0-1,0 0 0,0 0 0,0 0 1,0 0-1,0 0 0,1 1 0,-1-1-3,0 1 0,0 0 0,0 0 0,-1 0 0,1 0 0,0 0-1,-1 0 1,1 0 0,-1 0 0,1 0 0,-1 0 0,0 0 0,0 1 0,1-1 0,-1 0-1,0 0 1,0 0 0,0 0 0,0 1 0,0-1 0,0 0 0,0 0 0,-1 2 0,-34 240 344,16-126-222,-21 143-95,34-221-8,-22 157 50,16-104 134,9-67-74,-1-20-18,4-5-104,-1 0 0,1-1 0,0 1 0,0 0 0,-1 0 0,1-1 0,0 1 0,0 0-1,-1 0 1,1-1 0,0 1 0,0 0 0,-1-1 0,1 1 0,0 0 0,0-1 0,0 1 0,0 0 0,0-1 0,0 1 0,0-1 0,0 1 0,0 0 0,0-1-1,0 1 1,0 0 0,0-1 0,0 1 0,0-1 0,-2-26 83,1 0 0,3-30 0,10-62-44,-4 52 6,-5 30-35,35-247-96,-25 226 33,3 0 0,2 1 1,28-62-1,-8 42-100,60-90 1,-95 163 138,54-80-86,-47 72 43,0 0 0,1 1 0,0 0 0,20-15-1,-29 24 48,1 1 0,-1-1 0,0 0-1,1 1 1,-1-1 0,1 1-1,0 0 1,-1 0 0,1 0-1,0 0 1,0 1 0,-1-1-1,1 1 1,0-1 0,0 1-1,0 0 1,0 0 0,0 0-1,-1 1 1,1-1 0,0 1-1,0-1 1,0 1 0,-1 0-1,1 0 1,0 0 0,-1 1-1,1-1 1,-1 1 0,1-1-1,-1 1 1,0 0 0,0 0-1,0 0 1,0 0 0,4 4 0,2 5 28,0 0 0,-1 1 0,0-1 0,-1 2 0,0-1 1,-1 0-1,0 1 0,-1 0 0,-1 0 0,0 1 1,3 23-1,-5-18 41,0 1 0,-1-1 0,-1 1 0,-1-1 0,0 1 0,-2-1 0,-8 29 0,8-38-41,0 0-1,0-1 0,-1 1 1,0-1-1,0 0 1,-1-1-1,0 1 1,-1-1-1,-12 12 1,16-17-19,0 0 1,0-1-1,-1 1 1,1-1-1,-1 0 1,0 1-1,0-2 1,0 1-1,0 0 1,0-1 0,0 0-1,0 0 1,0 0-1,0 0 1,-1-1-1,1 0 1,0 0-1,-1 0 1,1 0 0,0 0-1,0-1 1,0 0-1,-1 0 1,1 0-1,-5-3 1,3 2-43,-1-1 0,1-1 0,0 1 0,1-1 0,-1 0 0,0 0 0,1-1 0,0 0-1,0 0 1,1 0 0,-1 0 0,1-1 0,0 1 0,1-1 0,-1 0 0,1-1 0,-3-7 0,5 12 27,1 0-1,-1 1 1,0-1-1,1 0 0,0 0 1,-1 0-1,1 0 1,0 0-1,0 1 1,0-1-1,0 0 1,0 0-1,1 0 1,-1 0-1,0 0 1,1 0-1,-1 1 0,1-1 1,0 0-1,0 0 1,0 1-1,0-1 1,0 0-1,0 1 1,0-1-1,0 1 1,1 0-1,-1-1 0,0 1 1,1 0-1,-1 0 1,4-2-1,0 0-14,0 1-1,1 0 1,-1 0-1,1 0 1,-1 1-1,1-1 1,-1 1-1,1 1 1,10-1 0,13 2-52,47 9 1,19 0-54,-41-8 253,1-3 0,58-9 0,-78 4-71,-1-1 0,1-1 0,-2-2 0,45-19 0,-67 24-36,0 0 0,-1-1 0,0 0 0,0-1-1,0 0 1,-1-1 0,0 0 0,9-10 0,-13 12 18,-1 0 1,1 0-1,-1 0 0,-1-1 1,1 1-1,-1-1 0,0 0 1,-1 0-1,1 0 1,-2 0-1,1-1 0,-1 1 1,1-11-1,-1 6-2,-1 0 1,-2-21-1,1 30-40,1 0 1,-1 0-1,1 0 1,-1 1-1,0-1 0,0 0 1,-1 1-1,1-1 1,0 1-1,-1 0 1,1-1-1,-1 1 0,0 0 1,0 0-1,0 0 1,-2-2-1,2 3-5,1 0 0,-1 0 0,1 0 0,-1 1-1,1-1 1,-1 0 0,0 1 0,1 0 0,-1-1 0,0 1 0,0 0-1,1 0 1,-1 0 0,0 0 0,0 0 0,1 0 0,-1 0 0,0 0 0,0 1-1,1-1 1,-1 1 0,0 0 0,1-1 0,-1 1 0,-2 1 0,-3 3-27,1-1 1,-1 1 0,1 1 0,-7 5 0,9-6 27,-13 12-1,0 2 0,2 0 0,0 1 0,1 1 0,1 0 0,-14 33 0,25-50 3,0 1 0,0-1 0,0 1 0,1-1-1,0 1 1,0 0 0,0-1 0,1 1 0,-1 5 0,2-7 10,-1 0 1,0 0 0,1 0-1,0 0 1,0 0 0,0 0-1,0 0 1,0 0 0,1 0-1,-1 0 1,1-1 0,0 1-1,-1-1 1,1 1 0,4 3 0,-1-2 23,0 0 1,1 0 0,-1-1 0,1 0 0,0 0-1,0 0 1,0-1 0,0 1 0,1-1 0,-1-1 0,0 1-1,1-1 1,-1 0 0,1-1 0,-1 0 0,1 0 0,7-1-1,4 0 79,1-2 0,-1 0-1,0-1 1,32-12-1,-23 5-140,-2-2-1,48-31 0,5-2 166,-75 44-103,1 0 0,-1 1 0,0 0 0,1 0 0,0 0 0,-1 0 0,1 0 0,0 1 0,6-1 1,-9 1-11,-1 0 0,1 0 0,0 1 0,0-1 0,0 0 0,0 0 0,0 1 0,0-1 0,0 0 0,-1 1 0,1-1 0,0 1 0,0-1 0,-1 1 0,1-1 0,0 1 0,0 0 0,-1-1 0,1 1 0,-1 0 0,1-1 0,-1 1 0,1 0 0,-1 0 0,1 0 0,-1 0 0,0-1 0,1 1 0,-1 0 0,0 0 0,0 0 0,1 0 0,-1 0 0,0 0 0,0 0 0,0 0 0,0 0 0,0-1 0,-1 1 0,1 0 0,0 0 0,-1 1 0,-1 7 75,0-1 0,-1 0 0,0 1 0,-8 14 0,-5 11 63,8-17-194,6-14-15,11-11 1,6-9 11,1 2 0,1 0-1,1 1 1,0 1 0,1 1-1,0 1 1,29-13 0,-44 22 55,0 0-1,0 1 1,0-1 0,0 1 0,1 0 0,-1 1 0,0-1 0,1 1-1,-1 0 1,0 0 0,1 0 0,-1 1 0,0-1 0,1 1-1,-1 0 1,0 0 0,0 1 0,1-1 0,-1 1 0,-1 0 0,1 0-1,0 0 1,0 1 0,-1-1 0,7 6 0,-4-1-48,9 9 41,22 28 0,-35-40 7,1 0 0,0-1 0,0 1 0,1-1 0,-1 1 0,1-1 0,0 0 0,-1-1 0,1 1 0,1 0 0,-1-1 0,0 0 0,8 3 0,-5-4-10,-1 1 0,0-1-1,1-1 1,-1 1 0,1-1 0,-1 0 0,1 0 0,-1-1 0,7-1 0,7-3-7,0-2-1,0 0 1,-1 0 0,0-2 0,20-12 0,30-15-22,20-11 114,-74 38-81,-1-1 1,0 0 0,21-20-1,-34 28-3,0 1 0,1 0-1,-1-1 1,0 1 0,0-1-1,-1 1 1,1-1 0,0 1-1,0-1 1,-1 0 0,1-1-1,-1 2 1,0 1 0,0 0-1,0 0 1,0 0 0,0 0 0,0 0-1,0-1 1,0 1 0,0 0-1,0 0 1,0 0 0,0 0 0,0 0-1,0 0 1,0-1 0,0 1-1,0 0 1,0 0 0,0 0 0,0 0-1,0 0 1,0 0 0,0 0 0,0-1-1,0 1 1,-1 0 0,1 0-1,0 0 1,0 0 0,0 0 0,0 0-1,0 0 1,0 0 0,0 0-1,-1 0 1,1 0 0,0 0 0,0 0-1,0-1 1,0 1 0,0 0 0,-1 0-1,1 0 1,0 0 0,-13 7 22,-93 83-220,88-72 149,1 1 0,-16 21 0,27-32 27,1 1 0,-1-1-1,2 1 1,-1 0 0,1 1-1,0-1 1,-4 19-1,7-24 7,1-1-1,0 0 1,0 1-1,0-1 1,0 0-1,0 1 1,0-1-1,1 0 1,0 0-1,1 6 1,-1-8 17,-1 0 1,1 0-1,-1-1 1,0 1-1,1 0 1,0 0-1,-1 0 0,1 0 1,0-1-1,-1 1 1,1 0-1,0 0 1,0-1-1,0 1 1,-1-1-1,1 1 1,0-1-1,0 1 0,0-1 1,0 1-1,0-1 1,0 0-1,0 0 1,0 1-1,0-1 1,0 0-1,0 0 0,0 0 1,0 0-1,0 0 1,0 0-1,0-1 1,0 1-1,0 0 1,0 0-1,1-1 0,6-2 15,0-1 0,0 0 0,0 0 0,0 0 0,-1-1 0,7-6-1,40-37 38,-38 33-28,-3 2-20,-1 0 0,0-1 0,-1-1 0,-1 0 0,0 0 0,11-25 0,32-68 8,76-222-1,-123 313-20,-1 0 1,-1-1-1,4-21 0,-8 37-1,0 0-1,0 1 1,0-1-1,0 0 0,0 1 1,0-1-1,-1 0 0,1 1 1,-1-1-1,1 0 1,-1 1-1,1-1 0,-2-1 1,1 2 5,1 0 0,-1 0 1,0 1-1,1-1 0,-1 0 1,0 1-1,1-1 0,-1 1 1,0-1-1,0 1 1,0-1-1,0 1 0,1-1 1,-1 1-1,0 0 0,0 0 1,0-1-1,-1 1 0,-1 0 6,0 0 0,1 1-1,-1-1 1,1 1-1,-1-1 1,1 1-1,-1 0 1,1 0-1,-1 0 1,1 0-1,0 0 1,0 1 0,-1-1-1,1 1 1,0-1-1,0 1 1,0 0-1,-2 3 1,-7 8 18,1 1-1,0 1 1,1 0 0,-10 20 0,-25 71-3,32-72 9,2 1-1,-7 45 1,14-59-40,0 0 1,2 1 0,1-1-1,0 0 1,5 25 0,-4-40-75,0 1-1,1-1 1,0 1 0,0-1 0,0 0 0,1 0 0,0 0 0,0 0-1,1-1 1,0 1 0,0-1 0,0 0 0,0 0 0,9 7-1,-2-4-790,0 0 0,0-1-1,0-1 1,1 0 0,0 0-1,14 4 1,-10-5-791,0-1 1,1 0-1,-1-1 1,1-1-1,0 0 1,27-2-1,37 0-3237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1:03.8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257 0 3232,'5'0'3792,"-18"12"1168,6-6-4412,0 0 1,-1-1-1,1 0 0,-12 6 1,-17 12 751,26-16-1034,-2 2 29,0 0 0,1 0 0,0 1 0,0 0 0,1 1 0,-9 14 0,9-11-155,2 2 0,-1-1 0,2 1 0,0 1 0,1-1 0,1 1 0,0 0 0,1 0 0,1 0 0,1 1 0,0-1 1,2 1-1,0 0 0,0-1 0,2 1 0,0-1 0,1 0 0,8 24 0,-8-33-149,0-1 1,1 0-1,0 0 0,0 0 0,1 0 1,0-1-1,0 0 0,0 0 0,1 0 1,0 0-1,0-1 0,0 0 0,8 4 1,-8-5-788,1 0 1,0-1 0,0 0 0,0 0-1,0 0 1,0-1 0,1 0-1,10 1 1,-17-2 549,0-1 0,0 0 0,0 0-1,0 0 1,0 0 0,0 0 0,0 0 0,0 0-1,0 0 1,0 0 0,0 0 0,0-1-1,0 1 1,0 0 0,-1-1 0,1 1 0,0 0-1,0-1 1,0 1 0,0-1 0,-1 1 0,1-1-1,0 0 1,0 1 0,-1-1 0,1 0-1,-1 0 1,1 1 0,0-1 0,-1 0 0,1 0-1,-1 0 1,0 0 0,1 0 0,-1-1 0,-2-15-2581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1:04.2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30 5984,'-13'-11'2208,"10"11"-288,11 0-1504,0 0 1952,6 0-1312,-2 0 704,9 5-1025,0-5 289,4 0-576,5 0-416,4-5-32,3 2-448,1-2 224,-4 2-2623,0-1 1567,-1 1-3616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1:05.8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 3072,'0'-2'10264,"4"5"-9030,-3-1-1081,1 1 0,-1-1-1,1 0 1,-1 1 0,0-1 0,0 0-1,0 1 1,0 0 0,0-1 0,-1 1-1,1-1 1,-1 1 0,0 0 0,1-1-1,-1 1 1,0 0 0,-1 0 0,1 2-1,1 23 370,1-16-563,0 0 0,1 18 0,-1-25-249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1:06.4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41 5728,'-1'-1'176,"0"1"-1,0-1 1,0 1 0,0-1 0,0 1 0,0-1 0,0 0-1,1 1 1,-1-1 0,0 0 0,0 0 0,0 0-1,1 0 1,-1 0 0,0-1 0,1 2-122,0 0-1,0 0 1,0-1 0,0 1-1,0 0 1,0 0 0,0-1-1,0 1 1,0 0 0,0 0 0,0 0-1,0-1 1,0 1 0,0 0-1,0 0 1,1-1 0,-1 1-1,0 0 1,0 0 0,0 0-1,0 0 1,0-1 0,1 1-1,-1 0 1,0 0 0,1 0 0,11-5 1741,15-3-202,-23 6-1348,1 0 0,-1 1-1,0 0 1,1 0 0,0 0 0,7-1 0,-11 2-157,1 0 1,0 0 0,0 0-1,-1 0 1,1 0-1,0 1 1,0-1 0,-1 1-1,1-1 1,-1 1-1,1-1 1,0 1-1,-1 0 1,1 0 0,-1 0-1,1 0 1,-1 0-1,0 0 1,3 2-1,-4-2-8,1 1 0,0 0 0,-1-1-1,1 1 1,-1-1 0,1 1-1,-1 0 1,0-1 0,1 1-1,-1 0 1,0 0 0,0-1 0,-1 1-1,1 0 1,0-1 0,0 1-1,-1 0 1,1-1 0,-1 1-1,0 1 1,-1 1-17,0 1-1,0-1 1,0-1-1,0 1 1,0 0 0,-1 0-1,1-1 1,-1 1-1,0-1 1,0 0-1,-1 0 1,1 0 0,-1-1-1,-5 5 1,-12 8-597,21-15 348,1 1-49,3 3 227,0-1 0,1 0 0,-1 0 0,1-1 0,0 1 0,0-1 0,6 2 0,-5-2 5,-1 0 1,1 0 0,-1 1 0,0 0 0,1 0-1,5 5 1,-9-6 148,-1-1 0,1 0-1,-1 1 1,0-1 0,1 1 0,-1 0-1,0-1 1,0 1 0,0 0 0,1 3-1,-2-5-95,0 1 0,0 0-1,0 0 1,0 0 0,0 0-1,0-1 1,0 1 0,0 0-1,0 0 1,-1 0 0,1-1-1,0 1 1,0 0 0,-1 0-1,1-1 1,-1 1 0,1 0-1,0-1 1,-1 1 0,1 0-1,-1-1 1,0 1 0,1-1-1,-1 1 1,0-1 0,1 1-1,-1-1 1,0 1 0,0 0-1,-4 1-111,1 1-1,-1-1 0,0 0 1,0 0-1,0 0 1,0-1-1,0 0 0,0 0 1,-6 1-1,-28-1-5786,36-1 5146,3 0 582,0 0 0,0 0 0,0 0-1,0 0 1,0 0 0,-1 0 0,1 0 0,0 0 0,0 0 0,0 0 0,0 0 0,-1 0-1,1 0 1,0 0 0,0 0 0,0 0 0,0 0 0,0 0 0,-1 0 0,1 0 0,0 0 0,-2-4-3028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1:06.9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209 1 5888,'-16'3'10447,"-9"9"-8936,11-5-494,-4 1-473,1 0-1,-1 1 0,1 1 0,1 0 1,0 2-1,-23 20 0,38-31-521,0 0 0,0-1-1,0 1 1,0 0 0,0 0 0,1 0-1,-1 0 1,0 0 0,1 0 0,-1 0 0,0 0-1,1 0 1,-1 0 0,1 0 0,0 0-1,-1 1 1,1-1 0,0 0 0,0 0 0,0 0-1,0 0 1,0 1 0,0-1 0,0 0-1,0 0 1,0 0 0,1 1 0,-1-1 0,1 2-1,1-2 21,-1 1 0,1 0-1,0 0 1,0-1 0,0 1 0,-1-1-1,2 1 1,-1-1 0,0 0-1,0 0 1,0 0 0,0 0 0,4 0-1,7 3-375,-1-1 0,1-1 0,0 0-1,21 0 1,52-4-3925,-15-5-2685,-40 4 3947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1:08.7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56 576,'2'-6'9175,"-1"5"-8739,8-2 3491,17 5-4343,-10 0 1331,135 2 205,84 22 44,10 1-808,-39-14 561,-116-7-693,44 1-240,13-13 405,-77 3-271,-13 1-37,258-15 243,-187 1 298,-24 2-97,14 3-163,221 7 1,-286 6-456,0-2-1,0-3 1,66-11 0,-119 14 91,66-13-3090,-23 0-2390,-28 6 2538,-8-5-2069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1:09.9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11 3552,'-5'-10'6002,"13"9"-2540,0 1-3529,-7 0 259,0 0 0,1 1 0,-1-1 0,1 0 1,-1 0-1,0 1 0,1-1 0,-1 0 0,0 1 0,1 0 0,-1-1 0,0 1 1,0 0-1,1-1 0,-1 1 0,0 0 0,0 0 0,0 0 0,1 2 0,0-1-60,-1 0 0,1 1 0,-1-1 0,0 1 0,0 0 0,0-1 0,0 1 0,0 0-1,0 3 1,1 6 109,-1 0-1,-1 0 0,-2 20 0,-39 251 1952,37-263-1833,2 1 1,-1 24-1,22-45-199,144-21 160,-70 12 48,-56 6-374,18 2-186,-45 1-3576,0 0-3386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1:10.8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16 4384,'-1'6'10947,"7"-2"-11750,0 0 1128,0 0 1,1-1-1,0 0 0,-1 0 1,1-1-1,0 0 1,0 0-1,0 0 1,14 0-1,7-1 390,34-2-1,-45 0-432,17 0-324,0-2 1,0-1-1,0-2 0,41-13 1,-60 15-809,-12 4 384,0-1 0,0 0-1,0 1 1,0-1 0,0 0 0,-1-1-1,1 1 1,0-1 0,-1 1 0,4-3-1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1:11.2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95 6880,'0'-1'156,"0"0"0,-1 0 0,1 0 0,-1 0 1,1 0-1,0 0 0,0 0 0,0 0 0,0 0 0,-1 0 1,1 0-1,1 0 0,-1 0 0,0 0 0,0 0 0,0 0 1,0 0-1,1 0 0,-1 0 0,1 0 0,-1 0 0,0 0 1,1 0-1,0 0 0,-1 0 0,1 0 0,0 1 0,-1-1 1,2-1-1,1 0 170,0 1-1,0-1 1,1 1 0,-1 0 0,1 0 0,-1 0 0,5-1 0,3-1 382,61-11 112,0 3 1,92-3-1,-44 5-5495,-116 8 4081,0 1-1,-1-1 1,1 1-1,0 0 1,-1 0-1,1 0 1,0 1 0,-1-1-1,1 1 1,0 0-1,-1 0 1,1 0-1,-1 0 1,5 3-1,5 10-1682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1:12.2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22 6720,'-8'5'2496,"8"-16"1632,12 11-3520,1 0-480,-1-4-96,5 4-480,1 0 224,-1 0-1632,-2-4 1024,2 4-3520,5-4 2432,-5 1-768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41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219 414 5632,'-2'-9'2008,"2"9"-1858,0 0 0,0-1-1,0 1 1,0 0-1,0-1 1,0 1-1,0 0 1,0-1 0,0 1-1,0 0 1,0-1-1,-1 1 1,1 0-1,0-1 1,0 1-1,0 0 1,0 0 0,0-1-1,-1 1 1,1 0-1,0 0 1,0-1-1,-1 1 1,1 0 0,0 0-1,0 0 1,-1-1-1,1 1 1,0 0-1,-1 0 1,-22-8 4331,20 7-4292,-1 0 0,1 1 0,0 0 0,0 0 0,0 0 0,0 0 0,0 0 0,0 1 0,0-1 0,-4 2 0,-7 2 26,0 2 1,1 0 0,0 0 0,0 1-1,0 1 1,0 0 0,1 1-1,-13 12 1,23-20-195,1 1-1,-1 0 1,0 0 0,0 0-1,1 0 1,-1 0 0,1 0 0,-1 1-1,1-1 1,0 0 0,0 1-1,0-1 1,-1 4 0,2-4-11,0-1 1,0 1-1,0-1 1,0 0 0,0 1-1,0-1 1,1 1 0,-1-1-1,0 0 1,1 1-1,-1-1 1,1 0 0,0 1-1,-1-1 1,1 0-1,0 0 1,-1 0 0,1 1-1,0-1 1,0 0-1,0 0 1,0 0 0,0-1-1,1 1 1,-1 0-1,2 1 1,5 2 69,0 0 1,0 0-1,1-1 0,-1 0 1,1-1-1,0 0 0,0 0 1,11 0-1,1 0 134,-1-2 0,33-3 0,-42 2-143,1-1 0,-1-1 0,1 0 0,15-6 0,-21 7-18,-1-1 0,1 0 0,-1 0 0,1 0 0,-1-1 0,0 0 0,0 0 0,0 0 1,7-10-1,-10 10-11,0 1 1,0-1-1,0 0 1,-1 0-1,0 0 1,1 0-1,-2 0 1,1 0-1,0 0 1,-1 0-1,0 0 1,0-1-1,0 1 1,0 0-1,-2-7 1,-1-5 27,0 0 0,-9-21 0,10 31-83,0 0 0,-1 0 0,1 0 0,-1 0 0,-1 0 0,1 1 0,-1 0 0,0 0 1,0 0-1,0 0 0,-1 0 0,0 1 0,0 0 0,0 0 0,0 0 0,-1 1 0,1-1 0,-1 1 0,0 1 0,0-1 0,0 1 0,0 0 0,0 0 0,-1 1 0,1 0 0,-1 0 0,1 0 0,0 1 0,-1 0 0,1 0 0,-1 1 0,1 0 0,-1 0 0,1 0 0,0 1 0,-7 2 0,6-1-3,0 0 0,0 0-1,-10 7 1,15-9 6,1 0-1,-1 0 1,1 0 0,0 0-1,-1 0 1,1 0 0,0 1-1,0-1 1,0 1 0,0-1-1,0 1 1,0-1-1,0 1 1,0-1 0,0 1-1,1 0 1,-1-1 0,1 1-1,-1 0 1,1 2 0,0-3 11,0 0 0,0 0 0,1 0 1,-1 0-1,1 0 0,-1 0 0,1 0 0,-1 0 1,1 0-1,-1 0 0,1-1 0,0 1 1,-1 0-1,1 0 0,0-1 0,0 1 1,-1 0-1,1-1 0,0 1 0,0-1 0,0 1 1,0-1-1,1 1 0,1 0 25,1 0-1,-1 0 1,0 0 0,0 0-1,1 0 1,-1-1 0,4 1-1,3-2 26,0 0 1,0 0-1,0-1 0,0 0 0,0-1 1,-1 0-1,1 0 0,-1-1 0,14-8 0,7-7 42,39-30-1,-52 36-85,171-114 136,-155 108 43,1 2-1,1 1 1,70-21 0,-101 35-111,0 1 1,0 0-1,0 1 1,1-1 0,-1 1-1,0 0 1,1 0-1,-1 0 1,0 0 0,6 2-1,-8-1-49,-1-1-1,1 1 0,-1 0 0,1 0 1,-1-1-1,1 1 0,-1 0 0,0 1 1,1-1-1,-1 0 0,0 0 0,0 0 1,0 1-1,0-1 0,0 1 0,0-1 1,0 1-1,-1-1 0,1 1 0,0-1 1,-1 1-1,1 0 0,-1-1 0,0 1 1,0 0-1,1-1 0,-1 1 0,0 0 1,-1 3-1,0 11 41,0 0-1,-2 0 1,0 0 0,-1 0-1,0 0 1,-1 0 0,-1-1 0,-11 19-1,-71 114 160,75-128-199,-15 19-8,17-24-6,-15 25 1,25-39-13,1-1 0,-1 1 0,1 0 0,-1 0 0,1 0 0,0 0 0,0 0 0,-1 0 0,1-1 0,0 1 0,0 0 0,0 0 0,0 0 0,0 0-1,0 0 1,0 1 0,1-1 0,-1-1 1,0 0-1,0 0 0,0 1 0,0-1 0,0 0 0,1 0 0,-1 0 0,0 0 0,0 1 0,0-1 0,1 0 0,-1 0 0,0 0 0,0 0 0,0 0 1,1 0-1,-1 0 0,0 1 0,0-1 0,1 0 0,-1 0 0,0 0 0,0 0 0,1 0 0,12-4 10,6-7 1,0-2 1,-1 1-1,27-26 1,49-53-13,-74 70 62,12-12-6,-12 11-7,1 1-1,47-36 1,-67 56-39,1 0 0,-1 0 0,1 0 0,0 0 1,0 0-1,-1 1 0,1-1 0,0 0 0,0 1 0,-1 0 1,1-1-1,0 1 0,3 0 0,-4 0 2,0 0-1,0 1 1,1-1 0,-1 0-1,0 1 1,0-1 0,0 1-1,0 0 1,0-1 0,0 1-1,0 0 1,0 0 0,0-1-1,0 1 1,0 0 0,-1 0-1,1 0 1,0 0-1,0 0 1,-1 0 0,1 1-1,0 0 1,4 10 78,0 0 0,0 1-1,-2-1 1,5 27 0,1 54 159,2 7-209,7-8 179,-17-91-268,-1 0 0,0 0 0,1 0 0,-1 0-1,1 0 1,-1 0 0,1 0 0,-1 0-1,1 0 1,0 0 0,0 1 0,25-21-18744,-6 6 14090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1:13.4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52 3328,'-12'0'12837,"20"0"-11333,5-1-631,0 0-1,22-6 1,5 0-302,31-7 23,4-1-367,-56 11 753,-11 2-3351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1:14.7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243 5 5152,'0'-4'13523,"-1"9"-10917,-1 11-5119,0-11 3776,-10 47-622,3-14-380,-10 34 255,-29 94 360,39-142-801,-1-1 1,0 0 0,-2 0 0,-27 38-1,30-47-84,-8 9 594,-3-4-478,4-4-203,15-15 91,-6 8 287,66-16-154,27-7 194,-46 7-205,47-4-1,-45 6 313,-6 0-1536,-5 5-6012,-48-10-5398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1:15.1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19 8480,'-14'-13'2730,"13"13"-2679,1 0-1,0 0 1,0 0 0,0 0-1,0 0 1,0 0-1,0 0 1,0 0-1,0 0 1,0-1 0,0 1-1,0 0 1,0 0-1,-1 0 1,1 0-1,0 0 1,0 0 0,0-1-1,0 1 1,0 0-1,0 0 1,0 0-1,0 0 1,0 0 0,0 0-1,0-1 1,0 1-1,0 0 1,0 0-1,1 0 1,-1 0-1,0 0 1,0 0 0,0 0-1,0-1 1,0 1-1,0 0 1,0 0-1,0 0 1,0 0 0,0 0-1,0 0 1,0 0-1,1 0 1,-1 0-1,0-1 1,0 1 0,0 0-1,0 0 1,0 0-1,0 0 1,0 0-1,1 0 1,-1 0 0,0 0-1,0 0 1,0 0-1,0 0 1,0 0-1,0 0 1,1 0 0,-1 0-1,0 0 1,0 0-1,0 0 1,7 0 1374,159 11 4374,1-1-5705,-161-10-214,0 0 0,-1-1 0,1 0 0,0 0 0,7-3 0,-8 4-1013,1-2-1919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1:15.5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66 8736,'-7'-3'3218,"13"0"-717,24 0 725,-16 1-2209,108-9 2009,-72 7-2163,95-18 0,-77 11-2058,-59 8 637,0 0-4871,-8 4 4783,-1-1 517,0 0-1,0 0 1,0 0 0,0 1 0,0-1-1,0 0 1,0 0 0,0 0-1,0 1 1,0-1 0,0 0 0,0 0-1,0 0 1,0 0 0,0 1-1,0-1 1,0 0 0,0 0 0,0 0-1,0 1 1,0-1 0,0 0-1,0 0 1,0 0 0,0 1-1,0-1 1,0 0 0,-1 0 0,1 0-1,0 0 1,-1 1-517,1-1 516,0 0 1,-8 13-2527,0-2-1717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1:29.7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118 7 1824,'3'-1'5111,"-14"2"1431,9 1-6305,1 0 0,0 1 1,-1-1-1,1 0 0,0 1 1,0-1-1,0 1 0,-1 4 0,-4 10 145,-8 10-166,4-8-53,0 0 0,2 1 0,0 0 0,1 0 1,-6 29-1,2 0 54,8-37 404,0 1 0,-2 22 0,6-42-474,0 0 0,0 1 1,1-1-1,3-11 1,3-8-155,6-27 155,26-62-1,-36 105-148,13-43-197,-14 42 197,-2 10-12,-1 1-1,0-1 1,0 0 0,0 0-1,1 0 1,-1 0-1,1 0 1,-1 0-1,1 0 1,-1 0 0,1 0-1,-1 1 1,1-1-1,-1 0 1,1 0-1,1 0 1,-1 0-72,-1-2 10,0 3-5,12 14-155,-8-6 264,0 1-1,-1 0 0,0 0 1,3 15-1,-1-3 92,12 68 344,-13-63-342,1 0 1,12 38 0,-9-39-70,-7-24-42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1:30.1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77 4160,'3'-16'5600,"1"16"-3904,1-4-992,7 0 192,1 1-512,-1-1 0,1 1-224,4-5 32,5 0-96,3 0-832,7 2 384,2-2-3648,1 4 2208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1:31.3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236 11 1248,'1'0'22,"-1"0"-1,0 0 1,0 1 0,0-1-1,0 0 1,0 0 0,0 0-1,0 0 1,0 0 0,0 0 0,0 0-1,0 0 1,0 0 0,0 0-1,1 0 1,-1 0 0,0 0-1,0 0 1,0 1 0,0-1-1,0 0 1,0 0 0,0 0-1,0 0 1,0 0 0,0 0 0,0 0-1,0 0 1,0 0 0,0 0-1,0 1 1,0-1 0,0 0-1,0 0 1,0 0 0,0 0-1,0 0 1,0 0 0,0 0-1,-1 0 1,1 0 0,0 0 0,0 1-1,0-1 1,0 0 0,0 0-1,0 0 1,0 0 0,0 0-1,0 0 1,0 0 0,0 0-1,0 0 1,0 0 0,0 0-1,-1 0 1,1 0 0,0 0 0,0 0-1,0 0 1,0 0 0,0 0-1,0 0 1,0 0 0,0 0-1,-1 0 1,17 2 13107,-15-3-12747,-4-5 2261,2 5-2649,0 0 1,1 0 0,-1 0 0,0 1 0,0-1 0,0 0 0,0 1 0,-1-1 0,1 1 0,0-1-1,0 1 1,0-1 0,0 1 0,-2-1 0,-18 1 181,1 1 0,0 1 0,-25 5 0,38-6-126,-1 2 1,1-1-1,-1 1 0,1 0 0,0 0 0,0 1 1,1 0-1,-1 0 0,1 0 0,0 1 1,-10 9-1,12-9 14,1 0 1,0-1-1,-1 1 1,1 1 0,1-1-1,-1 0 1,1 1-1,0-1 1,0 1-1,1 0 1,0-1 0,-2 12-1,3-15-27,0 1 0,0-1 1,0 0-1,0 0 0,0 1 0,0-1 0,1 0 0,-1 1 0,1-1 0,-1 0 0,1 0 1,0 0-1,0 1 0,0-1 0,0 0 0,0 0 0,1 0 0,-1-1 0,0 1 1,1 0-1,0 0 0,-1-1 0,1 1 0,0-1 0,0 0 0,0 1 0,0-1 1,0 0-1,0 0 0,0 0 0,0 0 0,0-1 0,0 1 0,5 0 0,6 0 42,-1 0-1,1-2 1,-1 1-1,1-2 1,-1 1 0,16-6-1,-17 5-68,88-22-3656,30-6-4329,-110 28 1869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1:32.9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0 2304,'3'4'12185,"-2"0"-13186,-2 17 2123,-3 22 1,-1-9-718,-11 160 934,11-112-819,-2 20-6,1-15-91,4-24-67,0 107 294,4-83-431,-2-37-3,12 83 0,-8-105-16,-1 29 0,3 20 24,0-10-50,-4 113 0,-3-100-159,1-66 76,0 60 584,14 115-1,-13-163-393,-1-24-852,-1-18-5741,3 2 2770,4-17-3348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1:34.3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0 3232,'-2'1'8270,"1"8"-4220,0 21-3273,-1 2-221,-18 279 2299,19 0-1703,1-177-535,5 34-209,-5 128 336,-10-61-249,-14 123 215,12-276-641,0-21 91,4 25 75,6-66-449,-1 12-463,-1-25-2903,0-11 804,1-16-1246,9-8-2863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1:36.1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2 144 2816,'0'-1'79,"-1"0"0,1 0 0,0 0 0,0 0 0,0 1 1,0-1-1,0 0 0,0 0 0,0 0 0,0 0 0,0 0 0,1 1 0,-1-1 0,0 0 1,0 0-1,1 0 0,-1 1 0,1-1 0,-1 0 0,1 0 0,-1 1 0,1-1 0,-1 0 1,1 1-1,-1-1 0,1 1 0,0-1 0,-1 0 0,1 1 0,0 0 0,0-1 0,1 0 1,-1 0 423,1 0-1,-1 0 1,1 0 0,-1-1 0,1 1 0,-1 0 0,3-4 0,-4 3-61,1 0 0,-1 0-1,1 0 1,-1 0-1,0-1 1,1 1 0,-1 0-1,-1-4 1,3-12 1023,0 15-1275,-1-1-1,2 1 1,-1 0 0,0-1-1,1 1 1,-1 0-1,1 1 1,0-1 0,0 0-1,0 1 1,1-1-1,-1 1 1,0 0-1,1 0 1,-1 1 0,7-3-1,2 0-39,1 0 1,-1 1-1,23-3 0,-30 6-137,-1-1-1,1 1 0,-1 0 1,0 1-1,1-1 1,-1 1-1,0-1 1,1 1-1,-1 0 1,7 4-1,-8-4 0,0 1 0,-1-1 1,1 1-1,-1 0 0,1 0 0,-1 0 1,0 0-1,0 0 0,0 0 0,0 1 1,0-1-1,0 1 0,-1-1 0,1 1 1,-1 0-1,0-1 0,2 5 0,0 6 22,0 1 0,0-1 0,-1 0 0,-1 1 0,0 21 0,-2-11 49,-2 0 1,-6 32-1,6-44-49,-1-1 0,0 1 0,0-1-1,-10 18 1,-29 38 590,39-62-559,-3 9 105,-6 6 530,12-20-476,1 1-191,0-1 1,1 0 0,-1 1 0,0-1-1,0 0 1,0 1 0,1-1 0,-1 1-1,0-1 1,0 0 0,0 1 0,1-1-1,-1 0 1,0 0 0,1 1 0,-1-1-1,0 0 1,1 0 0,-1 1 0,0-1-1,1 0 1,-1 0 0,1 0 0,-1 0-1,1 1 1,13 2 401,-10-2-227,8 0-141,1 1 0,-1-2 0,1 0 0,-1 0 0,0-2 0,15-2 1,-8 1-3127,23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44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9 912 5216,'-9'0'5312,"32"7"-1552,-18-8-3462,0 1 1,0-1-1,0 0 1,0 0-1,0 0 1,0-1-1,0 1 1,-1-1-1,9-5 1,2-2 253,20-17 1,-21 15-361,49-41 266,-3-3-1,54-64 1,-100 103-354,224-263 1923,-203 226-1446,-36 54-690,-3 2 72,0 0 0,1 0 0,-1 1 0,1 0 1,-5 6-1,-23 45 65,2 0 0,3 2 0,-34 105 0,52-135 5,-10 51 1,17-70 2,0 0 1,1 0 0,0 0-1,0-1 1,0 1-1,1 0 1,0 0 0,1 0-1,0-1 1,0 1 0,4 9-1,-4-13-7,0-1 0,0 1 0,0-1-1,1 1 1,-1-1 0,1 0 0,0 0-1,0 0 1,0 0 0,0-1 0,0 1-1,0-1 1,1 0 0,0 0 0,-1 0-1,1 0 1,0-1 0,0 1 0,5 0-1,-3-1 3,-1 0 0,1-1-1,-1 0 1,1 0 0,-1 0-1,1-1 1,-1 0 0,0 0-1,1 0 1,-1-1-1,0 1 1,0-1 0,0 0-1,7-5 1,1-1 12,0-1 1,0 0-1,-1-1 1,0-1-1,12-13 1,49-68 15,-34 41-11,156-179 208,-148 180-190,-2-2-1,61-92 1,-81 101 161,36-81 0,-56 104-120,-5 13-59,-4 11 10,-119 157 21,97-129-115,-11 18 77,2 1 0,-44 83 0,-39 118 457,68-139-373,39-90-78,-1 1 27,2 1-1,-15 48 0,25-67 95,6-10-101,128-134-14,-100 101-18,29-30-38,-51 55-18,1 1-1,0 1 1,20-13 0,-31 22 17,0 0 1,0 0-1,0 0 1,0 0 0,0 0-1,0 0 1,0 0-1,0 1 1,0-1 0,1 1-1,-1-1 1,0 1-1,0 0 1,0 0 0,1 0-1,-1 0 1,0 1-1,0-1 1,0 1 0,1-1-1,2 2 1,-1 1-21,0-1 1,0 1 0,-1 0-1,1 0 1,-1 0-1,0 1 1,0-1-1,0 1 1,3 4-1,23 39 41,-20-30 38,1-1 1,21 26-1,-28-38-23,1 0-1,-1 0 1,1-1-1,0 0 1,0 0-1,1 0 1,-1 0-1,0 0 1,1-1 0,0 0-1,-1 0 1,1 0-1,0-1 1,9 2-1,-8-2 3,0-1-1,0 0 0,-1-1 1,1 1-1,0-1 1,-1 0-1,1 0 1,0-1-1,-1 0 0,0 0 1,1 0-1,-1-1 1,0 1-1,0-1 1,6-5-1,-1 1-26,-1-1-1,-1 0 1,1-1 0,-1 0-1,-1 0 1,11-17-1,3-9 161,27-57-1,-40 72-143,-1 0 0,0 0 0,-1 0 0,5-39 0,-10 56-29,-1-1 0,0 1 0,1 0 0,-1-1 0,0 1 0,-1 0 0,1 0 0,0-1 0,-1 1 0,0 0 0,0 0 0,0 0 0,0 0 0,0 0 0,-3-4 0,4 6 3,-1 0 0,1 1-1,-1-1 1,0 0 0,1 1-1,-1-1 1,1 1-1,-1-1 1,0 1 0,0 0-1,1-1 1,-1 1 0,0-1-1,0 1 1,1 0-1,-1 0 1,0 0 0,0-1-1,0 1 1,1 0-1,-1 0 1,0 0 0,0 0-1,0 0 1,0 0 0,1 1-1,-1-1 1,0 0-1,0 0 1,0 0 0,1 1-1,-1-1 1,0 0-1,0 1 1,1-1 0,-1 1-1,0 0 1,-3 2-9,0 0-1,0 0 1,1 0 0,-1 0-1,-5 8 1,-8 14 12,1 1 1,1 0 0,1 1-1,1 1 1,2 0 0,0 1-1,-9 48 1,17-66 7,2 1 0,-1-1 0,2 1 0,-1-1-1,2 1 1,1 14 0,-1-22 6,-1 1-1,2 0 0,-1-1 1,0 1-1,1-1 0,0 1 1,0-1-1,0 0 1,0 0-1,1 0 0,-1 0 1,1 0-1,0 0 1,0-1-1,1 0 0,-1 1 1,1-1-1,5 3 0,-2-2-26,1-1-1,0 1 0,1-2 0,-1 1 0,0-1 0,1 0 0,0-1 0,-1 0 0,1-1 0,0 1 0,8-2 0,15-2-926,48-10 0,-64 10-120,0 0 0,0-2 0,25-10 0,-8 0-802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1:47.4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11 121 5056,'0'0'1642,"0"4"838,-8 33 336,5 2-1577,4 47-1,0-26-520,4 176 796,-1-41 572,-4-194-1681,0-6 448,0-105-171,1-126-676,21 34-242,-15 153 120,-6 38 84,1 0 0,1-1-1,0 1 1,0 1 0,1-1-1,0 0 1,1 1 0,1 0-1,-1 0 1,2 0-1,-1 1 1,1 0 0,0 0-1,14-11 1,-20 18 26,1 1-1,-1 0 1,1 0-1,0 0 1,-1 0 0,1 0-1,0 0 1,0 0-1,0 1 1,0-1 0,0 0-1,-1 1 1,1 0-1,0-1 1,0 1 0,0 0-1,0 0 1,0 0-1,0 1 1,4 0 0,-3 0 6,0 0 1,-1 0 0,1 0 0,0 1 0,-1 0 0,1-1 0,0 1-1,-1 0 1,0 0 0,0 1 0,1-1 0,1 3 0,0 1 35,1 1 1,-1 0-1,0-1 0,-1 1 1,0 0-1,0 1 1,0-1-1,-1 0 1,0 1-1,1 7 0,-3-8 25,0 0 0,-1 0 0,0-1 0,0 1 0,0 0 0,0-1 0,-1 1 0,0-1 0,-1 0 0,1 0 0,-1 0 0,-1 0 0,1 0 0,-1 0 0,0-1 0,-6 7 0,1-2 117,-1 0 0,0-1 0,0 0 0,-1-1 0,0 0 0,-25 12 0,34-19-141,-1 0 0,1 0-1,-1 0 1,0 0 0,1 0 0,-1-1 0,0 1 0,0-1-1,1 0 1,-1 0 0,0 0 0,0 0 0,1 0-1,-1-1 1,0 1 0,-3-2 0,1 0-532,0 0 0,1 0 0,-1-1 0,0 1 0,1-1 1,-1 0-1,-5-6 0,5 1-1165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1:48.2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16 5888,'-1'-1'409,"-7"-8"1554,7 3 1745,11 18-519,-6-5-2868,0 0 1,-1 1-1,0 0 0,-1-1 1,0 1-1,2 12 0,2 8 134,-4-18-197,0 0-1,-1 0 1,0 11 0,1 10 129,-1 24 845,-1-54-1013,5-2 618,3-1-673,0-1 0,0-1 0,9-5 0,-3 2-121,1 0-127,1 0-1,1 1 1,-1 1-1,1 1 1,23-4-1,-33 7 91,0 1 0,0 0 0,0 1 0,0 0 0,0 0 0,0 0 0,10 4 0,-13-3 31,0-1 0,0 2 0,0-1 0,-1 0-1,1 1 1,-1 0 0,0 0 0,0 0 0,4 5-1,-6-8-23,-1 1 1,0-1-1,0 0 0,0 1 0,0-1 0,1 0 0,-1 1 1,0-1-1,0 1 0,0-1 0,0 0 0,0 1 1,0-1-1,0 1 0,0-1 0,0 1 0,0-1 0,0 0 1,0 1-1,0-1 0,-1 1 0,1-1 0,0 0 0,0 1 1,0-1-1,0 0 0,-1 1 0,-11 9 297,8-7-221,-1-1 1,1-1-1,-1 1 0,-8 2 1,-8-1-154,-1-1 0,1-1 0,0-1 0,-1-1 0,1-1 0,0-1 0,0-1 0,0 0 0,-26-10 0,43 12-174,-9-4-4890,38-4-7175,-8 9 9295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1:48.9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16 5632,'-12'-3'2403,"11"3"-2102,0 0-1,0 0 0,1 0 0,-1 0 0,0 0 0,0 0 0,0 0 0,0-1 0,0 1 0,0 0 0,1-1 0,-1 1 0,0-1 0,0 1 1,0-1-1,1 1 0,-1-1 0,-1-2 2119,32-1-596,-16 4-1631,1 0-1,0 1 0,-1 1 0,0 0 1,17 5-1,-27-6-191,0 0-1,0 1 1,-1 0 0,1-1 0,0 1-1,-1 0 1,1 1 0,-1-1 0,0 1-1,0-1 1,0 1 0,0 0 0,0 0-1,0 0 1,-1 1 0,0-1 0,1 1-1,-1-1 1,-1 1 0,1 0 0,0 0-1,-1-1 1,1 6 0,0 4 63,0 0 0,-1 0 0,0 0 1,-1 0-1,-1 0 0,-3 18 0,-19 76 508,21-101-550,-9 24 140,9-25-37,0 1 0,0 0 0,0 0 0,0 0 0,1 0 1,-1 9-1,2-13-90,0-1 0,0 0 1,1 0-1,-1 0 0,0 0 0,1 0 1,-1 0-1,0 0 0,1 0 1,-1 0-1,1 0 0,0-1 0,-1 1 1,1 0-1,0 0 0,-1 0 1,1-1-1,0 1 0,0 0 0,0-1 1,0 1-1,0 0 0,0-1 1,0 1-1,0-1 0,0 0 0,0 1 1,0-1-1,0 0 0,1 1 1,4 0 92,1 0 1,-1-1-1,12 1 1,10-2-4,-12 0-197,1 1-1,17 2 1,-33-1-176,1-1 1,-1 1-1,1-1 0,-1 1 0,1-1 1,-1 1-1,1 0 0,-1 0 1,0-1-1,1 1 0,-1 0 0,0 0 1,0 1-1,0-1 0,0 0 1,0 0-1,0 0 0,0 1 0,0-1 1,0 1-1,1 1 0,-1 1-719,0 0 0,0 0 0,0-1 0,0 1 0,0 0 0,-1 0 0,1 6 0,-1 12-4018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1:49.6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28 125 4064,'-27'1'14469,"30"1"-14316,0-1-1,1 1 1,-1-1 0,0 0-1,1 0 1,-1 0 0,1 0 0,-1-1-1,1 1 1,3-1 0,42-3 434,-26 1-364,498-54 1221,-308 31-1240,121-10-34,-5 19-286,-329 16 112,7 0-132,1 0 0,-1 0-1,1 1 1,-1 0 0,10 3-1,-16-4 66,-1 0-1,1 0 1,-1 0-1,1 0 1,-1 0-1,0 0 1,1 1-1,-1-1 1,1 0-1,-1 0 1,0 1-1,1-1 1,-1 0 0,0 0-1,1 1 1,-1-1-1,0 0 1,1 1-1,-1-1 1,0 1-1,0-1 1,1 0-1,-1 1 1,0-1-1,0 1 1,0-1-1,0 1 1,0-1-1,1 1 1,-1-1-1,0 0 1,0 1-1,0-1 1,0 1-1,0-1 1,-1 1-1,1-1 1,0 1-1,0-1 1,0 0-1,0 1 1,0-1-1,-1 1 1,1-1-1,0 1 1,-17 18-2869,14-16 2433,-89 80-9850,56-59 7466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1:50.5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3 109 3328,'-1'-11'763,"1"10"-503,0-1-1,-1 1 1,1-1 0,0 1-1,0-1 1,0 1-1,0-1 1,0 1 0,0-1-1,1 1 1,-1-1-1,0 1 1,1-1 0,-1 1-1,1 0 1,-1-1 0,1 1-1,2-3 1,-3 4-59,1-1 0,-1 1 1,0-1-1,1 1 0,-1-1 1,0 1-1,1-1 0,-1 1 1,0-1-1,1 0 0,-1 1 1,0-1-1,0 1 0,2-5 3815,4 10-2867,-3-3-987,-1 1-1,0 0 0,0 0 0,0 0 0,0 0 0,0 0 0,-1 0 0,2 5 0,9 31 418,-9-27-341,38 154 630,-11-37 3,-24-100-793,4 15-1,-9-41-55,0 0 0,0 0-1,0-1 1,0 1 0,1 0-1,0-1 1,-1 1 0,1-1 0,0 1-1,0-1 1,3 3 0,-4-4 996,17-10-20,-14 5-940,1-1 0,-1 0 0,0 0 0,-1-1 0,0 1 0,4-7 0,15-41 25,-10 25-28,0-2-30,54-110-98,12 19-185,-30 48-1196,-39 58 188,4-6-1120,-1 8-4170,-8 26-414,-8 11 4292,-3 6 1041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1:51.1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105 1 3328,'3'0'10906,"-7"3"-8234,-4 10-2061,-1-2 1,-1 1-1,0-2 0,-11 11 0,14-16-484,1 1-1,1 0 1,-7 8 0,10-11-96,0-1 1,1 1-1,-1 0 1,1-1-1,-1 1 1,1 0 0,0 0-1,0 0 1,0 0-1,1 0 1,-2 6-1,3-7-9,-1-1-1,0 0 1,1 1-1,-1-1 0,1 1 1,0-1-1,-1 0 1,1 1-1,0-1 0,0 0 1,0 0-1,0 0 0,0 1 1,0-1-1,0 0 1,0 0-1,0 0 0,0-1 1,1 1-1,-1 0 1,0 0-1,1-1 0,-1 1 1,0-1-1,1 1 1,1-1-1,-1 1 36,1 0 0,-1 0-1,1-1 1,0 1 0,-1-1 0,1 1-1,-1-1 1,1 0 0,0 0 0,-1-1 0,1 1-1,0 0 1,-1-1 0,4-1 0,-2 0-10,-1 0 0,0 0 1,0 0-1,0-1 1,0 1-1,-1-1 1,1 1-1,-1-1 0,4-6 1,16-30-383,-16 27 164,-2-2 171,-4 13 16,2 2 106,1 2-60,0 1-1,-1-1 1,1 1-1,0 0 1,-1-1-1,0 1 1,0 0-1,2 6 0,11 19-171,-14-28-210,7-3-5826,-6 2 5257,0-1 1,0 0-1,0 0 0,-1 0 1,1 0-1,0 0 1,-1 0-1,4-3 0,10-12-3697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1:52.0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5 229 5888,'0'0'89,"0"0"1,-1-1 0,1 1-1,0 0 1,0 0-1,-1 0 1,1 0-1,0-1 1,0 1-1,-1 0 1,1 0 0,0-1-1,0 1 1,0 0-1,-1 0 1,1-1-1,0 1 1,0 0 0,0-1-1,0 1 1,0 0-1,0-1 1,0 1-1,0 0 1,0 0 0,0-1-1,0 1 1,0 0-1,0-1 1,0 1-1,0 0 1,0-1-1,0 1 1,0 0 0,0-1-1,0 1 1,0 0-1,0-1 1,1 1-1,-1 0 1,0 0 0,0-1-1,0 1 1,1 0-1,-1 0 1,0-1-1,0 1 1,1 0 0,-1 0-1,0 0 1,0 0-1,1-1 1,-1 1-1,0 0 1,0 0-1,1 0 1,-1 0 0,0 0-1,1 0 1,21-5 3474,-21 5-2518,3 0 35,0 0 1,0 0-1,-1 0 1,8 2-1,23 52-926,-23-37-23,0 0-1,10 25 1,-8-14-135,-7-18 56,-1 1-1,0 0 1,6 21 0,24 100 123,-27-98 66,16 44 1,-20-60-90,1 0 25,-5-16 510,1-3-657,0 1 1,0 0 0,-1 0 0,1-1-1,0 1 1,-1-1 0,1 1 0,0-1-1,-1 1 1,1-1 0,-1 1 0,1-1-1,0 1 1,-1-1 0,0 0 0,1 1-1,-1-1 1,1 0 0,-1 1 0,0-1-1,1 0 1,-1-1 0,7-20 95,-7 21-110,27-112 68,47-179 166,-60 243-909,-3-1 1,7-78-1,-15 114 112,-3 11 79,1 0 1,-1 1-1,1-1 0,-1 0 0,0 0 1,0 0-1,0 1 0,-1-6 0,1 8 409,0 0 0,0 0 0,0 0 0,0-1 0,0 1 0,0 0-1,0 0 1,0 0 0,-1 0 0,1 0 0,0 0 0,0 0-1,0 0 1,0 0 0,0 0 0,0 0 0,-1-1-1163,1 1 1163,0 0-1,0 0 1,0 0 0,-1 0 0,1 0 0,0 0 0,0 0 0,0 0-1,0 0 1,0 0 0,0 0 0,0 0 0,0 0 0,-1 1-408,-3 6-1549,-5 13-870,2 9 379,2 3-1478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1:52.7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 6976,'1'0'189,"-1"0"0,0-1 0,0 1 1,1 0-1,-1 0 0,0-1 0,0 1 1,1 0-1,-1 0 0,0 0 0,1 0 0,-1-1 1,0 1-1,1 0 0,-1 0 0,0 0 1,1 0-1,-1 0 0,0 0 0,1 0 0,-1 0 1,0 0-1,1 0 0,-1 0 0,0 0 1,1 0-1,6 8 1406,-1 14-243,-6-21-1264,5 36 1622,0 50 1,-3-31-983,2 71 760,-3-72-678,-1-54-793,0 0 0,0-1 0,0 1 0,0-1 0,0 1 0,0 0 0,0-1 0,1 1 0,-1-1 0,0 1 0,0 0 0,0-1 0,1 1 0,-1-1 0,0 1 0,1-1 0,-1 1 0,0-1 0,1 1 0,-1-1 0,1 0 0,-1 1 0,1-1 0,-1 1 0,1-1 0,1 1 11,-1-1 1,0 0-1,0 1 1,0-1-1,0 0 0,1 0 1,-1 0-1,0 0 1,0 0-1,0 0 1,1 0-1,0-1 0,5-1 49,-1 0-1,0 0 1,9-5-1,-14 7-78,155-69 82,-151 66-98,1 2 0,0-1 0,0 0 0,0 1 0,0 0 0,1 1 0,-1-1 0,0 1 0,9 1 0,-12-1 53,0 1-1,-1 0 0,1 0 0,0 0 0,-1 0 1,1 0-1,0 0 0,-1 1 0,0-1 1,1 1-1,-1-1 0,0 1 0,0 0 1,0 0-1,0 0 0,0 0 0,0 1 1,-1-1-1,1 0 0,-1 1 0,1-1 1,1 5-1,-3-5 18,1-1-1,-1 1 1,1-1 0,-1 1-1,0 0 1,1-1 0,-1 1 0,0 0-1,0 0 1,0-1 0,0 1-1,-1 0 1,1-1 0,0 1-1,-1 0 1,1-1 0,-2 3 0,1-1 6,-1 0 1,1-1 0,-1 1 0,0 0 0,0-1 0,-1 1 0,1-1 0,-4 3 0,-2 1 9,0 0 1,-1-1-1,1 0 1,-1-1-1,-11 4 1,11-5-81,0 0 1,0-1-1,0-1 1,0 1-1,0-1 0,0-1 1,-18 0-1,1-3-3194,-36-9-1,18 3-6052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31:32.5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244 20 2656,'21'-19'4672,"-29"28"-3696,0 1 0,1 0 0,-9 16-1,-20 43 172,-4 15 504,-39 118 0,62-145-1107,1 0 1,4 0 0,2 1 0,2 1 0,0 110 0,9-143-441,2-1 0,0 1 0,1 0 0,2-1 0,14 42 0,-14-53-205,0 1 1,1-1-1,1 0 0,0-1 0,1 0 0,1 0 0,0-1 0,0 0 0,1-1 0,19 15 0,-10-11-2688,2 0 811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31:34.5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310 160 3328,'0'-1'431,"1"0"-1,-1 0 1,0 0-1,1 0 1,0 0 0,-1 0-1,1 0 1,0 0-1,0 0 1,-1 0 0,1 0-1,0 0 1,0 1-1,2-2 1,-1 0-238,-1 1 0,1-1 0,0 1 0,-1-1 0,1 1 0,-1-1 0,0 0 0,1 0 0,0-3 0,0 1 65,-2 0 0,1 0 0,-1 0-1,1 0 1,-1 0 0,0 0 0,0 0 0,-1 0 0,1 0 0,-1 0-1,0 0 1,0 0 0,0 0 0,-1 0 0,1 0 0,-1 1 0,0-1-1,0 1 1,-4-6 0,3 5-144,1 1-1,-1 0 1,0 0 0,0 0-1,0 0 1,0 0-1,-1 1 1,1-1 0,-1 1-1,1 0 1,-1 0-1,0 1 1,0-1 0,0 1-1,0-1 1,0 1-1,0 1 1,0-1-1,-4 0 1,4 2-72,0 0-1,0 0 1,1 0-1,-1 1 1,0-1-1,1 1 0,0 0 1,-1 0-1,1 1 1,0-1-1,0 0 1,-5 6-1,2-3 7,-9 9 231,-18 22 1,18-19-87,4-3-82,0 0 0,0 1 1,2 0-1,0 1 1,0 0-1,2 0 0,0 1 1,-8 28-1,3 7-95,-10 83 0,19-97-39,1-1-1,2 0 1,1 0-1,8 41 1,-7-69 15,0-1-1,0 1 1,1-1 0,0 0 0,0 0-1,1 0 1,0 0 0,1-1 0,-1 0-1,2 1 1,9 10 0,-12-15 23,1 0 1,0 0-1,-1 0 1,1 0 0,0 0-1,0-1 1,1 0-1,-1 0 1,0 0-1,6 2 1,-7-4 8,1 1 0,-1 0 1,0-1-1,1 0 0,-1 0 0,1 0 0,-1 0 0,0-1 1,1 1-1,-1-1 0,0 0 0,1 0 0,-1 0 0,0 0 1,5-3-1,-1 1 74,0-1 1,1-1 0,-1 1-1,-1-1 1,1 0 0,-1-1-1,11-10 1,-16 14-67,0 0-1,1-1 1,-1 1 0,0 0-1,0-1 1,0 1 0,0-1-1,0 1 1,-1-1-1,1 1 1,-1-1 0,0 1-1,0-1 1,0 0 0,0 1-1,0-1 1,0 0-1,-1 1 1,1-1 0,-1 1-1,0-1 1,1 1 0,-1-1-1,0 1 1,-1 0-1,1-1 1,0 1 0,-4-4-1,-2-2-44,0 0 1,0 0-1,-1 0 0,0 1 0,0 1 0,-1-1 1,0 2-1,0-1 0,-15-6 0,24 12-8,0 0-1,-1 0 0,1 0 0,0 0 0,0 0 1,0 0-1,-1 0 0,1 0 0,0 0 0,0 0 1,0-1-1,-1 1 0,1 0 0,0 0 1,0 0-1,0 0 0,-1 0 0,1 0 0,0-1 1,0 1-1,0 0 0,0 0 0,0 0 1,0 0-1,-1-1 0,1 1 0,0 0 0,0 0 1,0 0-1,0-1 0,0 1 0,0 0 1,0 0-1,0 0 0,0-1 0,0 1 0,0 0 1,0 0-1,0-1 0,0 1 0,0 0 1,0 0-1,0 0 0,0-1 0,0 1 0,0 0 1,0 0-1,0 0 0,1-1 0,-1 1 0,0 0 1,0 0-1,16-7-616,27-1 436,24-7 84,-37 8-202,-1-2 0,0-1 0,35-17 0,-55 22-268,18-6-2119,-25 10 2012,-1 1 1,1 0 0,-1-1 0,0 1-1,1 0 1,-1 0 0,1 0-1,-1 0 1,0 1 0,3-1-1,1 3-1827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44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27 203 8800,'-27'-7'4000,"41"14"-3488,-1-7 864,10 0-864,40-12 831,14 1-735,44-18-64,5 6-320,49-13-288,-9 7 32,15-6-832,-28 7 448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31:38.1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149 568 1984,'0'0'63,"-1"0"1,1 0-1,0 0 1,-1-1-1,1 1 1,0 0-1,-1 0 1,1 0-1,0 0 1,0-1-1,-1 1 1,1 0-1,0 0 1,0-1-1,-1 1 1,1 0-1,0 0 1,0-1-1,0 1 1,0 0-1,-1-1 1,1 1-1,0 0 1,0-1-1,0 1 1,0 0-1,0-1 1,0 1-1,0 0 1,0-1-1,0 1 1,0 0-1,0-1 1,0 1-1,0 0 1,0-1-1,0 1 1,0 0-1,1-1 1,-1 0 277,0 0-1,0 0 1,1 0 0,-1 0 0,0 0 0,1 0-1,-1 0 1,1 0 0,-1 0 0,1 0 0,-1 0 0,2 0-1,-2 0-215,0 1-1,1 0 0,-1-1 0,0 1 0,0-1 0,1 1 0,-1 0 0,0-1 0,0 1 1,0-1-1,1 1 0,-1-1 0,0 1 0,0-1 0,0 1 0,0-1 0,0 1 0,0 0 1,0-1-1,0 1 0,0-1 0,0 1 0,0-1 0,0 1 0,-1-1 0,1 1 0,0-1 1,0 1-1,0-1 0,-1 1 0,1 0 0,0-1 0,-1 0 0,1 1-56,-1-1-1,1 0 1,-1 1-1,1-1 1,-1 1-1,1-1 1,-1 1-1,1-1 1,-1 1-1,0 0 1,1-1-1,-1 1 1,1 0-1,-1-1 1,0 1-1,0 0 1,1 0-1,-1-1 1,0 1-1,1 0 1,-1 0-1,0 0 1,0 0-1,1 0 1,-1 0-1,-1 1 1,-4 1 84,0 0 0,0 1 0,0 0 0,1 0 0,-1 1 0,1-1 0,0 1 0,-5 6 0,-3 2 255,-19 23-1,28-30-359,1 0 1,-1 0-1,1 0 0,0 1 0,1-1 0,-1 1 1,1 0-1,0 0 0,0 0 0,-1 9 0,3-13-14,0 1 0,-1-1 0,1 1 0,1-1 1,-1 0-1,0 1 0,0-1 0,1 0 0,0 1 0,-1-1 0,1 0 0,0 1 0,0-1 0,0 0 0,0 0 0,1 0 0,-1 0 0,0 0 0,1 0 0,0 0 0,-1-1 0,1 1 0,0-1 0,0 1 0,0-1 0,0 1 0,0-1 0,4 2 0,-2-2 28,0 0-1,0 0 0,-1 0 0,1 0 1,0-1-1,0 0 0,0 0 0,0 0 0,0 0 1,0 0-1,0-1 0,-1 0 0,1 0 1,0 0-1,0 0 0,-1 0 0,1-1 0,-1 0 1,1 1-1,-1-1 0,4-3 0,-3 2-2,0 1-1,0-1 1,0-1-1,-1 1 1,1 0-1,-1-1 1,0 0-1,0 0 1,0 0 0,-1 0-1,1 0 1,-1 0-1,0-1 1,0 1-1,2-9 1,-3 12-57,-1 0 0,0-1 1,1 1-1,-1-1 0,0 1 0,0-1 1,0 1-1,0-1 0,0 0 0,-1 1 1,1-1-1,0 1 0,-1 0 0,1-1 1,-1 1-1,1-1 0,-1 1 0,0 0 1,1-1-1,-1 1 0,0 0 1,0 0-1,0-1 0,0 1 0,0 0 1,0 0-1,0 0 0,-1 0 0,1 0 1,-2 0-1,-2-1-89,1 0-1,-1 1 1,0 0 0,0 0 0,0 1 0,0-1-1,-9 1 1,16 1-439,1 1 502,0 0-1,0 0 1,0-1 0,0 1 0,1-1 0,-1 0 0,1 0 0,-1 0 0,5 1-1,6-3 132,1 0 1,-1-1-1,0 0 0,0-1 0,0-1 0,0 0 0,-1-1 0,18-9 0,-5 1-56,-1-1 1,-1-1-1,0-1 1,-2-1-1,1-1 0,-2-1 1,24-27-1,-20 16 47,-1 0-1,-2-2 1,0-1-1,29-62 0,-42 77-34,-1-1 0,-1-1 0,0 1 0,4-22 0,-11 37-86,1-1 1,-1 1-1,1-1 1,-1 1-1,0-1 1,-1 0-1,1 1 1,-1-1-1,0 1 1,0 0-1,-3-7 1,3 9-1,0 0 0,0 0 1,0 1-1,0-1 0,0 1 0,0-1 1,-1 1-1,1-1 0,0 1 0,-1 0 1,0 0-1,1 0 0,-1-1 0,0 2 1,1-1-1,-1 0 0,0 0 0,0 0 1,0 1-1,0-1 0,1 1 0,-1 0 1,0-1-1,0 1 0,0 0 0,0 0 1,0 0-1,-2 1 0,-5 0-57,1 1 1,-1 0-1,1 0 1,0 1-1,0 0 1,0 0-1,-12 8 0,5-2 70,1 0 1,-23 21-1,28-21 45,0 0-1,1 1 1,0 0 0,1 0 0,0 0 0,1 1-1,0 1 1,1-1 0,-6 17 0,1 5-15,1-1-1,-5 43 1,10-52 10,2 1 0,0 0-1,1 0 1,2 0 0,3 24-1,-3-39 21,0 0-1,1-1 1,0 1-1,1-1 1,0 1 0,1-1-1,-1 0 1,1 0-1,1-1 1,0 1-1,0-1 1,0 0-1,1 0 1,0-1 0,0 1-1,13 8 1,-14-11 15,0-2 1,0 1-1,1 0 0,-1-1 1,1 0-1,-1 0 1,1-1-1,0 0 1,11 1-1,-3-1 28,0-1 1,-1 0-1,18-3 0,-12-1-93,0 0-1,-1-2 1,0 0 0,0 0-1,0-2 1,-1 0 0,28-18-1,-27 14-67,2 2 0,30-13-1,-47 22 40,0 0 1,1 0-1,-1 0 0,0 1 0,1-1 0,-1 1 1,0 0-1,6 1 0,3-1-75,-12 0 585,-12 1-229,7 0-246,0 1 1,0-1-1,1 1 0,-6 3 1,-7 3-7,4-3-59,0 1-1,1 1 0,-1 0 1,2 0-1,-1 1 0,1 1 1,-17 16-1,27-24 60,0 0-1,0 0 1,0 0 0,0 0 0,1 1-1,-1-1 1,0 0 0,1 0-1,-1 1 1,0-1 0,1 0 0,0 1-1,-1-1 1,1 0 0,0 1-1,0-1 1,-1 1 0,1-1 0,0 0-1,1 1 1,-1-1 0,0 1-1,0-1 1,0 0 0,1 1-1,-1-1 1,1 1 0,-1-1 0,1 0-1,0 0 1,-1 1 0,1-1-1,1 1 1,0 0 23,0 0-1,-1 0 0,1 0 1,0-1-1,0 1 1,1-1-1,-1 0 0,0 1 1,0-1-1,1 0 1,-1 0-1,0 0 0,1-1 1,-1 1-1,1-1 1,-1 1-1,6-1 0,-4 0 12,0 0-1,0-1 0,0 0 1,0 1-1,0-2 0,0 1 1,0 0-1,0-1 1,-1 0-1,1 0 0,4-3 1,4-4 62,21-19 1,-16 13-116,3-4-10,-1 0-1,-1-2 0,0 0 0,-2-1 1,0 0-1,17-35 0,59-153 42,-76 169 140,-9 24-119,15-45-301,-20 56 219,-1 1-1,0-1 0,0 1 0,0-1 1,-1 0-1,0 0 0,0 1 0,-1-11 1,0 15 26,1 0 0,0 1 0,0-1 0,0 0 0,-1 0 0,1 0 0,0 1 0,-1-1 0,1 0 0,-1 0 0,1 1 0,-1-1 1,1 0-1,-1 1 0,0-1 0,1 0 0,-1 1 0,0-1 0,1 1 0,-1-1 0,0 1 0,0 0 0,-1-1 0,1 0-25,-1 1 0,0 0 0,0 0 0,1 0 0,-1 0-1,0 0 1,0 0 0,0 0 0,1 0 0,-1 1 0,-2 0 0,-3 1-71,0 1 1,1 0 0,-1 1 0,-10 6 0,10-4 135,0 0 0,0 0 1,1 0-1,0 1 0,0 0 1,1 0-1,-1 0 0,2 1 0,-1 0 1,-6 16-1,0 6 41,-13 54 0,15-46 78,-8 71 0,16-95-77,0 0-1,1 1 1,1-1 0,0 0 0,1 1-1,1-1 1,0 0 0,7 19-1,-9-29-12,1 0 0,0 0 0,0-1 0,0 1 0,1 0 0,-1-1 0,1 0-1,0 1 1,0-1 0,0 0 0,0-1 0,0 1 0,1-1 0,0 1 0,-1-1-1,1 0 1,0 0 0,8 2 0,-6-2 9,0-1 1,1 0-1,-1 0 0,1 0 0,-1-1 1,1 0-1,0-1 0,-1 1 1,0-1-1,1-1 0,10-2 0,12-6 101,41-18-1,-59 23-133,0-1-1,-1 0 1,0-1 0,0 0-1,-1-1 1,15-14 0,-24 22-15,12-15 262,-12 15-275,1-1 0,-1 1-1,0 0 1,1-1 0,-1 1 0,0-1 0,0 1 0,0 0 0,1-1 0,-1 1 0,0-1 0,0 1 0,0-1 0,0 1 0,0-1 0,0 1 0,0-1 0,0 1 0,0 0-1,0-1 1,0 1 0,0-1 0,0 1 0,0-1 0,0 1 0,0-1 0,0 1 0,-1-1 0,0 1-55,-1 0 0,1 1-1,0-1 1,-1 1 0,1-1 0,0 1-1,-1-1 1,1 1 0,0 0 0,0 0 0,-2 1-1,0 0 62,0 1-1,1 0 0,-1-1 0,0 1 0,1 0 1,0 1-1,0-1 0,0 0 0,0 1 1,0-1-1,1 1 0,-1-1 0,1 1 0,0 0 1,0 0-1,1-1 0,-1 7 0,1-8 15,0 0 0,0-1 0,1 1 0,-1 0 0,0-1-1,1 1 1,0 0 0,-1-1 0,1 1 0,0-1 0,0 1 0,0-1 0,0 1-1,0-1 1,0 0 0,0 0 0,1 1 0,-1-1 0,0 0 0,1 0-1,-1 0 1,1 0 0,1 0 0,0 1 54,0-1-1,0 0 1,0 0-1,0 0 1,0 0-1,0 0 1,0-1-1,0 0 1,0 1-1,0-1 1,0 0-1,4-1 1,0 0-17,-2 0-5,0 0 0,0 0 0,0 0-1,0 0 1,-1-1 0,1 0-1,0 0 1,8-5 0,7-10-37,-10 9-3,0-1 0,0 2 0,1-1 0,0 1-1,13-5 1,-24 12-5,0 0-1,0 0 0,0 0 0,0 0 1,1 0-1,-1 0 0,0 0 0,0 0 1,0 0-1,0 0 0,0 0 0,1 0 1,-1 0-1,0 0 0,0 0 1,0 0-1,0 0 0,1 0 0,-1 0 1,0 0-1,0 0 0,0 0 0,0 0 1,0 1-1,0-1 0,1 0 0,-1 0 1,0 0-1,0 0 0,0 0 0,0 0 1,0 1-1,0-1 0,0 0 1,0 0-1,1 0 0,-1 0 0,0 0 1,0 1-1,0-1 0,0 0 0,0 0 1,1 12 51,-5 20 129,2-25-145,-1 7-41,2-3 187,1-11-175,1 0 1,-1 0-1,1 0 1,-1 0-1,1 0 1,-1-1-1,1 1 1,-1 0 0,1 0-1,-1 0 1,1-1-1,-1 1 1,0 0-1,1 0 1,-1-1-1,1 1 1,-1 0-1,0-1 1,1 1 0,-1 0-1,0-1 1,1 0-1,19-21 215,6-7-312,-24 28 77,-1 0 0,1-1 0,-1 1 0,1 0 0,0 0 0,-1 0 0,1 0 0,0 0 0,0 0 0,0 1 0,-1-1 0,1 1 0,0-1 0,3 0 0,-5 2 15,1-1-1,-1 0 1,1 0-1,0 0 1,-1 1 0,1-1-1,-1 0 1,1 0-1,-1 1 1,1-1-1,-1 0 1,1 1-1,-1-1 1,1 1-1,-1-1 1,0 1 0,1-1-1,-1 1 1,0-1-1,1 1 1,-1-1-1,0 1 1,1 0-1,5 18 200,-1-6-87,-3-9-65,1-1 0,-1 1 0,1-1 0,0 0 0,0 0 0,0 0 0,0-1 0,1 1 0,-1-1 1,1 1-1,-1-1 0,1 0 0,0-1 0,0 1 0,0-1 0,0 1 0,0-1 0,0 0 1,0-1-1,1 1 0,-1-1 0,7 0 0,7-1-333,0-1 1,0 0-1,-1-2 1,18-5-1,-31 8 138,11-3-1274,0-1 1,28-12-1,-12 1-595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31:39.1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89 5888,'2'24'6825,"-1"90"-4018,-3-77-2147,0-13 36,2 44 1,1-63-528,-1 0 1,1-1 0,-1 1-1,0-1 1,-1 1-1,1-1 1,-1 1 0,0-1-1,-2 7 1,-4-75 1014,6 37-1155,1-1 1,2 1-1,7-47 1,-5 58 28,0 0 1,1 0 0,0 1-1,1-1 1,1 1-1,1 1 1,14-22-1,-19 32-13,-1 0-1,1 1 0,0-1 0,0 1 1,0 0-1,0 0 0,1 0 0,0 1 0,-1-1 1,1 1-1,0 0 0,5-2 0,-6 3-3,0 0 0,0 0-1,1 1 1,-1 0 0,0-1-1,0 1 1,1 0 0,-1 1-1,0-1 1,0 0-1,0 1 1,0 0 0,0 0-1,1 0 1,-1 0 0,-1 0-1,6 3 1,-1 0 58,-1 0 1,0 1-1,0-1 1,-1 1-1,1 1 1,-1-1-1,0 0 1,6 9-1,-3-1 24,0-1 0,-1 2 0,6 14 0,-7-15-105,4 10-484,-10-22 256,0-1 0,0 1 0,0-1 0,0 1 0,0-1 0,1 1 0,-1-1 0,0 1 0,0-1 0,1 0 0,-1 1 0,0-1 0,0 1 0,1-1 1,-1 0-1,1 1 0,-1-1 0,0 0 0,1 0 0,-1 1 0,1-1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31:39.5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51 131 7808,'-18'-3'2506,"17"3"-2477,1 0 0,0 0 0,0 0 0,0 0 0,0 0 0,-1 0 0,1 0 1,0 0-1,0 0 0,0 0 0,-1 0 0,1 0 0,0 0 0,0 0 0,0 0 0,-1 0 0,1 0 0,0 0 0,0 0 0,0 0 0,0 0 0,-1 0 0,1 1 0,0-1 0,0 0 0,0 0 0,0 0 0,0 0 0,-1 0 0,1 0 0,0 1 0,0-1 0,0 0 0,-3 4 519,0 1 0,0 0 0,1-1 0,0 1 0,0 0 0,0 0 0,0 0 0,1 1 0,-1 9 0,0-1 158,0-1 0,2 1 0,1 15 0,-1-23-514,1 0 0,0 0 0,0 0 0,0 0 0,1 0 0,0 0 0,1 0 0,4 8 0,-6-12-101,0 0 0,0 0 0,1 0 0,-1 0-1,1-1 1,-1 1 0,1-1 0,0 1 0,-1-1 0,1 1-1,0-1 1,0 0 0,0 0 0,0 0 0,0 0 0,0 0 0,1-1-1,-1 1 1,0-1 0,0 1 0,1-1 0,-1 0 0,0 0 0,0 0-1,5 0 1,4-2 53,0-1-1,1 0 0,-2-1 1,1 0-1,0-1 0,-1 0 0,0 0 1,0-1-1,15-12 0,2-4-176,46-48-1,-53 48-413,32-46 1,-43 55-817,-2 0-1,13-27 1,-20 38 739,1 0 1,0 0-1,-1 0 0,1 0 0,-1 0 0,1 0 1,-1 0-1,0 0 0,0 0 0,0 0 1,0 0-1,0 0 0,-1 0 0,1 0 0,-1 0 1,1 0-1,-1 0 0,-1-2 0,-3-1-2510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31:39.9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 17 5984,'-4'-15'2459,"4"15"-2410,0 0 0,0 0 0,0 0 0,0 0 0,1 0 0,-1 0 0,0 0 0,0 0 0,0 0 0,0 0 0,0 0 0,0 0 0,0 0 0,0 0 0,0 0 0,0 0 0,0 0 0,1-1 833,-1 1-833,0 0 0,0 0 0,1 0 0,-1 0 0,0 0 0,0 0 0,0 0 0,4 6 2344,-3-1-1859,0 0 0,0 0 0,-1 0 0,0 0 0,0 1 0,-1 5 0,0 6 325,-1 28 465,-3 0 0,-11 51-1,-4 26-308,10-36-786,-11 162-639,22-221-459,1-1-5232,-2-22 4117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31:40.5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59 120 7456,'-2'1'2253,"2"-1"-2194,0 0 1,0 0-1,0 0 0,0 0 0,0 1 1,0-1-1,0 0 0,0 0 1,0 0-1,0 0 0,0 0 0,0 0 1,0 0-1,0 0 0,0 0 1,0 0-1,0 1 178,0-1-178,5 5 1892,10 6-94,-9-8-1489,0-1 1,1 0-1,-1 1 1,1-2 0,-1 1-1,1-1 1,0 0-1,-1-1 1,1 1-1,0-1 1,7-1-1,-7 0-223,-1-1 1,1 0-1,0 0 0,-1 0 0,0 0 0,1-1 0,-1 0 1,0-1-1,-1 0 0,1 1 0,0-2 0,-1 1 1,0-1-1,0 1 0,-1-1 0,9-11 0,-10 11-63,1 0 0,-1 0-1,-1 0 1,1 0 0,-1 0 0,0 0-1,3-10 1,-5 14-82,0 0 1,0 0-1,1 0 1,-1-1-1,0 1 1,0 0-1,0 0 1,0 0-1,-1-1 0,1 1 1,0 0-1,0 0 1,-1 0-1,1-1 1,-1 1-1,1 0 1,-1 0-1,1 0 0,-1 0 1,0 0-1,0 0 1,1 0-1,-1 0 1,0 0-1,0 0 1,0 1-1,0-1 0,0 0 1,0 1-1,0-1 1,0 0-1,0 1 1,0-1-1,0 1 1,-1 0-1,1-1 1,0 1-1,0 0 0,0 0 1,-2 0-1,-3-1 4,1 1 1,0 0-1,-1 0 0,1 0 0,0 1 0,0 0 0,-1 0 0,1 0 1,0 1-1,-5 2 0,-6 3 288,-24 13 0,27-12-127,0 1 1,0 0-1,1 1 1,0 0-1,0 1 1,1 0-1,1 1 1,-9 13 0,14-19-68,1 1 1,0 0 0,1 0 0,-1 1 0,1-1 0,1 1-1,-4 13 1,6-16-30,-1 0 0,1 0-1,0 0 1,0 0 0,0 1-1,0-1 1,1 0 0,0 0-1,0 0 1,1 0 0,0 0-1,3 8 1,-1-6-26,1-1-1,-1 1 1,1-1 0,0-1 0,1 1 0,0-1-1,-1 0 1,2 0 0,-1 0 0,0-1-1,1 0 1,0 0 0,0-1 0,8 3 0,-3-1-42,0-1 0,1 0 0,0-1 0,-1-1 0,1 0 0,0 0 0,23-1 1,-26-2-473,1-1 0,-1 1 0,0-2 0,0 1 1,0-1-1,0-1 0,0 0 0,14-8 0,-2-2-4296,-1 0 0,24-22 0,-11 13 117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31:41.1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235 1 7456,'0'-1'127,"-1"1"-1,1 0 1,-1 0 0,1 0 0,-1 0-1,1 0 1,-1 0 0,1 0 0,-1 0-1,1 0 1,-1 0 0,1 1 0,-1-1-1,1 0 1,-1 0 0,1 0 0,-1 1-1,1-1 1,-1 0 0,1 1 0,-1-1-1,1 0 1,0 1 0,-1-1 0,1 0-1,0 1 1,-1-1 0,1 1 0,0-1-1,-1 0 1,1 1 0,0-1 0,0 1-1,-10 18 1890,-49 108 4684,-26 68-4360,61-117-2583,-15 88 0,38-164-44,-2 17-1059,4-12 31,11-10-3960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31:41.4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365 0 8640,'-2'1'952,"-4"9"1968,-38 98 1730,13-33-1895,-63 109-1,-20 47-1404,52-76-4241,62-154 2748,-1 1-217,1-1 0,-1 0 0,1 0 1,-1 1-1,0-1 0,1 0 0,-1 0 0,0 0 0,0 0 0,0 1 1,0-1-1,-1 1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31:41.8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75 8480,'-24'-5'2249,"19"4"-449,18 4 1303,4 0-1425,0-1 1,0 0-1,28-2 1,56-7-265,-60 3-844,485-56 113,-510 57-2577,26-1 1,-36 5-886,-1 4 907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31:42.2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5 160 11136,'-5'-3'5056,"27"-5"-4417,-5 1 2849,8 3-2048,9-6 480,4-1-1152,4-5 288,0 5-608,12-4-96,2 4-224,2-5-32,1 5-32,-3-4-1312,-11 9 672,-6-7-2944,-7 10 1984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31:42.6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173 8 8384,'1'-7'5209,"-2"28"-1859,-3 6-984,-9 34 0,-29 72 542,5-20-1561,-21 163-434,40-156-3538,18-104 1350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47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17 455 5152,'-1'0'128,"0"0"0,1 0 0,-1 0 0,0 0 0,0 0 0,1 1-1,-1-1 1,0 0 0,0 0 0,1 0 0,-1 1 0,0-1 0,1 0 0,-1 1 0,0-1 0,1 0 0,-1 1 0,0-1 0,1 1 0,-1-1 0,1 1 0,-1 0 0,0 0 27,1 0 0,0-1 0,0 1 1,0 0-1,0 0 0,0-1 1,0 1-1,0 0 0,0-1 0,1 1 1,-1 0-1,0-1 0,0 1 0,1 0 1,-1-1-1,0 1 0,1 0 1,-1-1-1,0 1 0,1-1 0,-1 1 1,1-1-1,-1 1 0,1-1 0,-1 1 1,1-1-1,0 1 0,4 2 140,0 0 0,0-1 0,0 0 0,0 0 0,0 0 0,1-1 0,-1 0 0,1 0 0,-1 0 0,8 0 0,-13-1-286,21 2 267,-1-2 1,1 0-1,-1-1 1,1-1-1,-1-1 1,0 0-1,0-2 1,0 0-1,0-1 1,-1-2-1,0 0 1,21-12-1,-26 12-175,-1-1-1,0 0 0,-1-1 0,0 0 1,0-1-1,-1 0 0,11-14 1,-15 15 9,0-1 0,0 1 0,-1-1 0,-1-1 0,0 1 0,0-1 1,-1 0-1,0 0 0,2-20 0,-5 23-21,0-1 0,-1 0 0,0 0 1,0 1-1,-1-1 0,-3-11 0,3 17-71,0 1 0,0-1 0,0 1 0,0-1 0,0 1 0,-1-1 0,0 1 0,0 0 0,0 0 0,0 0 0,0 0 0,0 0 0,-1 0 0,0 0 0,1 1 0,-1 0 0,0-1 0,0 1 0,0 0 0,-1 0 1,-5-2-1,3 2-15,1 1 0,0-1 0,0 1 0,0 1 1,-1-1-1,1 1 0,0 0 0,-1 0 1,1 0-1,0 1 0,-1 0 0,1 0 0,0 0 1,0 1-1,-6 2 0,-5 3 2,1 1 1,1 1-1,-1 0 1,-13 12-1,5-2 102,-31 33-1,33-29 5,2 1 0,1 0 1,1 2-1,1 0 0,1 1 0,-20 49 1,32-67-48,0-1 1,0 1 0,1-1 0,-2 17 0,4-21-42,0 0 0,0 0 0,0 0 0,0 0 0,1 0 0,-1 0 0,1 0 0,0 0 0,1 0 0,-1 0 0,1 0 1,3 6-1,-2-5 10,1 0 0,0-1 1,0 1-1,1 0 0,-1-1 1,1 0-1,0 0 0,0-1 1,0 1-1,1-1 0,-1 0 1,1-1-1,0 1 0,0-1 1,0 0-1,0-1 0,11 2 1,3 0 26,1-1 0,0-2 0,-1 0 1,21-3-1,-18 1-11,-1-1 1,0-1-1,1 0 1,-2-2 0,1-1-1,32-14 1,11-13 109,100-67 1,51-58 441,-206 151-572,6-3 58,0 1 0,18-10 0,-33 19-72,0 1 1,0-1-1,-1 1 0,1-1 0,0 1 0,0 0 0,0-1 1,0 1-1,0 0 0,0 0 0,0 0 0,0 0 0,0 0 1,0 0-1,0 0 0,0 0 0,0 0 0,0 0 0,0 0 1,0 0-1,0 1 0,0-1 0,1 1 0,-1 0 3,0 0 1,-1 0-1,1 0 0,0 0 0,-1 0 0,1 0 0,-1 0 0,1 0 0,-1 1 0,0-1 1,1 0-1,-1 0 0,0 0 0,0 0 0,0 1 0,0-1 0,0 0 0,0 0 1,0 0-1,0 0 0,-1 3 0,-2 10 19,0-1-1,-1 1 1,0-1 0,-1 0-1,-1 0 1,-12 22 0,-55 69 88,27-41-91,38-50 78,8-13-113,0 0 0,0 0 1,0 1-1,0-1 0,0 0 1,0 0-1,0 0 0,0 0 0,0 0 1,0 1-1,0-1 0,0 0 1,0 0-1,0 0 0,0 0 0,0 1 1,0-1-1,0 0 0,0 0 1,0 0-1,0 0 0,0 0 0,0 1 1,0-1-1,0 0 0,0 0 1,0 0-1,0 0 0,0 0 0,0 1 1,1-1-1,-1 0 0,0 0 1,0 0-1,0 0 0,0 0 1,3 0-25,0 0 1,0 0 0,-1 0 0,1-1 0,0 1 0,0-1 0,4-2 0,13-4-7,-1 0 1,0-2-1,-1 0 0,0-1 1,-1-1-1,31-24 0,-1-6 69,40-47 1,-81 82-45,0 0 1,0 0 0,1 1-1,0-1 1,0 2 0,8-6-1,-14 10 7,0-1-1,0 1 0,0 0 1,0-1-1,0 1 1,0 0-1,0-1 0,0 1 1,0 0-1,0 0 1,0 0-1,0 0 1,0 0-1,0 0 0,1 1 1,-1-1-1,0 0 1,0 0-1,0 1 0,0-1 1,0 1-1,0-1 1,1 1-1,0 1-4,0 0 1,-1-1-1,1 1 0,0 0 1,-1 0-1,1 0 0,-1 0 0,1 0 1,1 4-1,1 6-17,0-1 0,0 0 0,2 16 1,-5-23 18,5 37 66,-5-31-91,1 0 0,-1 0 0,2 0 0,5 17 0,-6-24 35,-1 0 0,1 0 0,-1-1 0,1 1 0,0-1 0,0 1 0,0-1 0,0 0 0,1 0 0,-1 0 0,1 0 0,-1 0-1,1 0 1,0-1 0,-1 1 0,1-1 0,0 0 0,0 0 0,0 0 0,3 1 0,2-1 15,1 0 0,-1 0 1,1-1-1,-1 0 0,1 0 0,-1-1 0,0 0 0,14-4 0,63-23 211,-85 28-233,14-5-1,0-1 1,0-1-1,-1 0 1,0-1-1,-1 0 1,0-1-1,0 0 1,0-1-1,-2 0 1,17-20-1,-7 4 12,-2-1-1,-1-1 0,-1 0 1,-1-1-1,-2-1 1,14-43-1,-24 65-9,-3 6-11,1 0 1,0 1-1,-1-1 1,1 0-1,-1 0 0,1 1 1,-1-1-1,0 0 1,0 0-1,0 0 1,0 1-1,0-1 0,0 0 1,-1 0-1,1 0 1,-1-2-1,1 4 7,0 0 0,0 0 0,0 0 0,-1-1 0,1 1 1,0 0-1,0 0 0,0 0 0,0 0 0,0-1 0,0 1 0,-1 0 0,1 0 0,0 0 0,0 0 0,0 0 0,0 0 0,-1-1 0,1 1 0,0 0 0,0 0 0,0 0 1,-1 0-1,1 0 0,0 0 0,0 0 0,0 0 0,-1 0 0,1 0 0,0 0 0,0 0 0,0 0 0,-1 0 0,1 0 0,0 0 0,0 0 0,0 0 0,-1 0 1,1 0-1,0 0 0,0 1 0,0-1 0,-1 0 0,-4 3-16,1 0-1,-1 0 1,1 0 0,-1 0 0,1 1-1,0 0 1,-5 7 0,-25 34-50,32-43 63,-9 14-14,-60 91 35,60-88-28,1 0 1,0 1 0,-11 37 0,20-54 12,0-1-1,1 1 1,-1 0-1,1-1 1,-1 1 0,1 0-1,0-1 1,0 1-1,0 0 1,0-1-1,1 1 1,-1 0-1,1-1 1,-1 1 0,1 0-1,0-1 1,0 1-1,0-1 1,1 0-1,-1 1 1,0-1-1,1 0 1,0 0 0,-1 0-1,1 0 1,0 0-1,0 0 1,0 0-1,0-1 1,1 1-1,-1-1 1,3 2 0,2 0-3,0 0 1,0 0 0,0-1 0,0 0 0,0-1-1,1 0 1,-1 0 0,0 0 0,1-1 0,13-1 0,-8-1 12,-1 0 0,1-1 0,-1 0 1,0-1-1,0-1 0,0 0 1,-1 0-1,0-1 0,12-8 0,11-11 46,44-40 0,-47 38-49,7-6-30,49-42-112,-68 61 103,0 1-1,37-20 0,-53 31 40,0 1 0,0 0-1,-1 0 1,1 0-1,0 0 1,0 1-1,0-1 1,4 1-1,-6 0 0,0 0 0,0 0 0,0 0 0,0 0-1,0 0 1,0 1 0,0-1 0,0 0 0,-1 0 0,1 1 0,0-1-1,0 1 1,0-1 0,0 1 0,0-1 0,-1 1 0,1 0 0,0-1 0,-1 1-1,1 0 1,0 0 0,-1-1 0,1 1 0,-1 0 0,1 0 0,-1 0-1,1 0 1,-1 1 0,2 3-8,-1 0 0,0 1 1,0-1-1,0 1 0,0 0 0,-1-1 0,-1 9 0,-7 42-8,0-2 68,7-45-51,1 1 0,0-1 0,0 1 0,1-1 1,2 11-1,-2-16-6,0-1 1,0 1-1,1-1 1,-1 1-1,1-1 1,0 1-1,0-1 0,0 0 1,0 0-1,0 0 1,1 0-1,-1 0 1,1 0-1,0-1 1,0 1-1,4 2 0,0-2 17,0 1 0,1-1-1,-1 0 1,1-1-1,0 1 1,0-1-1,0-1 1,0 0-1,0 0 1,0-1 0,0 1-1,10-2 1,-4-1 15,0 0 0,-1 0 0,1-1 0,0-1 0,-1 0 0,18-9 0,-2-2-70,0-2 0,0 0 0,-2-2 0,26-24 0,-6 1 97,48-56 0,-79 79 59,17-26 0,-28 38-78,-4 6-36,0 0-1,0 0 1,0 0 0,0 0 0,-1 0 0,1 0 0,0 0-1,-1 0 1,1 0 0,-1-1 0,1 1 0,-1 0-1,1 0 1,-1-1 0,0 1 0,0 0 0,0-1 0,0 1-1,0 0 1,0-1 0,0 1 0,-1-2 0,1 2-6,0 1 0,0 0 0,0-1 0,0 1 1,0 0-1,0-1 0,-1 1 0,1 0 0,0-1 0,0 1 1,0 0-1,-1 0 0,1-1 0,0 1 0,0 0 0,-1 0 0,1 0 1,0-1-1,-1 1 0,1 0 0,0 0 0,-1 0 0,1 0 1,0 0-1,-1 0 0,1-1 0,0 1 0,-1 0 0,1 0 0,0 0 1,-1 0-1,1 0 0,-1 0 0,-4 1-11,1 0-1,-1 0 0,0 0 1,0 1-1,1-1 1,-1 1-1,1 0 0,-1 0 1,1 1-1,0-1 1,0 1-1,0 0 1,0 0-1,-5 5 0,-8 10 17,-25 31 0,41-48-6,-34 46-214,2 1 0,-46 93-1,75-132 190,0-1-1,0 1 1,-3 14-1,7-21 25,-1 1-1,1 0 1,-1 0 0,1-1-1,0 1 1,0 0 0,0 0-1,0 0 1,1 0 0,-1-1-1,1 1 1,0 0 0,0-1-1,0 1 1,2 4-1,-2-6 6,-1 0 0,1 0 0,0 0-1,-1-1 1,1 1 0,0 0 0,0 0-1,0-1 1,0 1 0,-1-1 0,1 1-1,0-1 1,0 1 0,0-1 0,0 1-1,0-1 1,1 0 0,-1 1-1,0-1 1,0 0 0,0 0 0,0 0-1,0 0 1,0 0 0,0 0 0,0 0-1,0 0 1,0-1 0,1 1 0,-1 0-1,0-1 1,0 1 0,1-1-1,4-2 42,0 0 0,0-1 0,0 0-1,6-4 1,-10 6-30,13-9 17,-1 0 0,-1-2 1,0 1-1,0-2 0,-1 0 1,-1 0-1,14-24 0,69-149-89,-92 185-6,-2 7 21,-3 13-37,-37 133-169,9-41 173,-24 151 262,-46 163 150,96-409-260,0 0 0,-1 0 0,-10 17 0,16-31-57,-1 1-1,0-1 0,0 1 1,0-1-1,0 1 0,0-1 0,-1 1 1,1-1-1,0 0 0,-1 0 0,1 0 1,-1 0-1,1 0 0,-1 0 0,1 0 1,-1 0-1,0-1 0,1 1 1,-1-1-1,-3 1 0,3-1-21,1 0-1,-1 0 1,1 0 0,-1-1-1,0 1 1,1-1-1,-1 1 1,1-1 0,-1 0-1,1 1 1,-1-1 0,1 0-1,-1 0 1,1 0-1,0 0 1,0 0 0,-1-1-1,1 1 1,0 0 0,0 0-1,-1-2 1,-3-5-50,1 0 0,0 0 0,0-1 1,0 1-1,1-1 0,0 0 0,-2-12 0,-7-64-153,11 72 179,-9-184-149,12 159 25,2 1 1,11-50 0,-8 51 62,-7 34 71,0-1 1,1 0-1,0 0 0,-1 0 1,1 1-1,0-1 0,0 1 1,1-1-1,-1 1 0,0-1 0,1 1 1,0-1-1,-1 1 0,1 0 1,0 0-1,4-3 0,-2 3-14,-1 0 1,1 1-1,0-1 0,1 1 0,-1 0 0,0 0 1,0 0-1,0 0 0,8 0 0,49-3 7,161-21 283,-185 17-222,-1-1 0,0-1 0,45-21 0,-65 24-5,0-2 0,-1 1 0,0-2 1,0 0-1,-1-1 0,-1 0 0,1-1 0,-2-1 0,13-15 0,-11 9-32,-1-1 0,-1 0 0,-1 0 0,-1-1 0,11-34 0,55-172 512,-71 202-260,-5 18-111,-3 16-161,-6 22-40,1 0 0,-5 50-1,7-33 11,3-31 82,1 0 1,1 0-1,0-1 1,4 32-1,-1-41 10,-1 1-1,1-1 1,1-1 0,6 14-1,-9-20-33,0 1 1,1 0-1,-1 0 0,1-1 1,-1 1-1,1 0 0,0-1 1,-1 1-1,1 0 1,0-1-1,-1 1 0,1-1 1,0 1-1,-1-1 0,1 0 1,0 1-1,0-1 0,0 0 1,0 1-1,-1-1 0,1 0 1,0 0-1,0 0 0,0 0 1,0 0-1,0 0 0,-1 0 1,1 0-1,1 0 0,1-1 9,0 0 0,0 0-1,0 0 1,0-1 0,0 1-1,0-1 1,-1 1-1,5-4 1,124-112 84,-82 69-121,85-79 104,-117 111-70,-14 12-22,0 0-1,0 1 1,0 0 0,1 0 0,-1 0-1,1 0 1,0 1 0,0-1 0,0 1 0,0 0-1,9-3 1,-13 5 10,1 0 0,-1 0-1,1 0 1,-1 0 0,0 0-1,1 0 1,-1 0 0,1 0 0,-1 0-1,0 0 1,1 0 0,-1 0-1,1 1 1,-1-1 0,0 0 0,1 0-1,-1 0 1,1 1 0,-1-1-1,0 0 1,1 1 0,-1-1 0,0 0-1,0 0 1,1 1 0,-1-1-1,1 1 2,-1 0-1,0 0 0,1 0 0,-1 0 0,0 0 0,0 0 1,0 0-1,1 0 0,-1 1 0,0-1 0,0 0 1,-1 1-1,-2 24 8,-2 0 1,-12 39 0,-26 54 15,-75 154-4,31-48 63,-31 74 230,111-282-278,-1 1 93,-11 21 1,17-36-118,0 1-1,0-1 1,0 0-1,0 0 1,-1 0 0,1-1-1,-1 1 1,0-1-1,0 1 1,0-1 0,0 0-1,0 0 1,-4 2-1,6-4-20,0 1-1,0-1 0,-1 0 0,1 0 0,0 0 0,0 0 0,0 0 0,-1 0 0,1 0 0,0 0 0,0 0 1,0-1-1,-1 1 0,1 0 0,0-1 0,0 1 0,0-1 0,0 1 0,0-1 0,0 0 0,0 1 0,0-1 1,0 0-1,-1-1 0,-1-1-32,0-1 0,0 1 0,1 0 0,0-1 1,0 0-1,0 1 0,-3-7 0,-7-28-115,2-1 0,2 1 0,-4-43 0,7 41 64,2 1 1,2-1-1,1 0 0,8-48 0,-7 80 67,1 0-1,0 0 0,1 0 0,0 0 0,0 0 0,7-11 0,-8 15 19,0 1 0,0 0 0,1 0 0,-1 0 0,1 0 0,0 0 0,0 0 0,0 1 0,0-1 0,0 1 0,0 0 0,1 0 0,-1 0 0,1 0 0,7-1 0,15-3 2,1 1 0,52-1 0,56 9-241,-131-3 230,100 8-2079,-75-4-1276,44 11 0,-69-14 2736,0 0 0,0 1 0,0-1 0,-1 1 0,1-1 0,0 1 0,-1 0 0,0 1 0,1-1-1,-1 1 1,0-1 0,0 1 0,3 4 0,12 15-3135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31:43.0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 9792,'10'-9'3173,"-9"8"-3140,-1 1-1,0 0 1,0 0-1,0 0 1,0 0-1,1 0 1,-1 0-1,0 0 1,0 0 0,0-1-1,1 1 1,-1 0-1,0 0 1,0 0-1,0 0 1,1 0-1,-1 0 1,0 0 0,0 0-1,0 0 1,1 0-1,-1 0 1,0 0-1,0 0 1,0 1 0,0-1-1,1 0 1,-1 0-1,0 0 1,0 0-1,0 0 1,1 0-1,-1 0 1,0 0 0,0 1-1,0-1 1,0 0-1,24 11 1289,-1 1 0,-1 1 0,0 0 0,-1 2-1,36 33 1,-33-22-669,-1 2-1,-2 1 1,0 0-1,30 62 1,-26-37 98,-2 2 1,19 68-1,-32-89-510,-2 1-1,-1 0 1,-2 0-1,-2 0 1,-2 74-1,-3-88-249,-1 0 0,0-1 0,-2 1 0,0 0 1,-1-1-1,-2 0 0,0-1 0,-1 0 0,-1 0 0,-23 34 0,14-30-240,-1 0-1,-1-2 0,-29 24 0,-72 50-3206,108-86 2728,-43 34-1287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17:19.3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537 66 2400,'16'8'3962,"-14"-8"-3183,-2 0-663,1 0 0,-1 0 0,0 0 0,1 0 0,-1 0 0,0 0 0,0 0 0,1 0 0,-1 0 0,0 0 1,1 0-1,-1 0 0,0 0 0,0-1 0,1 1 0,-1 0 0,0 0 0,1 0 0,-1 0 0,0 0 0,0-1 0,0 1 0,1 0 0,-1 0 0,0-1 0,0 1 0,0 0 0,1 0 0,-1-1 0,0 1 0,0 0 0,0-1 0,0-1-27,0-1 0,-1 0 0,1 1 0,-1-1 0,0 1 0,1-1 0,-1 1 0,-1-1 0,1 1-1,0 0 1,0-1 0,-1 1 0,0 0 0,1 0 0,-1 0 0,0 0 0,0 0 0,0 1 0,0-1 0,0 0 0,0 1-1,-1 0 1,1-1 0,0 1 0,-1 0 0,-4-1 0,-2-1-39,0 0 0,-1 1 1,1 0-1,-1 1 0,1 0 0,-12 0 0,-15 2 68,-1 3-1,1 1 0,0 1 1,0 2-1,0 2 0,-42 17 1,57-18-80,-1 1 1,2 1 0,-32 22-1,49-31-47,1 1 0,0-1 0,-1 0-1,1 1 1,0-1 0,0 1 0,1-1-1,-1 1 1,0 0 0,1 0 0,-2 3 0,-1 4 71,3-9-52,1 0 0,0 0 0,0 1-1,-1-1 1,1 0 0,0 0 0,0 0 0,0 0 0,0 1-1,0-1 1,1 0 0,-1 0 0,0 0 0,0 0-1,1 0 1,-1 0 0,1 0 0,-1 1 0,1-1 0,-1 0-1,1 0 1,0-1 0,-1 1 0,1 0 0,0 0-1,0 0 1,0 0 0,-1-1 0,1 1 0,0 0 0,0-1-1,2 2 1,4 2 71,0 0-1,0-1 0,11 5 1,3-1-13,1-1 0,37 5 0,48 1 79,-28-5-77,-62-5-72,62 11 49,-68-11-85,-1 1 1,0 1-1,0 0 0,-1 0 0,15 9 1,-18-10 70,-1 0 0,0 1 0,0 0 1,0 0-1,0 0 0,5 7 0,-9-9-3,0 0 0,1 0 0,-1 0 0,0 0 0,0 0 0,0 1 0,-1-1 0,1 0 0,0 0 0,-1 1 0,0-1 0,1 1 0,-1-1 0,0 1 0,0-1 0,0 0 0,-1 1 0,1-1 0,-2 4 0,2-3 24,-1 1 0,0-1 0,0 0 0,-1 0 0,1 0 0,-1 0 0,1-1 0,-1 1 0,0 0 0,0-1 0,0 1 0,-1-1 0,1 0 0,0 1 0,-1-1 0,0 0 1,1-1-1,-1 1 0,0 0 0,0-1 0,0 0 0,0 1 0,0-1 0,0 0 0,0-1 0,-1 1 0,1 0 0,-6-1 0,-7 0 173,1 0 1,-1-1-1,1-1 0,-27-6 0,31 5-296,-16-3 156,17 3-55,1 1-1,-1 0 1,-20-1-1,-22 0-393,51 3 58,27 3-15178,-12 0 13407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17:20.0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 86 3488,'0'0'4544,"9"12"-2966,-6-9-1458,1 0 0,0 0-1,0-1 1,0 1 0,0-1-1,0 0 1,0 0 0,0-1-1,1 1 1,-1-1 0,1 0-1,-1 0 1,1 0 0,-1-1-1,6 0 1,7 0 286,0-1 0,27-4 0,-36 3-251,0 0 1,0 0 0,-1-1 0,1 0 0,-1 0-1,1-1 1,11-7 0,-18 10-137,0 0 0,0 1 0,0-1 1,0 0-1,0 0 0,0 0 0,0 0 0,0 0 0,0 0 1,0 0-1,0 0 0,-1 0 0,1-1 0,0 1 1,-1 0-1,1 0 0,-1-1 0,1 1 0,-1 0 0,0-1 1,0 1-1,0 0 0,1-1 0,-1 1 0,0-1 0,-1 1 1,1 0-1,0-1 0,0 1 0,-1 0 0,1-1 1,0 1-1,-1 0 0,1 0 0,-1-1 0,0 1 0,1 0 1,-1 0-1,-2-2 0,1 0-19,-1-1 0,-1 1 0,1 0 0,0 0 0,-1 1 0,1-1 0,-1 1 1,0-1-1,0 1 0,0 1 0,-7-4 0,4 4-82,-1-1-1,1 1 1,0 0-1,-1 1 1,1 0 0,-1 0-1,1 1 1,-1 0 0,1 0-1,-1 0 1,1 1 0,-10 4-1,4-1 24,0 1 0,1 0 1,0 1-1,0 0 0,-20 17 0,26-19 72,1 0-1,0 0 1,0 0 0,0 1-1,1 0 1,0 0 0,0 0 0,0 0-1,-4 10 1,7-13 21,0 0-1,0 0 1,1 0-1,-1 0 1,1 0-1,-1 0 1,1 0-1,0 0 1,0 0-1,0 0 1,1-1-1,-1 1 1,1 0-1,-1 0 1,1 0-1,0 0 1,0 0 0,0 0-1,1-1 1,-1 1-1,1-1 1,-1 1-1,1-1 1,3 5-1,2-1 81,0 0 0,0-1 0,0 0 0,0 0 0,1-1 0,0 1 0,0-2 0,0 1 0,0-1 0,1 0 0,-1-1 0,1 0 0,0-1 0,-1 1 0,14-1 0,6 0 122,-1-2 0,1-1 0,45-9 0,-63 9-228,0 0-1,0-1 1,0 0-1,0 0 1,-1-1-1,12-7 1,-17 8-1077,1 0 1,0 0-1,-1-1 0,6-6 1,0 2-5140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17:24.2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112 6 2720,'0'0'2645,"6"-1"96,-6 1-2706,0 0-1,1-1 0,-1 1 0,0 0 0,0-1 0,1 1 0,-1 0 0,0 0 1,0-1-1,1 1 0,-1 0 0,0 0 0,1-1 0,-1 1 0,0 0 1,1 0-1,-1 0 0,0 0 0,1-1 0,-1 1 0,0 0 0,1 0 0,-1 0 1,1 0-1,-1 0 0,0 0 0,1 0 0,-1 0 0,1 0 0,-1 0 1,1 0-1,-1 1 106,1 0 1,-1 0 0,0-1-1,0 1 1,1 0-1,-1 0 1,0-1 0,0 1-1,0 0 1,0 0 0,0-1-1,0 1 1,0 0-1,-1 1 1,-6 33 3225,6-33-3320,-19 109 213,8-38-6,-43 205 904,43-229-830,7-35-255,2 0 0,0 0 1,0 0-1,0 18 0,-2-5 813,5-25-437,17-4-278,-1 1 0,30-8 0,-4 1-152,15 2 9,-1 3-1,1 2 1,-1 2 0,113 19-1,-145-15 9,-16-3 136,0 0 1,0-1-1,13 1 0,-45 1-7888,3 1 859,6-3 3818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17:25.5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1 3904,'4'0'5432,"-4"0"-5349,1 0 39,-1 1 1,1 0 0,-1-1-1,1 1 1,-1 0-1,0 0 1,1-1 0,-1 1-1,0 0 1,0 0 0,0-1-1,0 1 1,1 0 0,-1 1-1,-28 596 3761,26-576-3744,-3 50 948,5-72-1091,0 1-1,0-1 0,0 0 0,0 0 1,0 1-1,0-1 0,0 0 0,-1 1 1,1-1-1,0 0 0,0 0 0,0 1 1,0-1-1,0 0 0,0 1 0,-1-1 1,1 0-1,0 0 0,0 0 0,0 1 1,-1-1-1,1 0 0,0 0 0,0 0 1,-1 1-1,1-1 0,0 0 0,0 0 0,-1 0 1,1 0-1,-4 3 62,3-3 620,11-3-757,35-8 137,-1 3 0,1 1 1,1 3-1,-1 1 0,0 3 0,84 9 0,-70-5-702,-59-4 455,1 0 1,0 0 0,-1 0 0,1 0-1,-1 0 1,1 0 0,-1 0-1,1 0 1,-1-1 0,1 1-1,-1 0 1,1 0 0,-1 0-1,1-1 1,-1 1 0,0 0-1,1-1 1,-1 1 0,1 0-1,-1-1 1,0 1 0,1 0-1,-1-1 1,0 1 0,1-1-1,-1 1 1,0-1 0,0 1-1,1-1 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17:26.6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32 3968,'-6'1'672,"-2"3"4042,22 3-2394,-8-6-1983,0 1 1,0-1-1,1 0 0,-1-1 0,0 1 0,0-1 0,7-1 0,4-1 411,23-5-1,-31 5-634,102-28 654,-106 28-810,0 1 0,0-1 0,0 1 0,0 0 0,1 1 0,-1-1 0,0 1 0,0 0 0,0 0 0,1 1-1,-1 0 1,0 0 0,0 0 0,0 0 0,0 1 0,0-1 0,-1 1 0,1 1 0,0-1 0,-1 1 0,1 0 0,-1 0 0,0 0 0,0 0 0,0 1 0,5 6 0,-8-9 55,0 0 1,0 1 0,0-1 0,0 1-1,0-1 1,-1 1 0,1-1 0,-1 1 0,1 0-1,-1-1 1,1 1 0,-1 0 0,0-1 0,0 1-1,0 0 1,0-1 0,0 1 0,-1 2 0,0 2 88,-1-1 1,0 0 0,0 0 0,-3 7 0,-4 7 175,-2 5-137,-1 1 0,-27 40 0,-11 20-150,44-72 5,3-10 19,1 1 0,1-1 1,-1 0-1,0 1 0,1 0 0,0-1 1,0 1-1,0 0 0,0-1 0,1 1 1,-1 0-1,1 0 0,0 0 0,0 4 0,1-6-18,0 0 0,0-1 0,-1 1 0,1-1 0,0 1 0,0-1 0,0 1 0,1-1 0,-1 0 0,0 1 0,0-1 0,1 0 0,-1 0 0,3 2 0,8 7 43,34 33 28,87 65-1,-130-105-19,1 0-1,-1-1 0,0 1 1,0 0-1,0 1 0,-1-1 0,1 0 1,-1 1-1,0-1 0,0 1 1,0 0-1,0 0 0,-1 0 0,2 4 1,-3-6-4,1 1-1,-1-1 1,0 0 0,0 1 0,0-1 0,0 1 0,-1-1-1,1 0 1,0 1 0,-1-1 0,0 0 0,0 0 0,0 1-1,0-1 1,0 0 0,0 0 0,0 0 0,0 0 0,-1 0-1,1 0 1,-1-1 0,0 1 0,0 0 0,1-1 0,-5 3-1,-6 5 265,0-1 0,-18 9 0,26-15-286,-1 0 0,0 0 0,0 0 0,1-1 0,-1 0 0,0 1 0,0-2 0,-1 1 0,1-1 0,-7 0 0,2-1 22,1 1-971,0-1 1,0-1-1,-17-5 0,23 6 516,0 0 0,0-1 1,0 1-1,1-1 0,-1 0 1,0 1-1,1-1 0,-1-1 1,1 1-1,0 0 0,0-1 0,-1 1 1,2-1-1,-1 1 0,-2-5 1,-10-30-5029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17:31.3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108 90 2080,'-5'-4'206,"15"8"7081,-10-2-7049,0 1-1,0 0 1,1-1-1,-1 1 1,1 0 0,-1-1-1,2 5 1,-2-7-230,1 1 44,-1 1-1,1 0 0,-1-1 1,1 1-1,0-1 0,-1 1 1,1-1-1,0 1 0,0-1 1,0 1-1,0-1 0,0 0 1,1 0-1,-1 1 0,0-1 1,0 0-1,1 0 0,-1 0 1,1-1-1,-1 1 0,1 0 1,-1 0-1,1-1 0,-1 1 1,1-1-1,0 1 0,-1-1 1,1 0-1,0 0 0,0 0 1,1 0-1,4 1 108,-1-1 1,1 0-1,-1-1 1,1 1-1,-1-1 1,0-1 0,1 1-1,-1-1 1,0 0-1,12-6 1,-14 5-32,4-1 71,0 0 0,-1-1-1,9-7 1,-14 10-182,0 1-1,-1-1 1,1 0-1,-1 0 1,1 0-1,-1 1 1,0-1-1,0 0 1,0 0 0,0-1-1,0 1 1,0 0-1,0 0 1,-1 0-1,1-1 1,-1 1-1,1-4 1,-2 4-5,1 0 1,0-1 0,-1 1-1,0 0 1,1 0 0,-1 0-1,0 0 1,0 0-1,0 0 1,0 0 0,-1 0-1,1 1 1,0-1 0,-1 0-1,1 1 1,-1-1-1,1 1 1,-1 0 0,0-1-1,-3-1 1,-1-1-50,-1 1 0,1 0 0,-1 0 0,0 0 0,-7-1 0,10 3 3,0 1 0,0-1 0,0 1 0,0 0 0,1 0 0,-1 1 1,0-1-1,0 1 0,-7 2 0,-36 14-123,25-8 34,11-4 50,0 0-1,-15 11 1,6-4-59,18-10 113,0-1-1,-1 1 1,1 0 0,0 0 0,0-1-1,0 1 1,0 1 0,1-1 0,-1 0-1,0 0 1,1 1 0,0-1 0,-1 1-1,0 2 1,-6 10 63,7-12-26,0 0 1,0 1 0,0-1 0,0 0-1,0 1 1,1-1 0,-1 5 0,-1 6 7,2-8 28,0 0 0,0 0 0,0 0 0,1 0 0,0 1 1,0-1-1,1 0 0,0 0 0,0-1 0,3 7 1,-1-1 21,-3-7-16,1-1 1,-1 1 0,1 0-1,0-1 1,0 1 0,0-1 0,0 0-1,1 0 1,-1 0 0,1 0-1,0 0 1,0-1 0,0 1 0,0-1-1,0 0 1,1 0 0,5 3 0,-1-2 39,0-1 0,0 0 0,0 0 0,0-1 0,0 0 0,1 0 0,10-1 0,-4 0-60,0-1 1,-1-1-1,1 0 1,0-1-1,24-9 1,-20 5-3133,33-18 0,-30 12-3100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17:35.6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318 3 1664,'3'-2'7109,"-3"4"-6919,-1 0 0,1 1 1,0-1-1,-1 1 0,0-1 0,1 0 0,-1 1 0,0-1 1,0 0-1,-1 0 0,1 0 0,0 0 0,-1 0 0,1 0 0,-1 0 1,0 0-1,1-1 0,-4 3 0,-5 3 134,0 0 0,-19 9 0,-2 2 78,21-11-350,-20 13 287,-36 33 0,58-46-278,0 2 0,0-1 0,0 1 0,1 0 0,1 1 0,-1 0 0,2 0 0,-7 15 1,2 1 14,2 0 1,2 1 0,0 0-1,-4 47 1,7-15 219,6 67 1,-2-107-178,2-1 1,0 1 0,1-1-1,1 0 1,11 26 0,45 82 866,-47-99-723,-4-11 35,1 2-38,-5-5-4103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17:36.2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3 4064,'4'-3'5269,"-4"10"-1472,2 2-3591,-2 0 0,1 1-1,-1-1 1,-1 0 0,1 0-1,-2 1 1,-2 11 0,-1 6-22,-8 170 376,9-104-368,2 120 908,3-115-3870,-2-101 781,-1-5-1968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17:36.8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248 0 3328,'-5'11'7301,"-22"39"-5114,-35 80-657,7-14-996,-39 72 100,93-187-602,1 0-1,-1 0 1,1 1-1,-1-1 1,1 0 0,0 0-1,-1 1 1,1-1-1,0 0 1,0 1-1,0 1 1,0-3-7,0 0 0,0 1-1,0-1 1,0 1 0,0-1 0,1 1 0,-1-1-1,0 1 1,0-1 0,1 0 0,-1 1 0,0-1 0,0 0-1,1 1 1,-1-1 0,0 0 0,1 1 0,-1-1 0,1 0-1,-1 1 1,1-1 0,2 1 51,0 0 0,0 0 0,0-1 0,1 1 0,-1-1-1,0 0 1,5 0 0,-4 0-120,23-2 164,38-6-1,-38 3-193,42 0 0,-51 5 124,0 1-1,23 4 1,-26-5 255,-14 0-545,0-1-1,1 1 1,-1-1-1,0 1 1,0-1-1,0 1 1,0-1-1,0 0 1,0 1-1,0-1 1,0 0-1,0 0 0,0 0 1,0 0-1,0 0 1,-1 0-1,1 0 1,0 0-1,-1 0 1,1 0-1,0-2 1,4-9-3888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48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7 7968,'0'-6'10353,"-1"17"-8989,-43 207 4804,-39 169-4449,41-258-1401,32-101-97,7-20-147,1-1 273,10-7-204,-7 0-152,16-4-4,0-1 0,28-12 1,14-4-78,-8 8 4,65-10-1,58 3 135,-110 13 50,-29 6-92,-28 1-344,1 0 0,0-1 0,0 0 0,0 0 1,12-4-1,-54 21-11043,-2-7 6714,-1-1 1521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17:37.7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78 8 3072,'-23'4'5418,"16"4"1153,11-8-6382,1-1 1,-1 0-1,0 0 0,0 0 1,5-2-1,22-4 381,-14 5-458,2 0-83,1 1 0,-1 0 0,1 1 0,28 5-1,-44-4-37,1 0-1,-1 0 0,0 0 1,0 1-1,0-1 0,0 1 0,0 0 1,5 4-1,-8-5 14,1 0 1,-1 0-1,0 1 1,1-1-1,-1 1 1,0-1-1,0 1 1,0-1-1,0 1 1,0 0-1,-1-1 1,1 1-1,0 0 0,-1 0 1,1-1-1,-1 1 1,0 0-1,0 0 1,0 0-1,1 0 1,-2 3-1,0 4 64,-1 1 0,0-1 0,0 0 1,-1 0-1,0 0 0,0 0 0,-1 0 0,-1-1 0,-8 14 0,-6 4 192,-34 37-1,12-16 50,18-21-418,16-19 60,0 0 1,1 1 0,0 0 0,0 0-1,0 0 1,1 1 0,-6 14-1,11-22 49,0 0-1,0 1 0,0-1 0,0 0 0,1 0 0,-1 0 0,0 1 0,0-1 0,1 0 0,-1 0 0,1 0 1,-1 0-1,1 0 0,-1 1 0,1-1 0,0 0 0,0 0 0,-1-1 0,1 1 0,0 0 0,0 0 1,0 0-1,0 0 0,0-1 0,0 1 0,2 0 0,31 17 268,-31-16-312,31 13 0,-13-7-32,0 2 0,-1 0 1,32 23-1,-27-16-92,-19-14 194,0 1 1,-1 0-1,0 0 0,0 0 0,0 1 1,0-1-1,-1 1 0,6 7 0,-10-11 5,0 0-1,1-1 1,-1 1 0,0 0-1,1-1 1,-1 1-1,0 0 1,0 0-1,0-1 1,0 1-1,0 0 1,0 0-1,0-1 1,0 1-1,0 0 1,0 0-1,0 0 1,-1-1-1,1 1 1,0 0-1,0-1 1,-1 1-1,1 0 1,0-1-1,-1 1 1,1 0-1,-1-1 1,1 1-1,-1-1 1,1 1-1,-1-1 1,1 1-1,-1-1 1,0 1-1,1-1 1,-1 1-1,0-1 1,1 0-1,-1 1 1,0-1-1,0 0 1,0 1-1,-6 1 118,1 0-1,-1 0 0,-10 2 0,12-3-80,-108 17 345,-1 0-310,73-12-1176,13-5-2377,18 3 1496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17:38.0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3 5056,'0'-1'90,"1"1"0,-1 0 0,0 0 0,0 0 0,0-1-1,1 1 1,-1 0 0,0 0 0,0 0 0,1 0 0,-1 0 0,0 0 0,0-1 0,1 1 0,-1 0 0,0 0 0,1 0 0,-1 0 0,0 0 0,0 0 0,1 0 0,-1 0 0,0 0-1,1 0 1,-1 0 0,0 0 0,0 1 0,1-1 0,-1 0 0,0 0 0,0 0 0,1 0 0,-1 0 0,0 1 0,0-1 0,1 0 0,-1 0 0,0 0 0,0 0 0,0 1-1,0-1 1,1 0 0,-1 0 0,0 1 0,0-1 0,0 0 0,0 0 0,0 1 0,0-1 0,1 0 0,-1 0 0,0 1 0,0-1 0,0 0 0,0 1 0,0-1 0,0 0-1,0 0 1,0 1 0,0-1 0,0 0 0,-1 1 0,1-1 0,0 0 0,0 1 0,0 1 243,0 0 0,-1-1-1,1 1 1,0 0 0,-1 0 0,1-1-1,-1 1 1,0 0 0,-1 2 0,1-3-240,0 1 0,1-1 1,-1 1-1,0-1 1,1 1-1,-1-1 0,1 1 1,0 0-1,-1-1 1,1 1-1,0-1 1,0 3-1,-2 11 207,0-9-213,0-2-7,1 0 0,-1 0 1,1 0-1,0 1 1,0-1-1,1 1 1,0-1-1,-1 0 0,2 7 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17:39.0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4 2816,'-5'-3'5202,"4"3"-4768,1 0 0,-1 0-1,1 0 1,-1 0-1,1 0 1,-1 0-1,1 0 1,-1 0-1,1 0 1,-1 0 433,0 1-433,1-1-381,0 0 1,-1 0 0,1 0 0,0 0 0,0 0 0,0 0 0,0 0 0,0 0 0,-1 0-1,1 0 1,0 0 0,0 0 0,0 0 0,0 0 0,0 0 0,0 0 0,-1 1 0,1-1-1,0 0 1,0 0 0,0 0 0,0 0 0,0 0 0,0 0 0,0 0 0,0 1 0,0-1 0,0 0-1,-1 0 1,1 0 0,0 0 0,0 0 0,0 1 0,0-1 0,0 0 0,9 7 676,4-2-519,0-1 0,-1-1 0,19 3 0,-15-3-95,37 6 491,80 3-1,55-9 27,-159-3-506,-13-2-64,-11 1-79,-1 0 0,1 1 1,-1-1-1,8 1 0,-10 0 5,-1 0-1,0 0 1,0 0-1,0 0 1,0 0-1,0 0 1,0 1-1,1-1 1,-1 0 0,0 1-1,2 0 1,-3-1 23,0 1 0,1 0 0,-1-1 0,1 1 0,-1 0 0,0-1 0,0 1 1,1 0-1,-1-1 0,0 1 0,0 0 0,0-1 0,0 1 0,0 0 0,0 0 0,0-1 1,0 1-1,0 0 0,0-1 0,0 1 0,0 0 0,-1 0 0,1-1 0,-1 2 0,-30 96-470,-30 142 216,-16-3 409,41-137-732,35-97-12,0 0 0,0 0 1,0 1-1,1-1 0,-1 0 0,1 4 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17:39.6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196 30 3648,'-23'-27'2053,"23"26"-1832,-1 1-1,1 0 0,-1 0 1,0-1-1,1 1 0,-1 0 1,1 0-1,-1 0 0,0 0 1,1 0-1,-1 0 0,0 0 1,1 0-1,-1 0 1,0 0-1,1 0 0,-1 0 1,1 1-1,-1-1 0,0 0 1,0 1-1,0 0-97,0 1-1,-1 0 1,1-1-1,0 1 1,0 0-1,0 0 1,0 0-1,1 0 1,-1 0-1,0 0 1,1 0-1,0 0 1,-1 0-1,1 3 1,0 32 636,5 8-175,2-1-1,3 0 1,1-1-1,26 67 1,-20-64-270,-3 0 1,-2 2-1,-2-1 1,-2 1 0,-2 1-1,-3-1 1,-1 1 0,-2 0-1,-3-1 1,-17 93 0,16-121-180,-2 0 0,0 0-1,-2 0 1,-19 36 0,-50 66 544,75-120-667,-30 48 63,-29 64-1,38-62-2694,15-33-149,-2 1-3564,10-20 6179,0 0 0,0 0 0,0 0 0,-1 1 0,1-1-1,0 0 1,0 0 0,0 1 0,0-1 0,0 0 0,0 1 0,-1-1 0,1 0 0,0 0-1,0 1 1,0-1 0,0 0 0,0 0 0,0 1 0,0-1 0,0 0 0,0 1 0,0-1-1,0 0 1,0 1 0,0-1 0,1 0 0,-1 1 0,10-12-3062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522 235 5056,'-13'-13'13999,"13"22"-12905,1 37 444,1-29-1216,-2 0 0,0 0 0,-1-1 0,0 1 0,-2 0 0,-7 30 0,-5-13 6,-1 0 0,-2-2 0,-30 43 0,43-67-270,1-2-13,0 1 0,-1-1-1,-1 0 1,1 0 0,-9 7 0,12-11-30,0-1 0,0 1 0,0-1 1,0 0-1,0 0 0,0 0 0,0 0 0,-1 0 1,1 0-1,0-1 0,0 1 0,-1-1 1,1 1-1,0-1 0,-1 0 0,1 0 1,-1 0-1,1 0 0,0 0 0,-1-1 0,1 1 1,-3-2-1,-3-1 47,0-1-1,1 0 1,-1 0 0,1-1 0,0 0-1,0-1 1,1 1 0,-10-11 0,-3-6 212,-19-29 0,30 39-258,-21-31-33,2 0 0,3-2 0,1 0 0,2-2 0,-15-51 1,35 96 26,1 0 0,-1 0 1,1-1-1,-1 1 1,1 0-1,0 0 0,0-1 1,0 1-1,1-4 1,-1 5-15,0 0 1,0 1 0,1-1 0,-1 0-1,0 1 1,0-1 0,1 1-1,-1-1 1,1 1 0,-1-1-1,0 0 1,1 1 0,-1 0 0,1-1-1,-1 1 1,1-1 0,0 1-1,-1 0 1,1-1 0,-1 1-1,1 0 1,0-1 0,-1 1-1,1 0 1,-1 0 0,1 0 0,0 0-1,-1-1 1,1 1 0,0 0-1,-1 0 1,1 0 0,0 0-1,0 1 1,-1-1 0,1 0 0,0 0-1,12 3 67,0 1-1,18 7 1,14 5 149,-1-6 141,63 8 0,48-5 505,-119-10-651,140 5 363,-157-8-553,0 0 0,0-1 0,-1-1 0,1-1-1,35-9 1,-29 3-61,-1 0 1,0-1-1,39-24 0,-22 7-1712,42-38 1,-11 9-5278,-66 52 6464,22-14-3709,-27 18 3749,1-1-1,-1 1 1,1-1-1,-1 1 1,1 0-1,-1-1 1,1 1-1,0 0 1,-1 0-1,3 0 0,-4 0 403,1 0 0,-1 0 0,0 0 0,1 0 0,-1 0 0,0 1 0,1-1 0,-1 0 0,0 0 0,1 0 0,-1 0 0,0 0 0,1 0 0,-1 1 0,0-1 0,0 0-1,1 0 1,-1 0 0,0 1 0,0-1 0,0 0 0,1 0 0,-1 1 0,0-1 0,0 0 0,0 1 0,1-1 0,-1 0 0,0 0 0,0 1 0,0-1 0,0 0 0,0 1 0,-5 12-2652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231 102 5728,'0'-11'6928,"-1"17"-3531,-5 11-2679,-2 0 0,0 0 0,-1-1 0,-11 16 0,-12 21-31,-111 245 2108,140-294-2113,3-11-347,4-15-67,4-18-161,2 0-1,2 1 1,28-66 0,86-146 271,-103 206 502,-23 45-877,0 0 0,0 0 0,0 0 0,0 0 0,0-1 0,0 1 0,0 0 0,0 0 0,0 0 0,0 0 0,0 0 0,1 0 0,-1 0 0,0 0 0,0 0-1,0 0 1,0 0 0,0 0 0,0 0 0,0 0 0,0-1 0,0 1 0,0 0 0,1 0 0,-1 0 0,0 0 0,0 0 0,0 0 0,0 0 0,0 0 0,0 0 0,0 0 0,0 0 0,1 0 0,-1 0 0,0 0 0,0 1-1,0-1 1,0 0 0,0 0 0,0 0 0,0 0 0,0 0 0,0 0 0,1 0 0,-1 0 0,0 0 0,0 0 0,0 0 0,0 0 0,0 0 0,0 0 0,0 1 0,0-1 0,0 0 0,0 0 0,0 0 0,6 10-20,4 14-47,6 24 741,15 72 0,-23-73-591,3 7 3,-3-1 0,2 67-1,-10-115-67,0 0 0,1 0-1,0-1 1,2 7-1,1 12-1317,4-89-12169,-8 53 9978,0 0 0,4-16 0,-4 16 1648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49 6720,'-22'-3'2496,"27"6"-1952,0-3 3328,7 0-1920,4 0-1152,6 0 639,2-3-831,-2-2-128,-2 2-288,-2 0-192,3-5-32,-5 0-1600,1 0 896,0 1-3647,-4 4 2431,4 3-3968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7 162 4992,'-6'0'8311,"22"0"-3074,-5-1-5634,120-17 3684,174-11-2328,-260 24 49,-45 5-994,0 0 1,0 0-1,0 0 1,1-1-1,-1 1 1,0 0-1,0 0 1,0 0-1,1 0 1,-1-1-1,0 1 1,0 0-1,0 0 1,0 0-1,0-1 1,0 1-1,1 0 1,-1 0-1,0-1 1,0 1-1,0 0 1,0 0-1,0 0 1,0-1-1,0 1 1,0 0-1,0 0 1,0-1-1,0 1 1,0 0-1,0 0 1,0-1-1,0 1 1,0 0-1,-1 0 1,1-1-1,0 1 1,0 0-1,0 0 1,0 0-1,0-1 1,0 1-1,-1 0 1,1 0-1,-7-13 16,4 9-5,1 1-1,-1 0 0,0 0 1,0 0-1,0 0 1,-1 0-1,1 1 0,-7-4 1,-34-14 68,4 2-80,21 4-525,19 14 504,0 0 1,-1 0 0,1 0 0,0 0-1,0-1 1,0 1 0,0 0-1,0 0 1,0 0 0,1 0 0,-1 0-1,0-1 1,0 1 0,0 0 0,0 0-1,0 0 1,0 0 0,0 0-1,0 0 1,0-1 0,0 1 0,0 0-1,0 0 1,0 0 0,1 0 0,-1 0-1,0 0 1,0 0 0,0 0-1,0 0 1,0-1 0,0 1 0,1 0-1,-1 0 1,0 0 0,0 0-1,0 0 1,0 0 0,0 0 0,1 0-1,-1 0 1,0 0 0,0 0 0,0 0-1,0 0 1,0 0 0,1 0-1,-1 0 1,0 0 0,8-1-77,1 3 35,0 0 0,-1 0 0,1 1 0,-1 0 0,0 0 0,0 1 0,12 6 0,-11-5 35,-3-1 86,1-1 0,-1 1 0,0 0 0,0 1 0,-1-1 0,1 1 0,-1 1-1,0-1 1,-1 0 0,1 1 0,-1 0 0,4 7 0,-6-8-4,1 1 0,-1 0 0,0-1 1,0 1-1,-1 0 0,0 0 0,0 0 0,0 0 1,-1 0-1,0 1 0,0-1 0,0 0 0,-1 0 0,-2 9 1,-2 6-285,-15 40 0,13-51-1437,0-22-8570,7 11 9823,0 0 0,0 0 0,0 0-1,0 0 1,1 0 0,-1 1 0,1-2 0,7-9-4768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106 1 4064,'1'1'11498,"1"1"-11197,-1-1 0,1 1 0,-1 0-1,1 0 1,-1 0 0,0 0 0,0 1 0,0-1 0,0 0-1,0 0 1,0 1 0,0 3 0,5 36 1124,-5-29-1038,1 129 994,-3-76-1040,1 127-1423,2-203-7257,-1 5 7398,0-3-124,0 0-1,-1 0 1,0 0-1,0 0 1,-1-1 0,0 1-1,-3-9 1,-1-1-233,-14-34-1,-23-27 4691,16 36-369,21 36-2125,0-1 0,0 0 0,1 1 0,0-1 1,0-1-1,1 1 0,-4-17 0,6 22-728,1 0 0,0 0 0,0 0-1,1 1 1,-1-1 0,0 0 0,1 0 0,0 1 0,0-1 0,-1 0 0,2 1 0,-1-1 0,0 1 0,0-1-1,1 1 1,-1 0 0,1-1 0,0 1 0,0 0 0,0 0 0,0 0 0,0 0 0,0 1 0,0-1-1,1 0 1,4-1 0,3-3 165,1 1 0,1 1 0,-1 0-1,21-5 1,-5 3 65,0 1 0,0 1 0,0 2 0,45 1 0,-62 2-187,1 0 0,-1 1 1,14 4-1,-20-5-118,1 0 0,-1 1 0,-1 0 0,1-1 0,0 1 0,0 1 0,-1-1 0,1 1 0,-1-1 0,5 5 1,-7-5-64,0-1 0,0 0 0,-1 0 0,1 0 1,0 1-1,-1-1 0,1 0 0,-1 0 1,1 1-1,-1-1 0,0 1 0,1-1 1,-1 0-1,0 1 0,0-1 0,0 1 1,0-1-1,-1 3 0,1-1-1,-1 0 0,0 0 0,0-1 1,0 1-1,-1 0 0,1 0 0,-1-1 0,-2 4 0,-3 3 26,-1 0 0,0 0 0,-13 10 0,18-17-55,-1 2-38,0-1-1,0 1 0,0-1 1,1 1-1,-5 7 1,7-9 24,0 0 1,0 0 0,0 0 0,1 0 0,-1 0 0,1 0 0,-1 0 0,1 0 0,0 0 0,0 0 0,0 0 0,0 0 0,0 0 0,0 1 0,1-1 0,-1 0 0,2 3 0,2 5-22,0-1 1,1 1 0,0-1-1,0-1 1,1 1-1,10 11 1,-6-7 153,14 22 1,-15-20-121,-4-8 251,-1 1 0,0 0 0,0 0 0,5 14 0,-9-20-208,1 0 1,-1 0-1,0 0 0,1 0 1,-1 0-1,0 0 1,0 0-1,-1 1 1,1-1-1,0 0 0,-1 0 1,1 0-1,-1 0 1,1 0-1,-1 0 0,0 0 1,0-1-1,0 1 1,0 0-1,0 0 0,0-1 1,-1 1-1,1 0 1,-1-1-1,-1 2 0,-3 2-5,-1-1 0,0 1 0,0-1 0,0 0 0,0-1 0,-1 0 0,1 0-1,-13 2 1,-1 0-109,0-2 0,-22 2-1,20-4-567,1 0-1,0-2 1,-23-3-1,37 3-167,-1-1 0,1 0 0,0 0-1,0 0 1,0-1 0,0 0 0,0-1-1,1 0 1,-1 0 0,1-1-1,-7-5 1,12 9 393,1-1 1,-1 0-1,0 0 0,1 0 0,-1 0 0,1 0 1,0 0-1,-1 0 0,0-4 0,1 3-703,0 0-1,1-1 1,-1 1 0,1-1-1,0-5 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8 5984,'-5'-7'11497,"11"6"-8723,202 8-1335,-196-7-1363,318-6 1145,-257 8-1183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49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19 372 7392,'-15'-9'2373,"14"8"-2243,1 1-1,0-1 1,-1 1-1,1-1 1,0 1-1,-1-1 1,1 0-1,0 1 1,0-1-1,0 1 1,-1-1-1,1 0 1,0 1-1,0-1 1,0 0-1,0 1 1,0-1-1,0 1 1,0-1-1,0 0 1,0 1-1,1-1 1,-1 0 0,0 1-1,0-1 1,1 1-1,-1-2 1,51-52 5682,-34 38-4992,1 0 0,35-23-1,-2 9-134,75-32-1,58-13-464,-168 69-203,27-9-385,-8 3-1345,-1-2-3401,-24 8 2864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66 6656,'-10'-8'7760,"75"-5"-2983,36 0-2823,-75 10-1496,124-12 304,-56 8-623,-32 3-3606,-57 3 2971,-2 1-287,1-1 0,-1 1 0,0 0 0,0 0 0,0 0 0,0 0 0,1 1 0,-1-1 0,0 1 0,0 0-1,5 2 1,8 8-4267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 4064,'0'-1'150,"0"1"1,0-1-1,0 1 0,0 0 1,0-1-1,0 1 0,0 0 1,0-1-1,0 1 0,0-1 1,0 1-1,0 0 0,0-1 1,1 1-1,-1 0 0,0-1 1,0 1-1,0 0 0,1-1 1,-1 1-1,0 0 0,0-1 1,1 1-1,5 4 4708,2 9-960,-5-5-4502,2 15 1456,-1-1 1,-1 0 0,1 44 0,-3-34-569,0 120 853,-1-86-626,-5 79 76,4-125-582,0-16 5,1 0-1,0 0 1,0 0 0,0 0 0,1 6 0,0-5-1194,-1-14-5973,0-1 1776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78 6400,'-3'1'718,"2"-1"-601,1 0 0,0 0 0,-1 0 0,1 0 0,-1 1 0,1-1 0,-1 0 0,1 0 0,-1 0 0,1 0 0,0 1 0,-1-1 0,1 0 0,-1 0 0,1 1 0,0-1 0,-1 0 0,1 1 0,0-1 0,0 0 0,-1 1-1,1-1 1,0 1 0,-1 0 0,11 2 3414,104 3 1031,60-15-2011,-160 8-2320,328-32 1043,-94 7-1156,-168 17-193,39-2 112,-88 8-321,5 1-4050,-35 12-858,-3 1 27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19 4640,'2'-1'385,"-1"-1"1,1 0 0,0 1-1,0-1 1,0 1 0,0-1-1,0 1 1,1 0 0,-1 0-1,0 0 1,0 0-1,7-1 3030,-8 2-2880,1 0 0,-1 0 1,1 0-1,0 1 0,-1-1 0,1 0 0,-1 1 0,3 1 0,-1 0-317,-1 1-1,1 0 0,-1 0 1,0 0-1,0 0 1,0 0-1,0 0 0,-1 1 1,2 3-1,9 34 462,-3-9 4,-7-25-726,1 0 1,-1 0-1,0 0 0,-1 0 1,1 13-1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 5472,'0'-6'8672,"2"59"-4669,0-32-3361,-2 0-1,0 1 1,-3 20 0,2-30 223,1-8-2996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12 170 5632,'-1'0'113,"1"0"1,-1 1-1,1-1 0,-1 0 1,1 0-1,-1 0 0,1 0 1,-1 0-1,1-1 0,-1 1 1,1 0-1,-1 0 1,1 0-1,0 0 0,-1 0 1,1-1-1,-1 1 0,1 0 1,-1 0-1,1-1 0,0 1 1,-1 0-1,1-1 1,0 1 26,0-1 0,0 1 1,0-1-1,0 1 1,0-1-1,0 1 1,0 0-1,0-1 0,1 1 1,-1 0-1,0-1 1,0 1-1,0-1 0,1 1 1,-1 0-1,0-1 1,1 1-1,-1 0 1,0 0-1,1-1 0,24-16 3280,-21 14-3571,164-84 5014,-132 71-4115,-36 16-744,10-5 257,0 1 0,0 0 0,17-4 0,-25 7-207,0 1-1,1-1 1,-1 1 0,1 0-1,-1 0 1,1 0 0,-1 0-1,1 0 1,-1 0 0,0 1-1,1-1 1,-1 1 0,1-1-1,-1 1 1,0 0 0,0 0-1,1 0 1,-1 1 0,0-1-1,0 0 1,0 1 0,2 1-1,1 4 236,1 0 0,-1 0 0,0 0 1,5 13-1,-9-20-240,-1 1 0,1-1 0,-1 1 0,1-1 0,0 0 0,-1 1 0,1-1 0,-1 1 0,1-1 0,0 0 0,-1 0 0,1 1 0,0-1 0,-1 0 0,1 0 0,0 0 0,0 0 0,-1 0 0,1 0 0,0 0 0,-1 0 0,1 0 0,0 0 0,0 0 0,17-4 283,-4-3 23,-4 2-448,-1 0 0,1 0 1,14-12-1,-14 10-596,6-2-4948,1-1-1781,-1-1 1152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 1984,'6'-6'9491,"-1"17"-3697,-3-3-7474,2 15 2144,0 0 0,-2 1 0,0-1 0,-2 0 0,-1 1 0,-5 36 0,3-37-201,1 0 1,1 0 0,1 0-1,1-1 1,1 1-1,7 31 1,-4-13 285,-4-33-507,-1-7-14,-1 0-1,1 0 1,1 0 0,-1 0 0,0 0-1,0-1 1,0 1 0,0 0 0,1 0-1,-1 0 1,0 0 0,1-1-1,-1 1 1,0 0 0,1 0 0,-1-1-1,1 1 1,0 0 0,-1-1 0,2 3 522,8-7-555,-1-4-176,1 0 1,-1 0 0,0-1-1,12-15 1,0 0 90,-13 16 85,-3 3-31,0 0 0,-1-1-1,8-11 1,-10 15 24,-1-1 0,1 1-1,0 0 1,0 0-1,0 0 1,0 0 0,0 1-1,4-3 1,7-7 43,-5 18 279,-5-3-225,0 0 0,0-1 1,0 1-1,0 0 0,-1 0 1,0 0-1,0 1 0,0-1 1,-1 1-1,2 4 0,1 8 134,1 25 1,-3-23-168,4 8-114,0 9-201,-6-36 179,0 0 1,0 0 0,0 0 0,0 0-1,0 1 1,0-1 0,0 0-1,0 0 1,0 0 0,0 0 0,0 0-1,0 0 1,0 0 0,0 1-1,0-1 1,0 0 0,0 0 0,0 0-1,0 0 1,0 0 0,-2 1-1416,2-1 1415,0 0 1,0 0 0,0 0 0,-1 0-1,1 0 1,0 0 0,0 0-1,0 0 1,0 0 0,0 0 0,0 0-1,0 0 1,-1 0 0,1 0-1,0 0-103,0 0-1,-1-1 1,1 1-1,0 0 1,0 0-1,-1-1 1,1 1-1,0 0 1,0 0-1,-1-1 1,1 1-1,0 0 1,0-1-1,0 1 0,0 0 1,0-1-1,-1 1 1,1 0-1,0-1 1,0 1-1,0-1 1,0 0-1,0-9-3838,0-4 1338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452 0 4576,'-1'3'6363,"2"7"-4668,-2-8-1466,0 1 0,0 0-1,0-1 1,-1 1 0,1-1 0,-1 1-1,1-1 1,-1 1 0,0-1 0,0 0-1,0 0 1,-4 3 0,-4 5 691,2-1-528,-1-1 0,0 0 0,-1 0 0,0-1 0,0-1 1,-17 9-1,-71 26 660,71-31-866,-155 58-223,179-67-388,0 1 0,-1-1 0,1 0 0,0 0-1,-1-1 1,-4 2 0,25-7-8076,11-1 3632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101 15 5824,'-17'-14'7290,"17"34"-4495,-2 14-1969,-2 1 1,-1-1-1,-14 49 1,-5 31-432,7-42-379,17-68-443,-3 8-300,3-5-3041,-7-15-2848,7 8 6476,0 0 0,-1-1 0,1 1 1,0 0-1,0-1 0,-1 1 0,1-1 1,0 1-1,0 0 0,0-1 0,0 1 1,0-1-1,0 1 0,0-1 0,0 1 1,0 0-1,0-1 0,0 1 0,0-1 1,0 1-1,0-1 0,4-16-2697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176 14 4640,'-16'-14'9349,"10"23"-8483,-1 0 0,0 0 0,-12 9 0,9-8-447,1 0-1,-9 12 1,-1 6 326,0 2-1,-23 52 1,41-81-724,1 0 0,-1 0 0,1-1 0,0 1 0,-1 0 0,1 0 0,0 0 0,-1 0 0,1 0 0,0 0 0,0 0 0,0 0 0,0 0 0,0 0 0,0 0 0,0 0 0,0 0 0,1 0 0,-1 0 0,0 0 0,0-1 0,1 1 0,-1 0 0,1 0 0,-1 0 0,1 0 0,-1 0 0,1-1 0,-1 1 0,1 0 0,0-1 0,-1 1 0,1 0 0,0-1 0,0 1 0,0-1 0,-1 1 0,1-1 0,0 1 0,0-1 0,0 1 0,0-1 0,0 0 0,1 1 0,5 0 90,1 0-1,0 0 1,-1-1 0,14 0 0,-10 0-122,82-2-455,57 1-5259,-114 5 2167,-5 3 1180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49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95 11392,'-5'-7'5151,"23"-1"-4479,-10 3 1664,6 2-1408,17-6 768,6 1-992,31-4-64,-7 9-352,16-8-64,-1 6-128,-3-4-192,-10 6 32,-14-5-1504,-8 8 832,-9-4-3264,-1 8 2209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11 3808,'5'-11'10202,"-5"13"-9402,2 7-418,-1-1-1,0 1 0,-1-1 0,0 1 1,0-1-1,-2 11 0,0 4-95,-6 83 767,-11 257 1275,26 15-799,-4-237-919,0 164 147,-3-305-746,0 2-166,0 0 0,0-1 0,0 1 0,0 0 0,0 0 0,0 0 0,0 0 0,-1 0 0,1-1 0,-1 1 0,1 0 0,-1 0 0,0 0 0,0-1 0,0 1 0,-1 1 0,2-3-29,-1 0 0,1 0 0,-1 0 0,1 0 0,0 0 1,-1 0-1,1 0 0,0 0 0,-1 0 0,1-1 0,-1 1 0,1 0 0,0 0 0,-1 0 0,1-1 1,0 1-1,-1 0 0,1-1 0,0 1 0,0 0 0,-1 0 0,1-1 0,0 1 0,0-1 0,0 1 0,-1 0 1,1-1-1,0 1 0,0-1 0,-8-14-3536,-1-7 371,-7-7-1547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1824,'2'5'11005,"11"-1"-4322,-8-2-9006,-3-2 2368,11 3 354,24 7-1,-27-6-254,-1 0-1,1 0 1,-1 1-1,0 1 1,0-1-1,8 9 1,-12-10-71,0 1 1,0 0-1,-1 0 1,1 0-1,-2 0 1,1 1-1,0-1 1,-1 1 0,0 0-1,4 12 1,-2 4 104,-1-1 0,-1 1 0,-1 0 1,-1 0-1,-3 32 0,1-8 70,0-5 113,-2 0 0,-13 63 0,15-99-345,-1 1 1,1-1-1,-1 0 1,0 1-1,-1-1 1,1 0-1,-1 0 1,0 0-1,0-1 0,-5 5 1,5-6 738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207 0 3552,'33'5'10986,"-36"-1"-10637,0 0 0,0 0 0,0-1 0,-1 1 0,1-1 0,-1 1 0,-7 3 0,-34 20 485,3-3-241,34-18-451,0 0 1,0 1 0,1 0-1,0 0 1,0 1-1,1-1 1,0 1 0,-8 15-1,7-10-40,2 0 0,-1 1-1,2 0 1,-1 0-1,-2 19 1,2-2 139,0 1 1,1 41-1,4-59-160,1 0 0,0-1-1,1 1 1,0 0 0,1-1 0,1 0 0,10 25 0,-13-35-109,-1-1 11,1-1-1,-1 0 1,1 0 0,-1 0-1,1 0 1,0 0-1,-1 0 1,1 0 0,0 0-1,0 0 1,-1 0-1,1-1 1,0 1-1,0 0 1,0 0 0,0-1-1,0 1 1,0-1-1,0 1 1,1-1-1,1 1 1,0 1-553,0-1-1,0 0 1,0-1 0,0 1-1,0-1 1,0 1 0,0-1-1,0 0 1,0 0 0,0 0-1,1 0 1,-1-1 0,0 1-1,0-1 1,0 0-1,0 0 1,4-2 0,0 1-865,2-1-3034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62 5888,'0'-1'191,"-1"1"0,1 0 0,0-1 0,-1 1 0,1-1 0,0 1 0,0-1 0,-1 1 0,1 0 0,0-1 0,0 1 0,0-1 0,0 1 0,-1-1 0,1 1 0,0-1 0,0 1 0,0-1 0,0 1 0,0-1-1,0 1 1,0-1 0,0 1 0,1-1 0,-1 1 0,0-1 0,0 1 0,0-1 0,0 1 0,1-1 0,-1 1 0,1-1 0,15-9 4253,-14 9-4881,32-9 1866,-13 5-1536,6-2-666,0-1-3317,-15 4 2122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211 0 3808,'-2'2'9846,"-8"-1"-4495,2-1-6997,5 1 1771,-1-1 0,1 1 0,0 0-1,0 0 1,0 0 0,0 0 0,0 1-1,-4 2 1,-8 3 0,0-1-89,-52 24 804,60-26-762,0 0 0,1 0-1,0 0 1,-1 1 0,1 0 0,1 0 0,-7 7 0,12-11-54,-1 0-1,1-1 1,-1 1-1,1 0 1,-1 0-1,1 0 1,-1 0 0,1 0-1,0 0 1,-1 0-1,1 0 1,0 0-1,0 0 1,0 0-1,0 0 1,0 0 0,0 0-1,0-1 1,0 1-1,0 0 1,0 0-1,1 0 1,-1 0 0,0 0-1,1 0 1,-1 0-1,0 0 1,1 0-1,-1 0 1,1-1-1,0 1 1,-1 0 0,1 0-1,0-1 1,-1 1-1,1 0 1,1 0-1,2 2 66,-1-1 0,0 1 0,1-1 0,0-1 0,-1 1 0,1 0 0,0-1 0,5 2 0,12 0 177,0-1-1,1 0 1,-1-2 0,25-2-1,10 0-1630,-55 2 1054,22-1-962,-12-1-1207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16 2816,'-7'2'639,"7"-3"-414,7-3 2687,-4 12-374,-1-4-2047,0 0-1,-1 0 0,0 0 1,0 0-1,0 1 0,0-1 1,0 1-1,-1-1 0,0 7 1,-1 2 606,-5 24 0,4-25-686,0 1 0,0 14 0,2-26-310,3-5 96,1-3-308,0 0-1,-1-1 0,0 1 0,3-11 0,3-5-27,2-6 245,-5 13 302,15-29 0,-14 37 3136,-7 8-3492,7 12-245,1 1 249,-3-6 1,-1 0 0,1-1 0,-1 0 0,12 11 0,-4-7 41,0 0 0,25 15 0,-36-24-162,33 15 247,-31-15-1349,1 0-1,-1 0 1,0 0-1,1-1 0,4 1 1,-1 2-3417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 4576,'0'-8'7072,"12"8"-6304,1 0 448,-1 3-704,5-3 288,3-3-480,2 3-384,-2 0 32,2 0-1280,-5 0 704,-1 0-2336,-2-4 1632,-2 4-3744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4 2720,'-5'-3'7925,"16"3"-4341,-4 2-3223,0 1 1,0 0-1,-1 0 0,1 0 1,-1 1-1,0 0 0,0 0 0,0 1 1,-1-1-1,1 1 0,8 11 1,-6-3-192,0 1 1,0 0-1,-2 0 1,1 0-1,-2 1 0,0 0 1,-1 0-1,0 1 1,2 24-1,-3-5 32,-2 0 0,-1-1 0,-6 45 0,2-47 127,-1 1 0,-2-2 1,-11 35-1,17-64-504,-8 19-821,9-21 785,0 1 0,-1-1 0,1 1 0,0 0 0,-1-1 0,1 1 0,0-1 0,-1 1 0,1-1 1,-1 1-1,1-1 0,0 1 0,-1-1 0,1 0 0,-1 1 0,0-1 0,1 0 0,-1 1 0,1-1 1,-1 0-1,0 0 0,1 1 0,-1-1 0,1 0 0,-1 0 0,0 0 0,1 0 0,-1 0 0,0 0 1,-3-4-3006,3-5 1072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257 0 3232,'5'0'3792,"-18"12"1168,6-6-4412,0 0 1,-1-1-1,1 0 0,-12 6 1,-17 12 751,26-16-1034,-2 2 29,0 0 0,1 0 0,0 1 0,0 0 0,1 1 0,-9 14 0,9-11-155,2 2 0,-1-1 0,2 1 0,0 1 0,1-1 0,1 1 0,0 0 0,1 0 0,1 0 0,1 1 0,0-1 1,2 1-1,0 0 0,0-1 0,2 1 0,0-1 0,1 0 0,8 24 0,-8-33-149,0-1 1,1 0-1,0 0 0,0 0 0,1 0 1,0-1-1,0 0 0,0 0 0,1 0 1,0 0-1,0-1 0,0 0 0,8 4 1,-8-5-788,1 0 1,0-1 0,0 0 0,0 0-1,0 0 1,0-1 0,1 0-1,10 1 1,-17-2 549,0-1 0,0 0 0,0 0-1,0 0 1,0 0 0,0 0 0,0 0 0,0 0-1,0 0 1,0 0 0,0 0 0,0-1-1,0 1 1,0 0 0,-1-1 0,1 1 0,0 0-1,0-1 1,0 1 0,0-1 0,-1 1 0,1-1-1,0 0 1,0 1 0,-1-1 0,1 0-1,-1 0 1,1 1 0,0-1 0,-1 0 0,1 0-1,-1 0 1,0 0 0,1 0 0,-1-1 0,-2-15-2581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30 5984,'-13'-11'2208,"10"11"-288,11 0-1504,0 0 1952,6 0-1312,-2 0 704,9 5-1025,0-5 289,4 0-576,5 0-416,4-5-32,3 2-448,1-2 224,-4 2-2623,0-1 1567,-1 1-3616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49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8 9792,'-2'-7'5058,"2"8"-4831,1-1-1,-1 1 1,0 0-1,0 0 1,0-1-1,1 1 1,-1 0-1,0 0 1,0-1-1,0 1 1,0 0-1,0 0 1,0 0-1,-1-1 1,1 2-1,-10 54 2545,-21 60 0,-24 51-555,-18 62-1121,23-4-658,49-224-426,1-1 0,0 1 0,0 0 0,0 0 0,-1 0-1,1-1 1,0 1 0,0 0 0,0 0 0,0-1-1,0 1 1,0 0 0,1 0 0,-1 0 0,0-1 0,0 1-1,1 0 1,-1-1 0,0 1 0,1 0 0,-1 0-1,0-1 1,1 2 0,0-2-7,0 0 0,-1 0 1,1 0-1,0 0 0,-1 0 0,1 0 0,0 0 1,-1 0-1,1 0 0,-1-1 0,1 1 0,0 0 1,-1 0-1,1-1 0,-1 1 0,1 0 0,-1 0 1,1-1-1,-1 1 0,1-1 0,0 0 1,3-2-15,1-1 0,-1 0 0,-1 0 0,1 0 1,5-9-1,17-37 107,15-23 35,-36 65-160,1 1 0,0 0 0,1 0 0,0 0 0,0 1 0,0 0 0,8-5 0,-10 8 11,-1 0 0,1 0-1,0 1 1,0 0 0,0 0 0,1 0 0,-1 0-1,0 1 1,1 0 0,-1 0 0,1 0-1,10 1 1,-12 0 49,0 1-1,0 0 1,0 0-1,0 1 1,-1-1 0,1 1-1,0 0 1,-1 0-1,1 0 1,-1 0 0,1 1-1,-1 0 1,0-1-1,0 1 1,0 0 0,-1 0-1,1 1 1,-1-1-1,4 7 1,-2-3 67,-1 0 1,1 0-1,-2 0 1,1 0-1,-1 0 1,0 0-1,0 1 1,-1-1-1,0 13 1,-1-15-49,0 0 0,-1 0 0,0 0 0,0-1 0,0 1 0,0 0 0,-1-1 1,0 1-1,0-1 0,0 1 0,0-1 0,-1 0 0,0 0 0,0 0 0,0 0 0,0-1 0,0 1 1,-1-1-1,0 0 0,0 0 0,-7 5 0,5-5-34,0 0-1,1 0 1,-1-1 0,0 0-1,0 0 1,-1 0 0,1-1-1,0 1 1,-1-2 0,1 1 0,0-1-1,-1 0 1,1 0 0,-1 0-1,1-1 1,-9-2 0,3-1-113,1-1 0,-1 0 0,1 0 0,1-1 0,-18-13 0,13 8-1187,1 0 0,1-1 1,-15-17-1,12 8-621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 3072,'0'-2'10264,"4"5"-9030,-3-1-1081,1 1 0,-1-1-1,1 0 1,-1 1 0,0-1 0,0 0-1,0 1 1,0 0 0,0-1 0,-1 1-1,1-1 1,-1 1 0,0 0 0,1-1-1,-1 1 1,0 0 0,-1 0 0,1 2-1,1 23 370,1-16-563,0 0 0,1 18 0,-1-25-249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41 5728,'-1'-1'176,"0"1"-1,0-1 1,0 1 0,0-1 0,0 1 0,0-1 0,0 0-1,1 1 1,-1-1 0,0 0 0,0 0 0,0 0-1,1 0 1,-1 0 0,0-1 0,1 2-122,0 0-1,0 0 1,0-1 0,0 1-1,0 0 1,0 0 0,0-1-1,0 1 1,0 0 0,0 0 0,0 0-1,0-1 1,0 1 0,0 0-1,0 0 1,1-1 0,-1 1-1,0 0 1,0 0 0,0 0-1,0 0 1,0-1 0,1 1-1,-1 0 1,0 0 0,1 0 0,11-5 1741,15-3-202,-23 6-1348,1 0 0,-1 1-1,0 0 1,1 0 0,0 0 0,7-1 0,-11 2-157,1 0 1,0 0 0,0 0-1,-1 0 1,1 0-1,0 1 1,0-1 0,-1 1-1,1-1 1,-1 1-1,1-1 1,0 1-1,-1 0 1,1 0 0,-1 0-1,1 0 1,-1 0-1,0 0 1,3 2-1,-4-2-8,1 1 0,0 0 0,-1-1-1,1 1 1,-1-1 0,1 1-1,-1 0 1,0-1 0,1 1-1,-1 0 1,0 0 0,0-1 0,-1 1-1,1 0 1,0-1 0,0 1-1,-1 0 1,1-1 0,-1 1-1,0 1 1,-1 1-17,0 1-1,0-1 1,0-1-1,0 1 1,0 0 0,-1 0-1,1-1 1,-1 1-1,0-1 1,0 0-1,-1 0 1,1 0 0,-1-1-1,-5 5 1,-12 8-597,21-15 348,1 1-49,3 3 227,0-1 0,1 0 0,-1 0 0,1-1 0,0 1 0,0-1 0,6 2 0,-5-2 5,-1 0 1,1 0 0,-1 1 0,0 0 0,1 0-1,5 5 1,-9-6 148,-1-1 0,1 0-1,-1 1 1,0-1 0,1 1 0,-1 0-1,0-1 1,0 1 0,0 0 0,1 3-1,-2-5-95,0 1 0,0 0-1,0 0 1,0 0 0,0 0-1,0-1 1,0 1 0,0 0-1,0 0 1,-1 0 0,1-1-1,0 1 1,0 0 0,-1 0-1,1-1 1,-1 1 0,1 0-1,0-1 1,-1 1 0,1 0-1,-1-1 1,0 1 0,1-1-1,-1 1 1,0-1 0,1 1-1,-1-1 1,0 1 0,0 0-1,-4 1-111,1 1-1,-1-1 0,0 0 1,0 0-1,0 0 1,0-1-1,0 0 0,0 0 1,-6 1-1,-28-1-5786,36-1 5146,3 0 582,0 0 0,0 0 0,0 0-1,0 0 1,0 0 0,-1 0 0,1 0 0,0 0 0,0 0 0,0 0 0,0 0 0,-1 0-1,1 0 1,0 0 0,0 0 0,0 0 0,0 0 0,0 0 0,-1 0 0,1 0 0,0 0 0,-2-4-3028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209 1 5888,'-16'3'10447,"-9"9"-8936,11-5-494,-4 1-473,1 0-1,-1 1 0,1 1 0,1 0 1,0 2-1,-23 20 0,38-31-521,0 0 0,0-1-1,0 1 1,0 0 0,0 0 0,1 0-1,-1 0 1,0 0 0,1 0 0,-1 0 0,0 0-1,1 0 1,-1 0 0,1 0 0,0 0-1,-1 1 1,1-1 0,0 0 0,0 0 0,0 0-1,0 0 1,0 1 0,0-1 0,0 0-1,0 0 1,0 0 0,1 1 0,-1-1 0,1 2-1,1-2 21,-1 1 0,1 0-1,0 0 1,0-1 0,0 1 0,-1-1-1,2 1 1,-1-1 0,0 0-1,0 0 1,0 0 0,0 0 0,4 0-1,7 3-375,-1-1 0,1-1 0,0 0-1,21 0 1,52-4-3925,-15-5-2685,-40 4 3947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56 576,'2'-6'9175,"-1"5"-8739,8-2 3491,17 5-4343,-10 0 1331,135 2 205,84 22 44,10 1-808,-39-14 561,-116-7-693,44 1-240,13-13 405,-77 3-271,-13 1-37,258-15 243,-187 1 298,-24 2-97,14 3-163,221 7 1,-286 6-456,0-2-1,0-3 1,66-11 0,-119 14 91,66-13-3090,-23 0-2390,-28 6 2538,-8-5-2069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11 3552,'-5'-10'6002,"13"9"-2540,0 1-3529,-7 0 259,0 0 0,1 1 0,-1-1 0,1 0 1,-1 0-1,0 1 0,1-1 0,-1 0 0,0 1 0,1 0 0,-1-1 0,0 1 1,0 0-1,1-1 0,-1 1 0,0 0 0,0 0 0,0 0 0,1 2 0,0-1-60,-1 0 0,1 1 0,-1-1 0,0 1 0,0 0 0,0-1 0,0 1 0,0 0-1,0 3 1,1 6 109,-1 0-1,-1 0 0,-2 20 0,-39 251 1952,37-263-1833,2 1 1,-1 24-1,22-45-199,144-21 160,-70 12 48,-56 6-374,18 2-186,-45 1-3576,0 0-3386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16 4384,'-1'6'10947,"7"-2"-11750,0 0 1128,0 0 1,1-1-1,0 0 0,-1 0 1,1-1-1,0 0 1,0 0-1,0 0 1,14 0-1,7-1 390,34-2-1,-45 0-432,17 0-324,0-2 1,0-1-1,0-2 0,41-13 1,-60 15-809,-12 4 384,0-1 0,0 0-1,0 1 1,0-1 0,0 0 0,-1-1-1,1 1 1,0-1 0,-1 1 0,4-3-1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95 6880,'0'-1'156,"0"0"0,-1 0 0,1 0 0,-1 0 1,1 0-1,0 0 0,0 0 0,0 0 0,0 0 0,-1 0 1,1 0-1,1 0 0,-1 0 0,0 0 0,0 0 0,0 0 1,0 0-1,1 0 0,-1 0 0,1 0 0,-1 0 0,0 0 1,1 0-1,0 0 0,-1 0 0,1 0 0,0 1 0,-1-1 1,2-1-1,1 0 170,0 1-1,0-1 1,1 1 0,-1 0 0,1 0 0,-1 0 0,5-1 0,3-1 382,61-11 112,0 3 1,92-3-1,-44 5-5495,-116 8 4081,0 1-1,-1-1 1,1 1-1,0 0 1,-1 0-1,1 0 1,0 1 0,-1-1-1,1 1 1,0 0-1,-1 0 1,1 0-1,-1 0 1,5 3-1,5 10-1682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22 6720,'-8'5'2496,"8"-16"1632,12 11-3520,1 0-480,-1-4-96,5 4-480,1 0 224,-1 0-1632,-2-4 1024,2 4-3520,5-4 2432,-5 1-768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52 3328,'-12'0'12837,"20"0"-11333,5-1-631,0 0-1,22-6 1,5 0-302,31-7 23,4-1-367,-56 11 753,-11 2-3351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243 5 5152,'0'-4'13523,"-1"9"-10917,-1 11-5119,0-11 3776,-10 47-622,3-14-380,-10 34 255,-29 94 360,39-142-801,-1-1 1,0 0 0,-2 0 0,-27 38-1,30-47-84,-8 9 594,-3-4-478,4-4-203,15-15 91,-6 8 287,66-16-154,27-7 194,-46 7-205,47-4-1,-45 6 313,-6 0-1536,-5 5-6012,-48-10-5398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14:48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322 598 2976,'0'0'45,"0"-1"0,-1 1 1,1-1-1,0 1 0,0-1 0,0 1 1,0-1-1,0 1 0,-1 0 0,1-1 1,0 1-1,0-1 0,0 1 0,0-1 1,0 1-1,0-1 0,0 1 0,1-1 0,-1 1 1,0-1-1,0 1 0,0-1 0,0 1 1,1 0-1,-1-1 0,0 1 0,0-1 1,1 1-1,-1 0 0,0-1 0,1 1 1,-1 0-1,0-1 0,1 1 0,-1 0 1,0-1-1,1 1 0,0 0 0,8-8 1140,-8 6-1029,0 1 0,0 0-1,0-1 1,0 0 0,0 1-1,0-1 1,0 0 0,0 1-1,0-1 1,-1 0 0,1 0-1,-1 0 1,1 0 0,-1 1 0,0-1-1,0 0 1,0 0 0,0 0-1,0 0 1,0 0 0,0 0-1,-1 0 1,1 0 0,-1 1-1,1-1 1,-1 0 0,0 0-1,0 1 1,0-1 0,0 0 0,0 1-1,0-1 1,0 1 0,0-1-1,-2-1 1,-1 0-47,0-1 0,0 1 0,0 0 1,0 0-1,-1 0 0,1 1 0,-1-1 0,0 1 0,1 0 0,-1 0 1,0 1-1,-6-2 0,4 3-140,1-1 0,-1 1 0,1 0 0,-1 1-1,1-1 1,-1 1 0,1 0 0,0 1 0,0 0 0,-1 0 0,1 0 0,0 1 0,1 0 0,-1 0 0,0 0 0,-5 5-1,-8 7 54,0 1 1,-31 36-1,45-46 24,-4 3 62,1 0 0,0 1-1,1 0 1,0 0 0,-11 23 0,17-30-72,-1 1 0,1 0 0,0 0-1,0 0 1,0 0 0,0 0 0,1 0 0,0 0 0,-1 0 0,2 0 0,-1 0-1,0 0 1,1 0 0,0 0 0,0 0 0,0 0 0,0 0 0,1 0-1,-1-1 1,1 1 0,0 0 0,3 4 0,0-2 48,0 0 0,1 0 0,0-1-1,-1 1 1,2-1 0,-1-1 0,1 1 0,-1-1 0,1 0 0,0-1 0,11 5-1,-3-3 80,1 0-1,-1-1 1,1-1-1,25 2 1,-24-4-68,0-1 1,1-1-1,-1-1 1,0 0-1,0-1 1,0-1-1,0-1 1,23-9-1,-1-3 141,-1-2 0,47-31 0,-79 46-185,0 0-1,0-1 1,-1 0-1,1 0 0,-1-1 1,-1 1-1,1-1 0,4-8 1,-9 12-159,-4 4-109,-5 6-66,7-2 268,-1 0-1,1-1 1,0 1 0,1 0 0,-2 9-1,2-12 16,1 0-1,0 0 0,0 0 1,0 0-1,0 0 0,0 0 0,1 0 1,-1 0-1,1-1 0,0 1 1,0 0-1,0 0 0,2 4 0,0-3 29,-1-1-1,1 1 0,0-1 0,0 0 0,0 0 0,0 0 1,1-1-1,-1 1 0,1-1 0,-1 0 0,1 0 0,0 0 1,0 0-1,0-1 0,0 0 0,0 1 0,0-2 0,1 1 0,-1 0 1,0-1-1,0 0 0,1 0 0,-1 0 0,6-1 0,6-1 101,-1-1 0,0-1 0,0-1-1,0 0 1,18-9 0,-28 12-106,0 0-1,0 0 1,-1 0 0,1-1-1,-1 0 1,0 0 0,0 0 0,0 0-1,0 0 1,0-1 0,-1 0 0,5-6-1,-8 9-13,0 0-1,1 1 0,-1-1 0,0 0 0,0 0 0,0 1 0,0-1 0,0 0 0,0 0 0,0 0 0,0 1 1,0-1-1,0 0 0,0 0 0,0 0 0,0 1 0,-1-1 0,1 0 0,0 1 0,-1-1 0,1 0 1,-1-1-1,-1 0 19,0-1 0,0 1 0,-1 0 0,1-1 0,0 1 0,-4-2 0,-2-1-24,0 0-1,0 1 1,-9-4-1,5 3-33,1 1-1,-1 0 0,0 1 0,0 1 0,0 0 0,0 0 0,0 2 0,0-1 0,-1 1 1,1 1-1,-19 3 0,20-3 27,10-1 6,0 0 0,-1-1 0,1 1 0,0 1 0,0-1 0,0 0 0,-1 0 0,1 0 0,0 1 0,0-1 0,0 0 0,-2 2 0,-3-1-202,9-2 90,19 0 182,0-2 0,0-1 0,-1 0 0,32-12-1,-36 11-18,226-73 391,-236 76-438,1 0 0,-1 0-1,1 0 1,0 1-1,0 1 1,0-1-1,0 1 1,14 2-1,-21-2 16,1 1 0,-1-1 0,1 1 0,0 0 0,-1-1 0,1 1 0,-1 0 0,0 0-1,1 0 1,-1 0 0,0 0 0,1 1 0,-1-1 0,0 0 0,0 0 0,0 1 0,0-1 0,0 1-1,0-1 1,-1 1 0,1-1 0,0 1 0,-1 0 0,1-1 0,-1 1 0,0 0 0,0-1 0,1 1-1,-1 2 1,0 4 74,-1-1-1,1 1 1,-1 0-1,-4 14 1,3-16-42,0-1 0,0 1 0,-1-1-1,-4 7 1,4-6-22,-1 0-1,1 1 0,-2 6 1,3-6 502,9-13-310,21-17-123,-7 3-90,-8 9-42,0-1 0,12-15-1,-13 13-39,18-15 1,-30 29 70,0 0 0,0 0 0,0 0 0,0 0 0,1 0 0,-1 0 0,0 0 0,0 0 1,0-1-1,0 1 0,0 0 0,0 0 0,0 0 0,0 0 0,1 0 0,-1 0 0,0 0 0,0 0 0,0 0 1,0 0-1,0 0 0,0 0 0,0 0 0,1 0 0,-1 0 0,0 0 0,0 0 0,0 0 0,0 0 0,0 0 1,0 0-1,0 0 0,0 0 0,1 1 0,-1-1 0,0 0 0,0 0 0,0 0 0,0 0 0,0 0 1,0 0-1,0 0 0,0 0 0,0 0 0,0 0 0,1 1 0,-1-1 0,0 0 0,0 0 0,0 0 0,0 0 1,0 0-1,0 0 0,0 0 0,0 1 0,0-1 0,0 0 0,0 0 0,0 0 0,0 0 0,0 14-35,-5 14 99,-18 43-34,9-41-12,13-28 56,0-1-1,0 1 1,0 0 0,0-1 0,0 1 0,1 0 0,-1 0 0,0 2 0,6-4 221,11-10-149,-9 4-162,0 0 0,0-1 0,8-11 0,-9 10 36,1 1-1,-1 0 0,14-10 0,-14 13 58,-4 2-114,0 1 0,0-1 0,0 1 0,1-1 0,-1 1 0,0 0-1,1 0 1,3-1 0,-5 2 28,0 0-1,0 0 1,0 0-1,0 0 1,-1 1-1,1-1 1,0 0-1,0 1 1,0-1-1,-1 1 1,1-1-1,0 1 1,0-1-1,-1 1 1,1-1-1,0 1 1,-1-1 0,1 1-1,-1 0 1,1 0-1,-1-1 1,1 1-1,-1 0 1,0 0-1,1-1 1,-1 1-1,0 0 1,1 0-1,-1 1 1,7 15-83,-5-10 105,1 1 0,1-1 0,-1 0 0,1 0 0,5 7 1,-7-12 12,-1 0 1,1 0 0,0-1 0,0 1 0,0 0 0,0-1-1,1 1 1,-1-1 0,0 0 0,1 0 0,-1 0 0,0 0-1,1 0 1,-1 0 0,1-1 0,0 1 0,-1-1 0,1 1-1,4-1 1,7-2 27,0 0 0,-1 0-1,1-1 1,-1-1 0,1 0-1,-1-1 1,22-12 0,22-16 52,-21 10-89,33-27-121,-53 37 84,-13 11 1,0-1 0,0 1 0,0 0 0,7-4 0,-9 6 14,-1 0 0,0 0-1,1 0 1,-1 0 0,1 0 0,-1 0-1,1 0 1,-1 0 0,1 0 0,-1 0-1,1 0 1,-1 0 0,1 0 0,-1 0 0,1 0-1,-1 1 1,1-1 0,-1 0 0,1 0-1,-1 1 1,1-1 0,-1 0 0,0 0 0,1 1-1,-1-1 1,0 0 0,1 1 0,-1-1-1,0 1 1,1-1 0,-1 0 0,0 1-1,0-1 1,1 1 0,-1-1 0,0 1 0,0-1-1,0 1 1,0-1 0,0 1 0,0-1-1,0 1 1,0-1 0,0 1 0,0 0-1,0 29-237,0-22 252,-4 58-86,-2 0 1,-18 77-1,5-35 47,-9 27 152,7-43 45,3-26-223,3-13 395,14-52-316,1-1-1,0 0 0,0 1 1,0-1-1,0 0 1,0 1-1,-1-1 0,1 0 1,0 1-1,0-1 1,0 0-1,0 1 0,0-1 1,0 1-1,0-1 1,0 0-1,0 1 0,0-1 1,1 0-1,-1 1 0,0-1 1,0 0-1,0 1 1,0-1-1,1 1 0,6-7 205,9-19-215,-16 25-10,8-17 23,0 1-1,-2-1 0,8-28 0,-9 28-20,44-162 25,-41 152-26,3-10 29,25-58 1,25-33 7,-45 94-150,6-17 95,44-70 0,-62 115-46,0 0 0,1 1-1,0-1 1,0 1 0,0 0 0,10-7-1,-14 11 54,0 0-1,0 0 0,0 1 1,1-1-1,-1 0 0,0 1 1,1-1-1,-1 0 0,0 1 0,1 0 1,-1-1-1,1 1 0,-1 0 1,0 0-1,1-1 0,-1 1 1,1 0-1,-1 1 0,1-1 1,-1 0-1,1 0 0,-1 1 0,0-1 1,1 0-1,-1 1 0,0 0 1,1-1-1,-1 1 0,0 0 1,0-1-1,1 1 0,-1 0 0,0 0 1,0 0-1,0 0 0,0 0 1,0 0-1,0 1 0,0 1 1,2 1-7,-1 0 0,0 1 0,0 0 0,0-1 0,-1 1 0,0 0 0,0 0 0,0 0 0,0-1 0,-1 10 0,0-1 63,-1 0-1,-4 25 1,3-32-43,1 1 1,-1-1-1,-1 0 1,1 0-1,-1 0 0,0 0 1,0-1-1,-1 1 1,-5 6-1,-1-1 129,0 0-1,-23 17 1,31-26-116,0-1 0,0 1 1,-1-1-1,1 0 0,-1 0 0,1 0 1,-1-1-1,1 1 0,-1 0 1,1-1-1,-1 0 0,0 1 0,1-1 1,-6-1-1,1 1-10,7 0-7,0 0 1,1 0-1,-1 0 0,0 0 0,0-1 0,0 1 0,1 0 0,-1 0 1,0 0-1,0 0 0,0 0 0,0 0 0,1-1 0,-1 1 0,0 0 1,0 0-1,0 0 0,0 0 0,0 0 0,0-1 0,0 1 0,0 0 1,1 0-1,-1 0 0,0-1 0,0 1 0,0 0 0,0 0 0,0 0 1,0-1-1,0 1 0,0 0 0,0 0 0,0 0 0,0-1 0,0 1 1,0 0-1,0 0 0,-1 0 0,1-1 0,0 1 0,0 0 0,0 0 1,0 0-1,0 0 0,0-1 0,0 1 0,-1 0 0,1 0 0,0 0 0,0 0 1,0 0-1,0-1 0,0 1 0,-1 0 0,1 0 0,0 0 0,0 0 1,0 0-1,-1 0 0,1 0 0,0 0 0,0 0 0,0 0 0,-1 0 1,4-2-10,-1 0 1,1 0-1,-1 0 1,1 1-1,0 0 1,0-1 0,0 1-1,4-1 1,31-7-45,-18 5 54,168-31-31,-121 23-21,49-12 26,-85 15 30,51-17 53,-80 26-55,-1-1 0,0 1 0,1-1 0,-1 1 0,0 0 0,1 0 0,-1 0 0,1 0-1,-1 0 1,2 0 0,-2 0-8,-1 0-1,0 0 1,1 0-1,-1 1 1,0-1-1,1 0 0,-1 0 1,0 0-1,1 1 1,-1-1-1,0 0 1,0 0-1,1 1 1,-1-1-1,0 0 0,0 1 1,1-1-1,-1 0 1,0 1-1,0-1 1,0 1-1,0-1 1,0 0-1,0 1 0,1-1 1,-1 0-1,0 1 1,0-1-1,0 1 1,0-1-1,0 0 0,0 1 1,-1-1-1,1 1 1,0-1-1,0 0 1,0 1-1,0-1 1,0 0-1,0 1 0,-1-1 1,1 1-1,-7 25-40,-4 11-80,11-34 118,-1-1 0,1 1 0,-1-1 0,1 1 0,0 0-1,0-1 1,0 1 0,0-1 0,1 1 0,-1-1 0,1 1-1,1 3 1,-1-2 36,0 0 0,1 0 0,-1 0 0,1 0 0,0-1-1,0 1 1,4 4 0,-4-7-13,-1 0 0,1 0 0,0 0 0,-1 0 0,1 0 0,0 0-1,0 0 1,-1-1 0,1 1 0,0-1 0,0 1 0,0-1 0,0 0 0,0 0 0,0 0 0,0 0 0,0 0-1,0 0 1,-1 0 0,1-1 0,0 1 0,0-1 0,0 1 0,3-3 0,2 1 2,1-2 1,-1 1-1,1-1 1,8-7-1,-6 4 72,-5 4-59,0 0 0,0-1 0,0 0 0,-1 0 0,7-7 0,-10 9-26,0 0 0,0 0 0,0 0 0,0 0 0,0 0 0,0 0 0,-1 0 0,1-1-1,-1 1 1,1 0 0,-1 0 0,0 0 0,0-1 0,0 1 0,0 0 0,0 0 0,-1-1 0,1 1-1,-1-3 1,0 3-10,1 0-1,-1 0 1,0 0-1,1 0 1,-1 0 0,0 0-1,0 0 1,-1 0-1,1 1 1,0-1-1,0 0 1,-1 1-1,1-1 1,-1 1-1,0-1 1,1 1 0,-1 0-1,0-1 1,0 1-1,0 0 1,0 0-1,0 0 1,0 1-1,0-1 1,0 0-1,0 1 1,0-1 0,0 1-1,0 0 1,-1 0-1,1 0 1,0 0-1,0 0 1,0 0-1,0 1 1,-1-1-1,1 1 1,0-1 0,0 1-1,-3 1 1,-10 0-36,4 0-111,16-2 210,15-1-85,0-2 1,0-1 0,0 0 0,-1-1 0,30-13 0,-1 1 65,96-26 145,-128 38-265,10-4-88,-25 9 157,0-1 0,0 1 1,0 0-1,0 0 1,1 0-1,-1 0 0,0 0 1,0 0-1,1 0 0,-1 0 1,0 0-1,0 1 1,0-1-1,1 0 0,1 1 1,-3 0 13,1-1 0,-1 1 0,0-1 0,1 1 1,-1 0-1,1-1 0,-1 1 0,0-1 0,1 1 0,-1 0 1,0-1-1,0 1 0,0 0 0,1-1 0,-1 1 1,0 0-1,0-1 0,0 1 0,0 0 0,0 0 0,0 0 1,-3 18 60,1-12-60,-16 60 0,16-52-50,-3 24 82,5-37-29,0 1 1,0-1 0,0 1 0,1-1 0,-1 1-1,0-1 1,1 1 0,0-1 0,0 1-1,0-1 1,2 4 0,-2-5 1,0 0 1,0 0-1,0 0 1,0 0-1,0 0 1,0 0-1,0-1 0,0 1 1,1 0-1,-1-1 1,0 1-1,0-1 1,1 1-1,-1-1 0,1 1 1,-1-1-1,0 0 1,1 0-1,-1 0 1,0 0-1,2 0 0,32-5 412,-26 3-404,-1 0 5,0 0 0,0 0 0,0-1 0,0 0 0,-1-1 0,1 0 0,-1 0-1,10-8 1,2-3-9,27-28 0,-38 34 42,19-22-153,-26 91-911,-1-46 1028,1 0 0,0-1 0,0 1 0,2 0 1,4 19-1,-6-32 1,-1 1 0,1 0 0,0 0 0,-1 0 0,1 0 0,0-1 0,0 1 0,0 0 0,0-1 1,0 1-1,1 0 0,-1-1 0,0 0 0,3 3 0,-2-4-3,-1 1 0,1-1 1,0 1-1,-1-1 0,1 1 1,0-1-1,0 0 0,-1 0 0,1 0 1,0 0-1,-1 0 0,1 0 0,0-1 1,0 1-1,-1 0 0,1-1 0,1 0 1,1-1 19,0 1 0,0-1 0,-1 0 0,1-1 0,-1 1 0,4-3 0,10-7 2,70-49 148,-60 41-195,52-31 1,-70 46-89,0 1 0,1 1 0,-1 0-1,16-3 1,-24 5 90,0 1 0,0 0 0,0 0-1,0 0 1,0 0 0,0 0 0,0 0 0,0 0 0,0 0 0,0 0-1,0 1 1,0-1 0,0 0 0,0 0 0,0 1 0,0-1 0,0 1 0,0-1-1,0 1 1,-1-1 0,3 2 0,-2 0-3,0-1 0,0 0 0,0 1 0,-1-1 0,1 1 1,0-1-1,-1 1 0,1 0 0,-1-1 0,1 1 0,-1 0 0,1 1 0,-1 6 6,0-1 0,0 0-1,-1 0 1,-1 10 0,2-17 13,-6 20-28,5-19 24,0 1 0,0 0 1,1 0-1,-1 0 0,0-1 0,1 1 1,0 0-1,0 0 0,0 0 0,0 0 1,1 4-1,0-5 73,10-3 8,1-1 1,0 0-1,0-1 1,-1-1-1,1 1 1,-1-2 0,0 0-1,13-7 1,123-72 1,-143 81-119,0 1 0,0-1 0,0 1-1,0 0 1,1 0 0,-1 1 0,1-1 0,-1 1 0,8-1 0,-12 2 23,1 0 0,-1 0 0,1 1 0,-1-1 0,1 0 0,-1 0 0,1 0 0,-1 1 0,1-1 0,-1 0 0,0 1 0,1-1 0,-1 0 0,1 1 0,-1-1 0,0 1 0,0-1 0,1 1 0,-1-1 0,0 0 0,0 1 0,1-1-1,-1 1 1,0-1 0,0 1 0,0-1 0,0 1 0,0-1 0,0 1 0,0 0 0,0-1 0,0 2 0,-1 19 29,1-20-35,-4 30-195,-2 15 202,6-42 17,0 0 0,0-1-1,0 1 1,1 0 0,-1 0-1,1-1 1,0 1 0,0 0 0,2 4-1,-2-7 6,-1 0 0,1 0 0,0-1 0,-1 1-1,1 0 1,0 0 0,0-1 0,0 1 0,-1 0 0,1-1-1,0 1 1,0-1 0,0 1 0,0-1 0,0 1 0,0-1-1,0 0 1,0 0 0,0 1 0,0-1 0,0 0 0,0 0-1,2 0 1,26-3 55,-26 2-50,27-6 117,36-13 0,-27 7-60,15-4 18,136-48-158,-169 55 99,0 0 0,-1-1 1,0-1-1,32-25 0,-52 37-41,0 0 0,0 0 0,0 0 0,1 0 0,-1-1 0,0 1 0,0 0 0,0 0 0,1 0 0,-1 0 0,0 0 0,0 0 0,0-1 0,0 1 0,0 0 0,1 0 0,-1 0 0,0-1 0,0 1 0,0 0 1,0 0-1,0 0 0,0-1 0,0 1 0,0 0 0,0 0 0,0 0 0,0-1 0,0 1 0,1 0 0,-2 0 0,1 0 0,0-1 0,0 1 0,-8 1-295,-19 9 63,-32 27 10,33-20 162,19-13 52,-55 39 88,55-38-83,1 0 0,0 1 0,1-1 0,-1 1 0,1 1 0,1-1 0,-5 8 0,7-11 12,1 0 1,-1 0-1,1 0 1,0 0-1,1 0 1,-1 1-1,0-1 1,1 0-1,0 0 1,-1 1-1,1-1 1,1 0-1,-1 0 0,0 1 1,2 3-1,-2-6 10,1 1 0,0 0 0,-1 0 0,1 0-1,0 0 1,0-1 0,0 1 0,0 0-1,1-1 1,-1 1 0,0-1 0,1 1 0,-1-1-1,1 0 1,-1 0 0,1 1 0,0-1-1,-1 0 1,1 0 0,0-1 0,0 1 0,0 0-1,-1-1 1,1 1 0,4 0 0,4-1 22,-1 0 0,1-1 1,0 0-1,0 0 0,0-1 1,-1 0-1,12-4 0,-3 0 15,-1 0 0,1-1 0,18-10 0,-27 11-25,1 0 0,-1 0-1,-1 0 1,1-2 0,-1 1-1,0-1 1,7-9 0,-1-3-6,0-1 0,-2-1 0,0 0 0,16-45 1,22-98 40,1-83-304,-49 232 217,4-36-214,-6 47 208,0 0 1,0 0-1,-1 0 1,1-1-1,-1 1 0,-1 0 1,-2-8-1,4 12 26,-1 0 1,1 1-1,0-1 0,-1 0 1,1 1-1,0-1 0,-1 1 0,1-1 1,-1 0-1,1 1 0,-1-1 1,1 1-1,-1-1 0,1 1 1,-1-1-1,1 1 0,-1 0 0,0-1 1,1 1-1,-1 0 0,0-1 1,1 1-1,-1 0 0,0 0 1,1 0-1,-2-1 0,1 2-7,-1-1 1,1 0-1,0 0 0,-1 1 0,1-1 0,0 1 0,0-1 1,-1 1-1,1-1 0,0 1 0,0 0 0,0 0 1,-2 1-1,-1 2-29,-1 0 1,1 0-1,0 1 1,0-1-1,1 1 1,-4 6-1,0 4 14,0 0-1,1 0 1,1 1 0,-6 24-1,-6 70-94,13-68 190,1 0-1,3 1 0,1-1 0,2 0 1,2 0-1,12 49 0,-14-78 25,2 1 1,9 20-1,-12-28-44,1-1 1,1 0 0,-1 0-1,0 0 1,1 0 0,0-1-1,0 1 1,8 5 0,-5-5-102,1-1 1,0 1-1,0-1 0,0-1 1,1 1-1,-1-2 1,1 1-1,16 2 1,-4-2-1318,0-1 1,37-2-1,0-6-5431,-4-1 2011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51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232 465 7456,'-2'-9'2095,"1"8"-1511,1 0 1,0-1 0,-1 1-1,1 0 1,-1 0 0,1 0-1,-1-1 1,0 1 0,1 0-1,-1 0 1,0 0 0,-1-1-1,0 1-346,1 0 0,-1 0 0,0 0 0,0 0 0,0 1 0,0-1 0,0 1 0,0-1 0,0 1 0,0 0 0,0-1 0,0 1 0,0 0 0,0 1 0,0-1 0,0 0 0,0 0 0,0 1 0,0-1-1,0 1 1,-4 1 0,-6 3 246,-24 11-1,36-16-471,-66 38 480,60-34-480,-1 1 0,1 0 0,-1 1 0,2 0 0,-1 0 0,-8 11 0,13-15-9,0-1 0,0 0 0,0 1 0,0-1 1,1 0-1,-1 1 0,1-1 0,-1 1 0,1-1 1,-1 1-1,1-1 0,0 1 0,0-1 0,0 1 1,0-1-1,0 1 0,0 0 0,0-1 0,0 1 1,1-1-1,-1 1 0,1-1 0,-1 1 0,1-1 1,-1 0-1,1 1 0,0-1 0,0 0 0,0 1 1,0-1-1,0 0 0,0 0 0,0 0 0,2 2 1,0 0 5,1-1 0,-1 0 0,0 0 0,1 0 0,-1-1 0,1 1 1,-1-1-1,1 0 0,0 0 0,0 0 0,-1 0 0,1-1 0,5 1 1,-3-1 28,-1 0-1,1-1 1,0 0 0,0 0 0,-1 0 0,1-1 0,-1 1 0,1-1 0,-1-1 0,0 1 0,0-1 0,0 0-1,9-6 1,-9 4-18,0 1 0,0-1 0,-1-1-1,1 1 1,-1-1 0,0 1 0,-1-1-1,1 0 1,-1-1 0,0 1 0,2-8 0,-3 8 10,0-1 0,0 1 0,-1-1 0,0 1 0,0-1 0,0 0 0,-1 1 0,0-1 0,0 0 0,-2-6 0,2 12-33,0-6-14,-1 1 1,0-1-1,-1 1 0,1-1 0,-1 1 1,-1-1-1,1 1 0,-1 0 0,-4-6 1,2 4 8,2 5-85,0-1 0,1 1 1,-1-1-1,1 0 0,0 1 1,0-1-1,0 0 0,1 0 1,-1 0-1,1 0 0,-1-7 1,2 10 83,0 1 0,0 0 0,1-1 1,-1 1-1,0 0 0,0-1 1,1 1-1,-1 0 0,0-1 0,1 1 1,-1 0-1,0 0 0,0-1 0,1 1 1,-1 0-1,1 0 0,-1-1 1,0 1-1,1 0 0,-1 0 0,0 0 1,1 0-1,-1 0 0,1 0 1,-1 0-1,1 0 0,-1 0 0,0 0 1,1 0-1,-1 0 0,1 0 0,-1 0 1,0 0-1,1 0 0,-1 0 1,27 5 870,-3-2-77,-8-4-500,1 0 0,-1-2 0,0 0 0,0 0 1,-1-2-1,27-10 0,-9 0-150,60-36 0,-58 27-65,0-1-1,-2-2 0,44-45 1,-73 69-63,3-5-2,1 0 0,0 1 0,0 0 0,1 0 0,12-6 0,-20 12-3,1 0 0,0 1 0,0-1-1,0 0 1,0 1 0,0-1 0,0 1-1,0 0 1,0-1 0,0 1 0,0 0 0,0 0-1,-1 1 1,1-1 0,3 1 0,-4-1 3,1 1 0,0 0 0,0 0 0,-1 0-1,1 1 1,0-1 0,-1 0 0,1 0 0,-1 1 0,1-1 0,-1 1 0,0 0 0,0-1 0,0 1 0,0 0 0,0-1 0,2 5-1,-1 1 18,1 0 0,-1 0 0,-1 0 0,1 1 0,-1-1 0,0 1 0,-1 13 0,-7 55 30,4-56-45,-6 30 43,-1 0 0,-21 57-1,6-30 26,-4 0 0,-67 124-1,-100 152 28,191-343-65,-3 4 60,0 0 1,0-1-1,-17 19 0,10-21-72,14-11-25,1 0 1,-1 0-1,1 0 1,0 0 0,-1 0-1,1 1 1,-1-1-1,1 0 1,-1 0 0,1 0-1,-1 0 1,1 0-1,-1 0 1,1 0 0,0 0-1,-1-1 1,1 1-1,-1 0 1,1 0 0,-1 0-1,1 0 1,-1-1-1,1 1 1,0 0 0,-1 0-1,1-1 1,0 1-1,-1 0 1,1-1 0,0 1-1,-1 0 1,1-1-1,0 1 1,0 0-1,-1-1 1,1 1 0,0-1-1,0 1 1,-1-1-1,0-4 11,1 1 0,-1-1-1,0 1 1,1 0 0,0-1-1,0 1 1,1-1 0,-1 1-1,1-1 1,0 1 0,0 0-1,0-1 1,1 1 0,-1 0-1,4-5 1,2-6 24,1 1-1,0 0 1,15-17 0,0 3-121,2 2 0,0 1 0,2 1 0,37-27 0,128-70-455,-192 120 540,17-9-694,1 1 1,0 0-1,27-9 1,-40 17 87,0-1 0,0 1 1,1 0-1,-1 0 0,1 1 0,-1 0 1,1 0-1,-1 0 0,0 0 0,1 1 1,-1 0-1,1 0 0,-1 1 0,0-1 1,0 1-1,0 0 0,6 4 0,16 12-2395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19 8480,'-14'-13'2730,"13"13"-2679,1 0-1,0 0 1,0 0 0,0 0-1,0 0 1,0 0-1,0 0 1,0 0-1,0 0 1,0-1 0,0 1-1,0 0 1,0 0-1,-1 0 1,1 0-1,0 0 1,0 0 0,0-1-1,0 1 1,0 0-1,0 0 1,0 0-1,0 0 1,0 0 0,0 0-1,0-1 1,0 1-1,0 0 1,0 0-1,1 0 1,-1 0-1,0 0 1,0 0 0,0 0-1,0-1 1,0 1-1,0 0 1,0 0-1,0 0 1,0 0 0,0 0-1,0 0 1,0 0-1,1 0 1,-1 0-1,0-1 1,0 1 0,0 0-1,0 0 1,0 0-1,0 0 1,0 0-1,1 0 1,-1 0 0,0 0-1,0 0 1,0 0-1,0 0 1,0 0-1,0 0 1,1 0 0,-1 0-1,0 0 1,0 0-1,0 0 1,7 0 1374,159 11 4374,1-1-5705,-161-10-214,0 0 0,-1-1 0,1 0 0,0 0 0,7-3 0,-8 4-1013,1-2-1919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66 8736,'-7'-3'3218,"13"0"-717,24 0 725,-16 1-2209,108-9 2009,-72 7-2163,95-18 0,-77 11-2058,-59 8 637,0 0-4871,-8 4 4783,-1-1 517,0 0-1,0 0 1,0 0 0,0 1 0,0-1-1,0 0 1,0 0 0,0 0-1,0 1 1,0-1 0,0 0 0,0 0-1,0 0 1,0 0 0,0 1-1,0-1 1,0 0 0,0 0 0,0 0-1,0 1 1,0-1 0,0 0-1,0 0 1,0 0 0,0 1-1,0-1 1,0 0 0,-1 0 0,1 0-1,0 0 1,-1 1-517,1-1 516,0 0 1,-8 13-2527,0-2-1717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118 7 1824,'3'-1'5111,"-14"2"1431,9 1-6305,1 0 0,0 1 1,-1-1-1,1 0 0,0 1 1,0-1-1,0 1 0,-1 4 0,-4 10 145,-8 10-166,4-8-53,0 0 0,2 1 0,0 0 0,1 0 1,-6 29-1,2 0 54,8-37 404,0 1 0,-2 22 0,6-42-474,0 0 0,0 1 1,1-1-1,3-11 1,3-8-155,6-27 155,26-62-1,-36 105-148,13-43-197,-14 42 197,-2 10-12,-1 1-1,0-1 1,0 0 0,0 0-1,1 0 1,-1 0-1,1 0 1,-1 0-1,1 0 1,-1 0 0,1 0-1,-1 1 1,1-1-1,-1 0 1,1 0-1,1 0 1,-1 0-72,-1-2 10,0 3-5,12 14-155,-8-6 264,0 1-1,-1 0 0,0 0 1,3 15-1,-1-3 92,12 68 344,-13-63-342,1 0 1,12 38 0,-9-39-70,-7-24-42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77 4160,'3'-16'5600,"1"16"-3904,1-4-992,7 0 192,1 1-512,-1-1 0,1 1-224,4-5 32,5 0-96,3 0-832,7 2 384,2-2-3648,1 4 2208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236 11 1248,'1'0'22,"-1"0"-1,0 0 1,0 1 0,0-1-1,0 0 1,0 0 0,0 0-1,0 0 1,0 0 0,0 0 0,0 0-1,0 0 1,0 0 0,0 0-1,1 0 1,-1 0 0,0 0-1,0 0 1,0 1 0,0-1-1,0 0 1,0 0 0,0 0-1,0 0 1,0 0 0,0 0 0,0 0-1,0 0 1,0 0 0,0 0-1,0 1 1,0-1 0,0 0-1,0 0 1,0 0 0,0 0-1,0 0 1,0 0 0,0 0-1,-1 0 1,1 0 0,0 0 0,0 1-1,0-1 1,0 0 0,0 0-1,0 0 1,0 0 0,0 0-1,0 0 1,0 0 0,0 0-1,0 0 1,0 0 0,0 0-1,-1 0 1,1 0 0,0 0 0,0 0-1,0 0 1,0 0 0,0 0-1,0 0 1,0 0 0,0 0-1,-1 0 1,17 2 13107,-15-3-12747,-4-5 2261,2 5-2649,0 0 1,1 0 0,-1 0 0,0 1 0,0-1 0,0 0 0,0 1 0,-1-1 0,1 1 0,0-1-1,0 1 1,0-1 0,0 1 0,-2-1 0,-18 1 181,1 1 0,0 1 0,-25 5 0,38-6-126,-1 2 1,1-1-1,-1 1 0,1 0 0,0 0 0,0 1 1,1 0-1,-1 0 0,1 0 0,0 1 1,-10 9-1,12-9 14,1 0 1,0-1-1,-1 1 1,1 1 0,1-1-1,-1 0 1,1 1-1,0-1 1,0 1-1,1 0 1,0-1 0,-2 12-1,3-15-27,0 1 0,0-1 1,0 0-1,0 0 0,0 1 0,0-1 0,1 0 0,-1 1 0,1-1 0,-1 0 0,1 0 1,0 0-1,0 1 0,0-1 0,0 0 0,0 0 0,1 0 0,-1-1 0,0 1 1,1 0-1,0 0 0,-1-1 0,1 1 0,0-1 0,0 0 0,0 1 0,0-1 1,0 0-1,0 0 0,0 0 0,0 0 0,0-1 0,0 1 0,5 0 0,6 0 42,-1 0-1,1-2 1,-1 1-1,1-2 1,-1 1 0,16-6-1,-17 5-68,88-22-3656,30-6-4329,-110 28 1869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0 2304,'3'4'12185,"-2"0"-13186,-2 17 2123,-3 22 1,-1-9-718,-11 160 934,11-112-819,-2 20-6,1-15-91,4-24-67,0 107 294,4-83-431,-2-37-3,12 83 0,-8-105-16,-1 29 0,3 20 24,0-10-50,-4 113 0,-3-100-159,1-66 76,0 60 584,14 115-1,-13-163-393,-1-24-852,-1-18-5741,3 2 2770,4-17-3348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0 3232,'-2'1'8270,"1"8"-4220,0 21-3273,-1 2-221,-18 279 2299,19 0-1703,1-177-535,5 34-209,-5 128 336,-10-61-249,-14 123 215,12-276-641,0-21 91,4 25 75,6-66-449,-1 12-463,-1-25-2903,0-11 804,1-16-1246,9-8-2863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2 144 2816,'0'-1'79,"-1"0"0,1 0 0,0 0 0,0 0 0,0 1 1,0-1-1,0 0 0,0 0 0,0 0 0,0 0 0,0 0 0,1 1 0,-1-1 0,0 0 1,0 0-1,1 0 0,-1 1 0,1-1 0,-1 0 0,1 0 0,-1 1 0,1-1 0,-1 0 1,1 1-1,-1-1 0,1 1 0,0-1 0,-1 0 0,1 1 0,0 0 0,0-1 0,1 0 1,-1 0 423,1 0-1,-1 0 1,1 0 0,-1-1 0,1 1 0,-1 0 0,3-4 0,-4 3-61,1 0 0,-1 0-1,1 0 1,-1 0-1,0-1 1,1 1 0,-1 0-1,-1-4 1,3-12 1023,0 15-1275,-1-1-1,2 1 1,-1 0 0,0-1-1,1 1 1,-1 0-1,1 1 1,0-1 0,0 0-1,0 1 1,1-1-1,-1 1 1,0 0-1,1 0 1,-1 1 0,7-3-1,2 0-39,1 0 1,-1 1-1,23-3 0,-30 6-137,-1-1-1,1 1 0,-1 0 1,0 1-1,1-1 1,-1 1-1,0-1 1,1 1-1,-1 0 1,7 4-1,-8-4 0,0 1 0,-1-1 1,1 1-1,-1 0 0,1 0 0,-1 0 1,0 0-1,0 0 0,0 0 0,0 1 1,0-1-1,0 1 0,-1-1 0,1 1 1,-1 0-1,0-1 0,2 5 0,0 6 22,0 1 0,0-1 0,-1 0 0,-1 1 0,0 21 0,-2-11 49,-2 0 1,-6 32-1,6-44-49,-1-1 0,0 1 0,0-1-1,-10 18 1,-29 38 590,39-62-559,-3 9 105,-6 6 530,12-20-476,1 1-191,0-1 1,1 0 0,-1 1 0,0-1-1,0 0 1,0 1 0,1-1 0,-1 1-1,0-1 1,0 0 0,0 1 0,1-1-1,-1 0 1,0 0 0,1 1 0,-1-1-1,0 0 1,1 0 0,-1 1 0,0-1-1,1 0 1,-1 0 0,1 0 0,-1 0-1,1 1 1,13 2 401,-10-2-227,8 0-141,1 1 0,-1-2 0,1 0 0,-1 0 0,0-2 0,15-2 1,-8 1-3127,23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11 121 5056,'0'0'1642,"0"4"838,-8 33 336,5 2-1577,4 47-1,0-26-520,4 176 796,-1-41 572,-4-194-1681,0-6 448,0-105-171,1-126-676,21 34-242,-15 153 120,-6 38 84,1 0 0,1-1-1,0 1 1,0 1 0,1-1-1,0 0 1,1 1 0,1 0-1,-1 0 1,2 0-1,-1 1 1,1 0 0,0 0-1,14-11 1,-20 18 26,1 1-1,-1 0 1,1 0-1,0 0 1,-1 0 0,1 0-1,0 0 1,0 0-1,0 1 1,0-1 0,0 0-1,-1 1 1,1 0-1,0-1 1,0 1 0,0 0-1,0 0 1,0 0-1,0 1 1,4 0 0,-3 0 6,0 0 1,-1 0 0,1 0 0,0 1 0,-1 0 0,1-1 0,0 1-1,-1 0 1,0 0 0,0 1 0,1-1 0,1 3 0,0 1 35,1 1 1,-1 0-1,0-1 0,-1 1 1,0 0-1,0 1 1,0-1-1,-1 0 1,0 1-1,1 7 0,-3-8 25,0 0 0,-1 0 0,0-1 0,0 1 0,0 0 0,0-1 0,-1 1 0,0-1 0,-1 0 0,1 0 0,-1 0 0,-1 0 0,1 0 0,-1 0 0,0-1 0,-6 7 0,1-2 117,-1 0 0,0-1 0,0 0 0,-1-1 0,0 0 0,-25 12 0,34-19-141,-1 0 0,1 0-1,-1 0 1,0 0 0,1 0 0,-1-1 0,0 1 0,0-1-1,1 0 1,-1 0 0,0 0 0,0 0 0,1 0-1,-1-1 1,0 1 0,-3-2 0,1 0-532,0 0 0,1 0 0,-1-1 0,0 1 0,1-1 1,-1 0-1,-5-6 0,5 1-1165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16 5888,'-1'-1'409,"-7"-8"1554,7 3 1745,11 18-519,-6-5-2868,0 0 1,-1 1-1,0 0 0,-1-1 1,0 1-1,2 12 0,2 8 134,-4-18-197,0 0-1,-1 0 1,0 11 0,1 10 129,-1 24 845,-1-54-1013,5-2 618,3-1-673,0-1 0,0-1 0,9-5 0,-3 2-121,1 0-127,1 0-1,1 1 1,-1 1-1,1 1 1,23-4-1,-33 7 91,0 1 0,0 0 0,0 1 0,0 0 0,0 0 0,0 0 0,10 4 0,-13-3 31,0-1 0,0 2 0,0-1 0,-1 0-1,1 1 1,-1 0 0,0 0 0,0 0 0,4 5-1,-6-8-23,-1 1 1,0-1-1,0 0 0,0 1 0,0-1 0,1 0 0,-1 1 1,0-1-1,0 1 0,0-1 0,0 0 0,0 1 1,0-1-1,0 1 0,0-1 0,0 1 0,0-1 0,0 0 1,0 1-1,0-1 0,-1 1 0,1-1 0,0 0 0,0 1 1,0-1-1,0 0 0,-1 1 0,-11 9 297,8-7-221,-1-1 1,1-1-1,-1 1 0,-8 2 1,-8-1-154,-1-1 0,1-1 0,0-1 0,-1-1 0,1-1 0,0-1 0,0-1 0,0 0 0,-26-10 0,43 12-174,-9-4-4890,38-4-7175,-8 9 9295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53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1137 4160,'-19'12'1333,"14"-6"-821,3-3-274,1 0 1,0 0-1,0 0 0,0 0 0,0 0 0,1 0 1,-1 0-1,1 0 0,0 1 0,-1-1 1,2 3-1,-1-2 112,1-1 0,-1 0 0,1 1 0,0-1 0,0 0 0,1 0 0,-1 0 0,0 0 0,4 5 0,-4-7-198,1 1 1,0-1-1,-1 1 1,1-1 0,0 0-1,0 0 1,0 0-1,0 0 1,0 0-1,0 0 1,0-1 0,0 1-1,0 0 1,1-1-1,2 1 1,2-1 28,1 0 0,-1 0 0,0 0-1,1-1 1,-1 0 0,0 0 0,0 0 0,0-1 0,0-1 0,0 1 0,0-1 0,0 0-1,7-5 1,6-5 186,0 0-1,28-26 1,25-28 151,76-89-1,42-84-171,84-145 535,-209 292-231,-64 90-624,2-1 10,-2 0 0,1 0 0,0 0 0,-1-1-1,0 1 1,3-7 0,-6 8-168,0 3 20,-7 11-7,-38 78 61,-128 319 31,133-287 55,36-102 27,1 1 1,0 1-1,2-1 0,-1 22 0,3-37-19,0-1-1,1 1 1,-1 0-1,1 0 1,1 0-1,0 5 1,-1-9-23,-1 0 1,0 0-1,1 0 0,-1 0 1,1 0-1,-1 0 0,1 0 0,-1 0 1,1 0-1,0 0 0,0-1 1,-1 1-1,1 0 0,0 0 1,0-1-1,0 1 0,0 0 0,0-1 1,0 1-1,0-1 0,0 1 1,0-1-1,0 0 0,0 1 1,0-1-1,0 0 0,0 0 1,0 0-1,0 1 0,0-1 0,0-1 1,1 1-1,-1 0 0,2 0 1,9-5 100,-1-1 0,1 0 0,-1 0 0,18-15 0,13-8-7,-2-3 0,42-42-1,-66 56-68,-1 0-1,0 0 0,23-42 0,21-69 38,-14 16 43,108-260 1844,-123 303-804,-29 65-845,-5 10-190,-6 16-31,2-2 9,-6 29 0,-47 269 508,12-50-418,2-20-228,39-208 154,8-39-110,0 0 1,0-1-1,0 1 0,-1 0 1,1 0-1,0 0 0,0 0 1,0 0-1,0 0 0,0 0 1,0 0-1,0 0 0,0 0 1,0 0-1,0 0 0,0 0 1,-1 0-1,1 0 0,0 0 1,0 0-1,0 0 0,0 0 1,0 0-1,0 0 0,0 0 1,0 0-1,0 0 0,-1 0 1,1 0-1,0 0 0,0 0 1,0 0-1,0 0 0,0 0 1,0 0-1,0 0 0,0 0 1,0 0-1,-1 0 0,8-24-13,0 0 0,1 1 0,2 0 0,0 1-1,25-39 1,-32 56-2,1 0 0,-1 0 0,1 0-1,0 1 1,0 0 0,7-6 0,-9 9 3,0 0 1,0 0-1,0 0 0,0 0 1,0 0-1,0 0 0,0 0 1,0 1-1,0-1 0,0 1 1,0-1-1,1 1 1,-1 0-1,0 0 0,0 0 1,0 0-1,1 0 0,-1 0 1,0 1-1,3 0 0,12 6-84,19 10-1,9 3 120,-21-11 15,0-1 0,1-1-1,-1-2 1,1 0 0,0-1 0,27-1 0,-42-3-9,0 0-1,0-1 1,-1-1 0,1 0 0,-1 0 0,1 0 0,-1-1 0,10-5 0,-12 4-22,-1 1 0,0-1 0,0 0 1,-1 0-1,1-1 0,-1 0 0,0 0 0,0 0 1,0-1-1,-1 1 0,0-1 0,5-8 0,-5 7 18,-1 0 0,1 0 0,-1 0 0,0 0 0,-1 0 0,0-1 0,0 1 0,-1-1 0,2-10 0,-3 17-30,0 1-1,0-1 0,0 1 0,0-1 0,0 1 0,0-1 0,0 1 0,0-1 0,0 1 0,0-1 0,0 1 0,0-1 0,0 1 0,0 0 0,-1-1 0,1 1 0,0-1 0,0 1 1,-1-1-1,1 1 0,0 0 0,0-1 0,-1 1 0,1 0 0,0-1 0,-1 1 0,1 0 0,-1-1 0,1 1 0,0 0 0,-1 0 0,1-1 0,-1 1 0,1 0 0,-1 0 0,1 0 1,-1 0-1,1 0 0,-1-1 0,1 1 0,0 0 0,-1 0 0,1 0 0,-1 0 0,1 0 0,-1 1 0,1-1 0,-1 0 0,1 0 0,-1 0 0,-3 2-26,0-1-1,1 1 0,-1 0 0,1 0 0,-5 3 0,-1 1 21,1 1-1,0 0 1,0 0 0,1 1-1,0 0 1,0 0 0,1 0-1,-6 10 1,10-13 3,-1-1-1,1 1 1,0 0-1,0 0 0,1 0 1,-1 0-1,1 0 1,0 0-1,1 0 1,-1 0-1,1 0 1,0 1-1,0-1 1,0 0-1,1 0 1,0 0-1,0 0 1,3 8-1,2 1 8,1 0 0,1 0 0,0 0 0,1-1 0,1 0-1,0-1 1,0 0 0,1-1 0,1 0 0,-1-1 0,24 16 0,-32-24 1,1 1 1,0-1-1,1 0 0,-1 0 1,0 0-1,1-1 1,6 2-1,-8-3-161,-1 1-1,1-1 1,0 0 0,0-1 0,0 1-1,0 0 1,-1-1 0,1 0 0,0 0-1,-1 1 1,1-2 0,0 1-1,3-2 1,1-2-814,0 0-1,-1 1 0,1-2 1,-1 1-1,-1-1 0,1 0 1,9-13-1,-3 1-5527,16-35 0,-14 28 2753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16 5632,'-12'-3'2403,"11"3"-2102,0 0-1,0 0 0,1 0 0,-1 0 0,0 0 0,0 0 0,0 0 0,0-1 0,0 1 0,0 0 0,1-1 0,-1 1 0,0-1 0,0 1 1,0-1-1,1 1 0,-1-1 0,-1-2 2119,32-1-596,-16 4-1631,1 0-1,0 1 0,-1 1 0,0 0 1,17 5-1,-27-6-191,0 0-1,0 1 1,-1 0 0,1-1 0,0 1-1,-1 0 1,1 1 0,-1-1 0,0 1-1,0-1 1,0 1 0,0 0 0,0 0-1,0 0 1,-1 1 0,0-1 0,1 1-1,-1-1 1,-1 1 0,1 0 0,0 0-1,-1-1 1,1 6 0,0 4 63,0 0 0,-1 0 0,0 0 1,-1 0-1,-1 0 0,-3 18 0,-19 76 508,21-101-550,-9 24 140,9-25-37,0 1 0,0 0 0,0 0 0,0 0 0,1 0 1,-1 9-1,2-13-90,0-1 0,0 0 1,1 0-1,-1 0 0,0 0 0,1 0 1,-1 0-1,0 0 0,1 0 1,-1 0-1,1 0 0,0-1 0,-1 1 1,1 0-1,0 0 0,-1 0 1,1-1-1,0 1 0,0 0 0,0-1 1,0 1-1,0 0 0,0-1 1,0 1-1,0-1 0,0 0 0,0 1 1,0-1-1,0 0 0,1 1 1,4 0 92,1 0 1,-1-1-1,12 1 1,10-2-4,-12 0-197,1 1-1,17 2 1,-33-1-176,1-1 1,-1 1-1,1-1 0,-1 1 0,1-1 1,-1 1-1,1 0 0,-1 0 1,0-1-1,1 1 0,-1 0 0,0 0 1,0 1-1,0-1 0,0 0 1,0 0-1,0 0 0,0 1 0,0-1 1,0 1-1,1 1 0,-1 1-719,0 0 0,0 0 0,0-1 0,0 1 0,0 0 0,-1 0 0,1 6 0,-1 12-4018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28 125 4064,'-27'1'14469,"30"1"-14316,0-1-1,1 1 1,-1-1 0,0 0-1,1 0 1,-1 0 0,1 0 0,-1-1-1,1 1 1,3-1 0,42-3 434,-26 1-364,498-54 1221,-308 31-1240,121-10-34,-5 19-286,-329 16 112,7 0-132,1 0 0,-1 0-1,1 1 1,-1 0 0,10 3-1,-16-4 66,-1 0-1,1 0 1,-1 0-1,1 0 1,-1 0-1,0 0 1,1 1-1,-1-1 1,1 0-1,-1 0 1,0 1-1,1-1 1,-1 0 0,0 0-1,1 1 1,-1-1-1,0 0 1,1 1-1,-1-1 1,0 1-1,0-1 1,1 0-1,-1 1 1,0-1-1,0 1 1,0-1-1,0 1 1,0-1-1,1 1 1,-1-1-1,0 0 1,0 1-1,0-1 1,0 1-1,0-1 1,-1 1-1,1-1 1,0 1-1,0-1 1,0 0-1,0 1 1,0-1-1,-1 1 1,1-1-1,0 1 1,-17 18-2869,14-16 2433,-89 80-9850,56-59 7466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8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3 109 3328,'-1'-11'763,"1"10"-503,0-1-1,-1 1 1,1-1 0,0 1-1,0-1 1,0 1-1,0-1 1,0 1 0,0-1-1,1 1 1,-1-1-1,0 1 1,1-1 0,-1 1-1,1 0 1,-1-1 0,1 1-1,2-3 1,-3 4-59,1-1 0,-1 1 1,0-1-1,1 1 0,-1-1 1,0 1-1,1-1 0,-1 1 1,0-1-1,1 0 0,-1 1 1,0-1-1,0 1 0,2-5 3815,4 10-2867,-3-3-987,-1 1-1,0 0 0,0 0 0,0 0 0,0 0 0,0 0 0,-1 0 0,2 5 0,9 31 418,-9-27-341,38 154 630,-11-37 3,-24-100-793,4 15-1,-9-41-55,0 0 0,0 0-1,0-1 1,0 1 0,1 0-1,0-1 1,-1 1 0,1-1 0,0 1-1,0-1 1,3 3 0,-4-4 996,17-10-20,-14 5-940,1-1 0,-1 0 0,0 0 0,-1-1 0,0 1 0,4-7 0,15-41 25,-10 25-28,0-2-30,54-110-98,12 19-185,-30 48-1196,-39 58 188,4-6-1120,-1 8-4170,-8 26-414,-8 11 4292,-3 6 1041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9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105 1 3328,'3'0'10906,"-7"3"-8234,-4 10-2061,-1-2 1,-1 1-1,0-2 0,-11 11 0,14-16-484,1 1-1,1 0 1,-7 8 0,10-11-96,0-1 1,1 1-1,-1 0 1,1-1-1,-1 1 1,1 0 0,0 0-1,0 0 1,0 0-1,1 0 1,-2 6-1,3-7-9,-1-1-1,0 0 1,1 1-1,-1-1 0,1 1 1,0-1-1,-1 0 1,1 1-1,0-1 0,0 0 1,0 0-1,0 0 0,0 1 1,0-1-1,0 0 1,0 0-1,0 0 0,0-1 1,1 1-1,-1 0 1,0 0-1,1-1 0,-1 1 1,0-1-1,1 1 1,1-1-1,-1 1 36,1 0 0,-1 0-1,1-1 1,0 1 0,-1-1 0,1 1-1,-1-1 1,1 0 0,0 0 0,-1-1 0,1 1-1,0 0 1,-1-1 0,4-1 0,-2 0-10,-1 0 0,0 0 1,0 0-1,0-1 1,0 1-1,-1-1 1,1 1-1,-1-1 0,4-6 1,16-30-383,-16 27 164,-2-2 171,-4 13 16,2 2 106,1 2-60,0 1-1,-1-1 1,1 1-1,0 0 1,-1-1-1,0 1 1,0 0-1,2 6 0,11 19-171,-14-28-210,7-3-5826,-6 2 5257,0-1 1,0 0-1,0 0 0,-1 0 1,1 0-1,0 0 1,-1 0-1,4-3 0,10-12-3697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9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5 229 5888,'0'0'89,"0"0"1,-1-1 0,1 1-1,0 0 1,0 0-1,-1 0 1,1 0-1,0-1 1,0 1-1,-1 0 1,1 0 0,0-1-1,0 1 1,0 0-1,-1 0 1,1-1-1,0 1 1,0 0 0,0-1-1,0 1 1,0 0-1,0-1 1,0 1-1,0 0 1,0 0 0,0-1-1,0 1 1,0 0-1,0-1 1,0 1-1,0 0 1,0-1-1,0 1 1,0 0 0,0-1-1,0 1 1,0 0-1,0-1 1,1 1-1,-1 0 1,0 0 0,0-1-1,0 1 1,1 0-1,-1 0 1,0-1-1,0 1 1,1 0 0,-1 0-1,0 0 1,0 0-1,1-1 1,-1 1-1,0 0 1,0 0-1,1 0 1,-1 0 0,0 0-1,1 0 1,21-5 3474,-21 5-2518,3 0 35,0 0 1,0 0-1,-1 0 1,8 2-1,23 52-926,-23-37-23,0 0-1,10 25 1,-8-14-135,-7-18 56,-1 1-1,0 0 1,6 21 0,24 100 123,-27-98 66,16 44 1,-20-60-90,1 0 25,-5-16 510,1-3-657,0 1 1,0 0 0,-1 0 0,1-1-1,0 1 1,-1-1 0,1 1 0,0-1-1,-1 1 1,1-1 0,-1 1 0,1-1-1,0 1 1,-1-1 0,0 0 0,1 1-1,-1-1 1,1 0 0,-1 1 0,0-1-1,1 0 1,-1-1 0,7-20 95,-7 21-110,27-112 68,47-179 166,-60 243-909,-3-1 1,7-78-1,-15 114 112,-3 11 79,1 0 1,-1 1-1,1-1 0,-1 0 0,0 0 1,0 0-1,0 1 0,-1-6 0,1 8 409,0 0 0,0 0 0,0 0 0,0-1 0,0 1 0,0 0-1,0 0 1,0 0 0,-1 0 0,1 0 0,0 0 0,0 0-1,0 0 1,0 0 0,0 0 0,0 0 0,-1-1-1163,1 1 1163,0 0-1,0 0 1,0 0 0,-1 0 0,1 0 0,0 0 0,0 0 0,0 0-1,0 0 1,0 0 0,0 0 0,0 0 0,0 0 0,-1 1-408,-3 6-1549,-5 13-870,2 9 379,2 3-1478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08.9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 6976,'1'0'189,"-1"0"0,0-1 0,0 1 1,1 0-1,-1 0 0,0-1 0,0 1 1,1 0-1,-1 0 0,0 0 0,1 0 0,-1-1 1,0 1-1,1 0 0,-1 0 0,0 0 1,1 0-1,-1 0 0,0 0 0,1 0 0,-1 0 1,0 0-1,1 0 0,-1 0 0,0 0 1,1 0-1,6 8 1406,-1 14-243,-6-21-1264,5 36 1622,0 50 1,-3-31-983,2 71 760,-3-72-678,-1-54-793,0 0 0,0-1 0,0 1 0,0-1 0,0 1 0,0 0 0,0-1 0,1 1 0,-1-1 0,0 1 0,0 0 0,0-1 0,1 1 0,-1-1 0,0 1 0,1-1 0,-1 1 0,0-1 0,1 1 0,-1-1 0,1 0 0,-1 1 0,1-1 0,-1 1 0,1-1 0,1 1 11,-1-1 1,0 0-1,0 1 1,0-1-1,0 0 0,1 0 1,-1 0-1,0 0 1,0 0-1,0 0 1,1 0-1,0-1 0,5-1 49,-1 0-1,0 0 1,9-5-1,-14 7-78,155-69 82,-151 66-98,1 2 0,0-1 0,0 0 0,0 1 0,0 0 0,1 1 0,-1-1 0,0 1 0,9 1 0,-12-1 53,0 1-1,-1 0 0,1 0 0,0 0 0,-1 0 1,1 0-1,0 0 0,-1 1 0,0-1 1,1 1-1,-1-1 0,0 1 0,0 0 1,0 0-1,0 0 0,0 0 0,0 1 1,-1-1-1,1 0 0,-1 1 0,1-1 1,1 5-1,-3-5 18,1-1-1,-1 1 1,1-1 0,-1 1-1,0 0 1,1-1 0,-1 1 0,0 0-1,0 0 1,0-1 0,0 1-1,-1 0 1,1-1 0,0 1-1,-1 0 1,1-1 0,-2 3 0,1-1 6,-1 0 1,1-1 0,-1 1 0,0 0 0,0-1 0,-1 1 0,1-1 0,-4 3 0,-2 1 9,0 0 1,-1-1-1,1 0 1,-1-1-1,-11 4 1,11-5-81,0 0 1,0-1-1,0-1 1,0 1-1,0-1 0,0-1 1,-18 0-1,1-3-3194,-36-9-1,18 3-6052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36.010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50 65 2656,'-4'3'13104,"-14"215"-10819,1-35-1616,12-108-310,-1 21 189,10-47-36,-4-47-495,0 0 1,0-1-1,0 1 1,0-1-1,0 1 0,1-1 1,-1 0-1,0 1 1,1-1-1,0 3 1,0-3 323,-1-1-336,0 0-1,0 0 1,0 1-1,0-1 1,0 0 0,0 0-1,1 0 1,-1 0 0,0 0-1,0 0 1,0 1-1,0-1 1,0 0 0,0 0-1,0 0 1,0 0-1,0 0 1,1 0 0,-1 0-1,0 1 1,0-1 0,0 0-1,0 0 1,0 0-1,0 0 1,1 0 0,-1 0-1,0 0 1,0 0-1,0 0 1,0 0 0,1 0-1,-1 0 1,0 0 0,0 0-1,0 0 1,6 0 2,330 3 262,-1 21 468,101 20-134,-138-41-118,-151-4-314,15 0-246,-106 1-12,59 8 0,-78-5 170,-11 0-33,-1 1 0,45 15 0,-11-6 296,-58-12-322,-1-1 0,1 0 0,0 0 0,0 0 0,-1 0 0,1 0 0,0 0 0,-1 0 0,1 0 0,0-1 0,-1 1 0,1 0 0,0 0 0,-1-1 0,1 1 0,0 0 0,-1-1 0,1 1 0,-1 0 0,1-1 0,1 0 0,11-14 117,-7 8-84,10-13-9,-2 0 0,0-1 0,-1 0 0,-1-1 0,0-1 0,-2 0 0,12-41 0,24-115-193,-1 1 204,-41 160-84,4-30-1,2-10-200,-6 21 103,-3 36 126,-1 0 1,0-1-1,0 1 0,0 0 0,1 0 0,-1 0 1,0-1-1,0 1 0,-1 0 0,1 0 0,0-1 1,0 1-1,-1 0 0,1 0 0,0 0 0,-1 0 1,0-1-1,1 1 0,-1 0 0,1 0 0,-2-1 1,0 0-5,0 0 1,-1-1-1,1 1 1,-1 0 0,1 1-1,-1-1 1,1 0-1,-4-1 1,-5-1-17,1 0 1,-1 1-1,-13-3 1,24 6 15,-29-5-47,-1 1 0,1 1 0,-42 3 0,-86 12-144,-178 25 144,185-20-1,-89 7 141,-345-20 191,451-7-468,1 6 0,-215 31 0,343-33 145,-1 0 1,1 0-1,-1 1 1,1-1-1,-7 5 1,-2 0-215,13-6 255,0 0-1,0 0 1,0 0-1,0 0 1,0 0-1,0 0 0,0 0 1,0 0-1,0 0 1,0 0-1,-1 0 1,1 0-1,0 0 0,0 0 1,0 0-1,0 0 1,0 1-1,0-1 1,0 0-1,0 0 1,0 0-1,0 0 0,0 0 1,0 0-1,0 0 1,0 0-1,0 0 1,-1 0-1,1 0 1,0 0-1,0 0 0,0 0 1,0 0-1,0 1 1,0-1-1,0 0 1,0 0-1,0 0 1,0 0-1,0 0 0,0 0 1,0 0-1,0 0 1,0 0-1,0 0 1,0 0-1,0 0 0,0 1 1,0-1-1,0 0 1,0 0-1,1 0 1,-1 0-1,0 0 1,0 0-1,0 0 0,0 0 1,0 0-1,0 0 1,0 0-1,0 0 1,0 0-1,0 0 1,0 0-1,0 0 0,0 0 1,0 1-1,9 1 108,12 0 85,24-2-28,542-5 107,-262 9 216,-88 0-362,-72-13-179,-86 2 298,-52 7-326,-20 0 99,1 0 1,-1 0-1,0 0 0,12-4 0,-14 3-18,-5 0 0,0 1 0,0 0-1,0 0 1,0 0 0,1 0-1,-1 0 1,0-1-1,0 1 1,0 0 0,0 0-1,0 0 1,1 0 0,-1 0-1,0 0 1,0 0 0,0 0-1,0 0 1,1 0-1,-1-1 1,0 1 0,0 0-1,0 0 1,0 0 0,1 0-1,-1 0 1,0 0 0,0 0-1,0 0 1,0 0-1,1 1 1,-1-1 0,0 0-1,0 0 1,0 0 0,0 0-1,1 0 1,-1 0 0,0 0-1,0 0 1,0 0-1,0 0 1,0 1 0,1-1-1,-1 0 1,0 0 0,0 0-1,0 0 1,0 0 0,0 1-1,0-1 1,0 0-1,0 0 1,0 0 0,1 0-1,-1 1 1,0-1 0,0 0-1,0 0 1,0 1 14,-5 0 132,-5-1-128,1 1-1,-1 1 1,-11 2 0,-19 4-20,-61 0 18,39-4 27,12 0-23,-500 62-344,491-56 365,13-3-30,-53 17 1,95-23-26,1 0-24,0 0 0,0 0 1,-1 0-1,1 1 0,-4 2 0,7-4 38,-1 0 0,1 1 0,-1-1 0,1 0 0,0 0 0,-1 1 0,1-1-1,0 1 1,0-1 0,-1 0 0,1 1 0,0-1 0,0 1 0,-1-1 0,1 1 0,0-1 0,0 1-1,0-1 1,0 1 0,0-1 0,0 0 0,0 1 0,0-1 0,0 1 0,0-1 0,0 1 0,0-1-1,0 1 1,0-1 0,0 1 0,1-1 0,-1 1 0,0-1 0,0 1 0,1-1 0,-1 0 0,0 1-1,0-1 1,1 0 0,-1 1 0,0-1 0,1 0 0,-1 1 0,1-1 0,-1 0 0,1 1 0,2 1 22,0 0 0,0 0-1,0 0 1,0-1 0,0 1 0,0-1 0,0 0 0,1 0 0,-1 0 0,1 0 0,4 0 0,5 1 45,22 5 43,1-2-1,49 1 1,73-8 40,-121 1-122,311-18 79,212-9-113,-523 33 182,-114 11-229,-196 51-134,-77 26 17,7 2 26,319-86 138,24-9 6,-1 0 0,1 0 0,0 0 0,0 0 0,0 0 0,-1 0 0,1 0 0,0 0 0,0 0 0,-1 1 0,1-1 0,0 0 0,0 0 0,0 0 0,-1 0 0,1 0 0,0 0 0,0 1 0,0-1 0,0 0 0,-1 0 0,1 0 0,0 0 0,0 1 0,0-1 0,0 0 0,0 0 0,0 0 0,-1 1 0,1-1 0,0 0 0,0 0 0,0 1 0,0-1 0,0 0 0,0 1 0,13 0 11,41-6 91,57-12 0,59-20 154,-96 20-193,354-62 145,-153 35-454,-270 44 170,-9 2 52,-19 6-46,-395 114-1098,390-114 647,51-16 500,4-1 109,450-187 350,-419 170-334,77-39 186,-130 62-294,0 0 0,0-1-1,0 0 1,0 0 0,5-6 0,-9 10-1,-1-1 0,1 0-1,0 0 1,0 0 0,-1 1 0,1-1 0,0 0 0,-1 0 0,1 0 0,-1 0 0,1 0 0,-1 0 0,0 0 0,1-1 0,-1 1-1,0 0 1,0 0 0,0 0 0,0 0 0,0 0 0,0 0 0,0 0 0,0-1 0,0 1 0,0 0 0,-1 0 0,1 0 0,0 0 0,-1 0-1,1 0 1,-1 0 0,1 0 0,-1 0 0,0 0 0,1 0 0,-2-1 0,0 1-38,0-1 0,0 1 0,0 0 0,0-1 0,0 1 0,0 0 0,0 0 0,-1 0 0,1 0 0,0 1 0,-1-1 0,1 1 0,-1-1 0,1 1 0,-1 0 0,1 0 0,0 0 0,-1 0 0,1 0 0,-1 1 0,1-1 0,-1 1 0,1 0 0,0-1 0,-4 3 0,2-1-20,0 0 0,-1 0 0,1 0 0,0 1 0,0 0 0,1 0 0,-1 0 0,1 0 1,-1 0-1,1 1 0,0 0 0,-5 7 0,0 4 2,1 1 0,0 0-1,2 1 1,0 0 0,0-1 0,-3 33-1,4-11 341,4 78-1,0-110-215,1 1 1,-1-1-1,3 9 1,-2-14-46,-1 0 1,0 0 0,0 0-1,1 0 1,-1 0 0,0 0-1,1 0 1,-1 0 0,1 0-1,0 0 1,-1 0-1,1 0 1,0 0 0,-1 0-1,1 0 1,0-1 0,0 1-1,0 0 1,-1-1 0,1 1-1,0-1 1,0 1 0,0-1-1,0 1 1,0-1 0,0 1-1,0-1 1,2 0 0,2 0 7,0-1 0,0-1 0,0 1 0,-1-1 1,1 0-1,-1 0 0,1 0 0,-1-1 0,1 1 0,3-4 1,85-76-396,-46 39 124,160-159 240,-205 200 5,15-15-100,-16 16 81,0 1 0,-1-1 0,1 1 0,0-1 0,-1 0 0,1 1 0,0-1 0,0 1 0,-1 0 0,1-1 0,0 1 0,0 0 0,0-1 0,0 1 0,0 0 0,0 0 0,-1 0 0,1 0 0,1 0 0,-1 0-3,-1 1-1,0-1 1,1 1 0,-1 0 0,0-1-1,0 1 1,0 0 0,0 0-1,0-1 1,0 1 0,0 0 0,0-1-1,0 1 1,0 0 0,0-1-1,0 1 1,-1 1 0,1 0-4,-35 261 912,33-250-590,-5 23 0,6-36-281,1 0 1,0 1 0,0-1 0,0 0 0,-1 1-1,1-1 1,0 0 0,0 1 0,0-1-1,0 1 1,0-1 0,0 1 0,0-1-1,-1 0 1,1 1 0,0-1 0,1 1 0,-1-1-1,0 0 1,0 1 0,0-1 0,0 1-1,0-1 1,0 0 0,0 1 0,1-1 0,-1 1-1,1-2 26,0 0 0,0 0 0,0-1 0,-1 1-1,1 0 1,-1 0 0,1-1 0,-1 1 0,1-1-1,-1-1 1,16-79-116,-10 44 12,43-164-519,-47 193 548,3-11-15,-5 19 35,0 0 1,0 1-1,0-1 0,1 1 0,-1-1 0,0 1 0,0-1 0,0 1 0,1-1 0,-1 1 0,0-1 0,1 1 0,-1-1 0,0 1 0,1-1 1,-1 1-1,1-1 0,-1 1 0,1 0 0,-1-1 0,1 1 0,0 0 8,-1 0-1,0 0 1,1 0 0,-1 1-1,0-1 1,0 0 0,1 0-1,-1 1 1,0-1 0,0 0 0,1 0-1,-1 1 1,0-1 0,0 0-1,0 1 1,0-1 0,0 0-1,0 1 1,1-1 0,-1 0-1,0 1 1,0-1 0,0 0-1,0 1 1,0-1 0,0 1 0,0 14-38,1-11 23,2 312 556,-4-185 509,1-131-1039,0 0 1,1 0-1,-1 0 1,0 0-1,0 1 1,0-1-1,0 0 0,0 0 1,1 0-1,-1 0 1,0 0-1,0 0 1,0 1-1,0-1 0,1 0 1,-1 0-1,0 0 1,0 0-1,0 0 1,1 0-1,-1 0 0,0 0 1,0 0-1,1 0 1,-1 0-1,0 0 1,0 0-1,0 0 0,1 0 1,-1 0-1,0 0 1,0 0-1,0 0 1,0-1-1,1 1 0,-1 0 1,0 0-1,0 0 1,0 0-1,0 0 1,1 0-1,-1-1 0,0 1 1,0 0-1,0 0 1,0 0 11,2-4-30,0 0 1,0 0 0,-1 1 0,0-1 0,0 0 0,0 0 0,1-7 0,0 0-25,10-46-821,-17 87 477,4-22 419,0 1 0,-5 14 0,2-10 43,3-9-44,0 1 0,0-1 0,-1 0 0,1 0 0,-1-1-1,0 1 1,0 0 0,0-1 0,-1 1 0,1-1 0,-1 0 0,0 1 0,0-1 0,-4 3 0,1-2 44,-1-1 0,1 1 1,-1-1-1,0 0 1,0-1-1,0 0 0,0 0 1,-8 1-1,-7-1-33,-28 1 0,38-3-12,-559-20-183,484 15 155,-228-29 29,-18-37-181,-36-44 51,290 88-22,35 15 42,34 10 22,0-1 0,0 0-1,0 0 1,0-1 0,0 0 0,-8-6-1,18 10 43,0 0 0,-1 0 0,1 0 0,0 0 0,0 0 0,0-1 0,0 1 0,0 0-1,-1 0 1,1 0 0,0 0 0,0 0 0,0 0 0,0 0 0,0 0 0,0-1 0,0 1 0,-1 0 0,1 0 0,0 0-1,0 0 1,0 0 0,0-1 0,0 1 0,0 0 0,0 0 0,0 0 0,0 0 0,0-1 0,0 1 0,0 0-1,0 0 1,0 0 0,0 0 0,0 0 0,0-1 0,0 1 0,7-3-200,10 2 38,143 5 64,-92 0 161,1 2-1,73 18 0,-127-22-72,0 1-1,0 1 1,-1 1-1,1 0 1,18 9-1,-32-13 30,0-1 0,0 1 0,0-1 0,-1 1 0,1-1 0,0 1 0,0 0 0,0-1 0,0 1 0,-1 0 0,1 0 0,0 0 0,-1-1 0,1 1 0,-1 0-1,1 0 1,-1 0 0,1 0 0,-1 0 0,0 0 0,1 0 0,-1 0 0,0 0 0,0 0 0,0 0 0,0 0 0,0 0 0,0 0 0,0 1 0,0-1 0,0 0 0,0 0 0,-1 0 0,1 0 0,0 0 0,-1 1 0,-2 2 22,1 0 1,-1-1-1,1 1 1,-1-1-1,0 1 1,0-1-1,-1 0 1,-3 2-1,-11 7 48,-1-1-1,0-2 1,0 0 0,-27 9-1,30-13-66,14-4-12,-120 41 201,103-37-149,0-1 0,-1-1 1,1-1-1,-33 0 0,34-4-59,1 1 0,0-2 0,0 0 0,0-1 0,0-1 0,1-1 0,-28-13 0,29 11-7,0 0-1,1-2 0,1 1 1,0-2-1,0 0 0,1 0 1,0-1-1,-14-19 1,-11-18-147,-53-95 0,70 111-971,15 44 502,-1 18 593,1 0 0,0 36 0,1-14 96,-3 19 7,-1 15 547,-25 119 1,33-203-625,-6 16 438,5-17-442,1 1 0,0-1-1,-1 1 1,1-1 0,-1 1-1,1-1 1,0 0 0,-1 1-1,1-1 1,-1 0 0,1 1-1,-1-1 1,0 0 0,1 0-1,-1 1 1,1-1 0,-1 0-1,0 0 1,1 0 0,-1 0-1,1 0 1,-1 0 0,0 0-1,8 8 10,-3-6 61,0-1 0,0 1 0,1-1-1,-1 0 1,1 0 0,-1 0 0,1-1 0,-1 1 0,10-1 0,3 0 30,292-4 453,-116-5-517,306-20 361,-306 15-70,203-19-316,-350 28 69,-23 1-26,-1 2 1,1 0 0,32 3 0,35 3 60,-88-4-125,0 0 0,1 0 0,-1 1 0,0-1 0,0 0 0,0 1 0,3 1 0,-3-1-40,10 7 160,5 1-342,-14-8 267,0 1 0,0 0 0,0-1-1,0 0 1,0 1 0,0-1 0,5 1-1,8 0-79,1-1 0,-1 0 0,0-1-1,0-1 1,19-3 0,-24 2-88,0-1 0,-1 1-1,0-2 1,0 0 0,0 0 0,0 0 0,0-2-1,15-10 1,-13 6 26,0 0-1,-1 0 0,0-2 1,-1 1-1,0-1 0,12-20 1,-16 23 66,-1 0 0,-1 0 0,1-1 0,-2 0 0,1 1 0,-1-1 0,-1 0 0,1-1 0,-2 1 0,1-14 0,-2 19-19,0-1-1,-1 0 0,0 1 0,0-1 0,0 0 1,-1 1-1,1 0 0,-2-1 0,-2-5 0,-1-1-77,-2 1 0,-10-14 0,8 13 26,-11-20 0,19 27 107,0 0-1,0 0 0,1-1 0,-1 1 0,1 0 0,0-1 1,1 1-1,-1 0 0,1-1 0,0 1 0,1-9 0,0-6 34,1-7 1134,-14 26-160,5 1-1161,-52-9 439,-16-1-281,-189-2-295,-29 15 71,292-3 238,-327 15-127,6 11 6,6-5 474,188-19-5152,149-1-976,10 5 1659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47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83 1248,'9'7'8965,"-15"-11"-7536,-12-12-470,3 3-377,0 1 1,-17-10-1,27 19-518,-1 0-1,1 0 0,-1 0 1,0 1-1,0 0 0,0 0 1,0 1-1,0-1 0,0 1 1,-11 0-1,9 2-17,0 1 1,0-1-1,0 1 1,1 1-1,-1-1 1,0 1-1,1 1 1,0-1 0,-10 7-1,-3 1 124,9-5-96,1 0 1,-1 1 0,1 0 0,1 0 0,-1 1-1,1 1 1,1-1 0,-9 11 0,12-12-45,0 1 0,1-1-1,-1 1 1,2-1 0,-1 1 0,1 0 0,0 0 0,0 1-1,1-1 1,1 1 0,-1-1 0,0 12 0,2-7 28,1 0 1,0 0 0,0-1-1,2 1 1,-1 0 0,2 0-1,-1-1 1,2 0-1,0 0 1,6 12 0,-6-16 21,-1 0 0,1-1 1,0 1-1,1-1 1,0 0-1,0-1 0,0 1 1,1-1-1,0 0 0,0-1 1,1 0-1,-1 0 0,1-1 1,0 0-1,10 4 0,-16-7-54,-1-1 0,1 1 0,-1-1-1,1 1 1,0-1 0,-1 0 0,1 0-1,-1 0 1,1 0 0,-1 0 0,1 0-1,0 0 1,-1 0 0,1-1 0,-1 1 0,1 0-1,-1-1 1,1 0 0,-1 1 0,1-1-1,-1 0 1,0 0 0,1 0 0,-1 1-1,0-1 1,0-1 0,1 1 0,-1 0-1,0 0 1,0 0 0,0-1 0,-1 1-1,1 0 1,0-1 0,0 1 0,-1-1-1,1 1 1,-1-1 0,1 1 0,0-3-1,-1 3-24,0 1-1,-1-1 1,1 1-1,0-1 0,0 1 1,0 0-1,0-1 1,0 1-1,0-1 0,-1 1 1,1 0-1,0-1 1,0 1-1,0 0 0,-1-1 1,1 1-1,0 0 0,-1-1 1,1 1-1,0 0 1,-1-1-1,1 1 0,0 0 1,-1 0-1,1 0 1,0-1-1,-1 1 0,1 0 1,-1 0-1,1 0 1,-1 0-1,1 0 0,0 0 1,-1 0-1,1 0 1,-1 0-1,1 0 0,-1 0 1,1 0-1,-1 0 1,-2 0-20,1 1 1,0-1 0,-1 1 0,1 0 0,0-1 0,0 1 0,-4 2 0,-9 8-49,1 0-1,0 0 0,-23 26 0,-19 16 185,34-37-77,8-6-7,0 1 0,1 0 1,1 1-1,-23 26 1,32-35-29,1 0-1,0 0 1,0 1 0,0-1 0,1 1 0,-1-1-1,1 1 1,0 0 0,0-1 0,0 1-1,0 0 1,1 0 0,-1 0 0,1 0 0,0 0-1,0-1 1,1 1 0,-1 0 0,1 0 0,0 0-1,0 0 1,0-1 0,0 1 0,1-1 0,-1 1-1,1-1 1,4 6 0,-1-1 37,1-2 0,-1 1 0,1-1-1,1 0 1,-1 0 0,1 0 0,0-1 0,1 0 0,-1-1 0,1 1-1,14 5 1,-15-8-2,0 1-1,1-1 1,-1 0-1,1 0 0,-1-1 1,1 0-1,-1 0 1,1-1-1,0 0 0,-1-1 1,1 1-1,-1-1 1,1-1-1,7-2 0,11-7 73,0-2 0,-1 0 0,-1-2-1,30-23 1,14-8 87,-3 4-263,-1-3 0,66-60 0,-126 102 39,-1 0 1,1 0 0,0 0 0,-1 0 0,1 1 0,0 0-1,1 0 1,-1 0 0,0 0 0,1 1 0,4-2-1,-8 3 17,0 0 0,0 0 0,0 0 0,1 0 0,-1 0 0,0 0 0,0 0 0,0 0 0,1 1 0,-1-1 0,0 0 0,0 1 0,0-1 0,0 1 0,0-1 0,0 1 0,0 0 0,1 0 0,0 1 7,-1-1 0,0 1 1,0-1-1,0 1 0,0 0 1,0 0-1,0-1 0,0 1 1,-1 0-1,1 0 0,-1 0 0,1 0 1,-1 0-1,0 3 0,0 5 4,0 0-1,-1 0 0,0 0 1,-1-1-1,0 1 0,-1 0 1,0-1-1,-7 16 0,-5 16 68,1-7 32,10-27 68,4-7-156,0 0 0,0 0-1,0 0 1,0 0 0,0 0 0,0 0-1,0 0 1,1 0 0,-1 0 0,0 0-1,0 0 1,0 0 0,0 0 0,0 0-1,0 0 1,0 0 0,0 0 0,0 0-1,0 0 1,0 0 0,0 0 0,0 0-1,1 0 1,-1 0 0,0 0 0,0 0 0,0 0-1,0 0 1,0 0 0,0 0 0,0 0-1,0 0 1,0 0 0,0 0 0,0 0-1,0 0 1,0 0 0,0 0 0,0 0-1,1 0 1,-1 0 0,0 1 0,0-1-1,0 0 1,0 0 0,0 0 0,0 0-1,0 0 1,0 0 0,0 0 0,0 0 0,0 0-1,0 0 1,0 0 0,12-7 215,14-15-255,62-70 105,-59 59-110,-26 30-13,0 1 1,-1-1-1,1 0 0,0 1 1,1 0-1,3-3 0,-6 5 36,0-1 0,-1 1-1,1 0 1,0-1 0,-1 1 0,1 0-1,0 0 1,-1 0 0,1-1 0,0 1-1,-1 0 1,1 0 0,0 0-1,0 0 1,-1 0 0,1 0 0,0 1-1,-1-1 1,1 0 0,0 0 0,0 0-1,-1 1 1,1-1 0,0 0 0,-1 1-1,1-1 1,-1 0 0,1 1-1,-1-1 1,1 1 0,0-1 0,-1 1-1,0-1 1,1 1 0,-1 0 0,1-1-1,-1 1 1,0-1 0,1 1 0,-1 0-1,0-1 1,1 2 0,1 6 4,0-1 1,0 1 0,0 0-1,-1 0 1,0 16 0,2 13 55,-2-31-50,0-1 1,0 1 0,0-1-1,1 0 1,0 1-1,0-1 1,4 7 0,-5-11 13,0 1-1,0-1 1,0 0 0,0 1 0,1-1 0,-1 0-1,0 1 1,1-1 0,-1 0 0,0 0 0,1 0-1,-1 0 1,1 0 0,0-1 0,-1 1 0,1 0 0,0-1-1,-1 1 1,1-1 0,0 0 0,0 1 0,-1-1-1,1 0 1,0 0 0,0 0 0,2-1 0,12-2 78,0-2-1,-1 0 1,1-1 0,17-10 0,-17 8-62,0 1-1,0-2 0,-1 0 0,0-1 0,0-1 0,17-15 1,-23 17-21,-1 1 0,0-1 0,0-1 1,-1 0-1,-1 0 0,1 0 0,-1 0 1,7-21-1,-11 26-17,-1 0 0,1 0 0,-1 0 0,-1 0 0,1 0 0,-1-6 0,0 9-5,0 0 1,0 0-1,0 1 0,0-1 1,-1 0-1,1 0 0,-1 0 0,1 0 1,-1 1-1,0-1 0,1 0 1,-1 0-1,0 1 0,0-1 0,0 1 1,0-1-1,-1 1 0,-1-2 1,2 2 3,0 1 0,1-1 0,-1 1 1,0 0-1,0-1 0,0 1 0,0 0 1,0 0-1,0-1 0,0 1 0,0 0 0,0 0 1,0 0-1,0 0 0,0 1 0,0-1 1,0 0-1,0 0 0,0 0 0,0 1 1,0-1-1,0 1 0,0-1 0,1 1 1,-1-1-1,-1 1 0,-2 1-24,-9 5 3,1 0-1,0 1 0,0 1 0,1 0 1,0 0-1,0 1 0,1 0 1,0 1-1,1 0 0,0 1 0,1 0 1,-10 18-1,16-26 32,0 1 1,0-1-1,0 1 1,0-1-1,1 1 1,0 0-1,0 0 0,0-1 1,0 1-1,1 0 1,0 0-1,0 0 1,0 0-1,1 0 0,0 0 1,1 5-1,-1-5 2,1-1 0,0 0-1,0 1 1,1-1 0,-1 0 0,1 0-1,0-1 1,0 1 0,0-1 0,1 1-1,-1-1 1,1 0 0,-1 0-1,1 0 1,0-1 0,6 3 0,-1 0 27,0-1 0,0-1 0,1 0 0,0 0 0,-1-1 0,1 0 0,0 0 0,0-1 0,0-1 0,0 0 0,0 0 0,0-1 0,0 0 0,0 0 0,0-1 0,0-1 0,9-3 0,-4 1 14,0 0 0,0-2 0,-1 1 1,0-2-1,26-17 0,-28 14-57,0-2-1,0 1 1,-2-1-1,15-21 1,2-4 79,-25 36-88,-1 0 1,1 0 0,-1 0 0,1 0 0,-1 0-1,0 0 1,0-1 0,0 1 0,0 0 0,0-1-1,-1 1 1,1-1 0,-1 1 0,1-4 0,-1 6 9,0 0 1,1 0 0,-1 0 0,0 0-1,1 0 1,-1 0 0,0-1 0,1 1-1,-1 1 1,0-1 0,0 0 0,1 0-1,-1 0 1,0 0 0,1 0 0,-1 0-1,0 0 1,0 0 0,1 0 0,-1 0 0,0 1-1,1-1 1,-1 0 0,0 0 0,0 0-1,0 1 1,1-1 0,-1 0 0,0 1-1,2 4-10,-2-1 0,1 1 1,0 0-1,-1 0 0,0 8 0,0 5-85,1 28 157,-1-33-41,0 0 0,1 0 0,0 0 0,6 20 0,-5-22-18,0-5 12,-1 0 0,1 0 0,0-1 0,0 1 0,5 6-1,-6-10 13,-1-1 0,1 0 0,0 1 0,0-1 0,1 0 0,-1 0 0,0 0 0,0 0 0,0 0 0,1 0 0,-1-1 0,0 1 0,1 0 0,-1-1 0,1 1 0,-1 0 0,1-1-1,-1 0 1,1 1 0,-1-1 0,1 0 0,0 0 0,-1 0 0,1 0 0,-1 0 0,3-1 0,7-1 23,0-1 1,0-1-1,-1 1 0,21-12 1,8-2 34,14-3-125,55-24 181,-90 36-137,-1-2 1,0 0-1,30-24 1,-23 12-22,36-41 1,-57 58-140,-6 5 53,-9 9 18,6-1 63,-3 3 44,-1 1 1,-14 11 0,12-12-72,-3 1-38,-24 28 0,36-36 108,0-1 0,1 1-1,-1 0 1,1 0 0,0 0 0,0 0 0,0 0-1,0 0 1,1 1 0,-1-1 0,1 0 0,0 1 0,0 7-1,1-11-5,0 1-1,0 0 0,0-1 1,1 1-1,-1-1 0,1 1 0,-1-1 1,1 1-1,-1-1 0,1 0 1,0 1-1,0-1 0,0 0 1,0 0-1,0 1 0,0-1 1,0 0-1,0 0 0,0 0 0,0 0 1,1 0-1,-1 0 0,0-1 1,1 1-1,-1 0 0,0-1 1,1 1-1,2 0 0,-1 0-1,1 0 0,-1 0 0,1-1 0,-1 0 0,1 1 0,-1-1 0,1 0 0,-1-1 0,1 1-1,-1 0 1,6-3 0,-1 0 34,-1 0 1,1-1-1,-1 0 0,0 0 0,0-1 0,-1 0 0,1 0 0,-1-1 0,0 0 0,0 0 0,-1 0 1,0-1-1,0 1 0,0-1 0,-1-1 0,4-8 0,5-13-34,-2-1 1,15-56-1,-20 64-78,-2 1-268,-7 34-66,-6 83 325,3-16-24,-17 185 102,12-128 17,10-121 26,-1 1-1,-1-1 1,0 0 0,-1 0-1,0 0 1,-2 0 0,-11 24-1,16-38-6,-1 0-1,1 0 0,0-1 0,-1 1 1,1 0-1,-1-1 0,0 1 0,0-1 1,0 1-1,1-1 0,-1 0 0,0 0 1,0 0-1,-1 0 0,-3 1 0,2-1-10,0 0-1,-1 0 0,1-1 0,0 0 0,-1 0 0,1 0 0,-9-2 0,3 0 14,0 0-1,1-1 0,-1 0 0,1-1 1,0 0-1,-14-9 0,16 9-29,0-1 0,0-1 0,0 1 0,1-1 0,0 0 0,-9-12 1,14 16-13,-1 0 1,1 0 0,0 0 0,-1 0 0,1 0 0,0-1 0,0 1 0,0 0 0,1-1 0,-1 1 0,0-1 0,1 1 0,0 0 0,0-1 0,-1 1 0,1-1 0,1 0 0,-1 1 0,0 0 0,1-1 0,-1 1 0,1-1 0,0 1 0,0-1 0,-1 1 0,4-4 0,-1 1-5,0 1 1,1 0-1,0-1 1,0 1-1,0 1 0,0-1 1,1 1-1,-1-1 1,10-4-1,2 1-115,31-11 1,-31 13 104,0 0 1,22-13-1,-26 11 33,0-1 1,0-1-1,-1 0 0,14-14 0,36-48 141,3-2 70,28-12-161,-63 58-4,0 0 0,47-62 0,-48 42-131,-9 14-29,-7 7-226,-12 34 166,-7 23 229,-14 33 0,-4 15 16,24-73-66,-1 0 0,1 1 0,0-1 0,1 1 0,-1 0 0,1-1 0,1 7 1,-1-11 5,1-1 1,-1 0 0,0 1-1,1-1 1,-1 0 0,1 1-1,-1-1 1,1 0 0,-1 0-1,1 0 1,0 0-1,0 1 1,-1-1 0,1 0-1,0 0 1,0 0 0,0-1-1,0 1 1,0 0 0,1 0-1,-1 0 1,0-1 0,0 1-1,0-1 1,1 1 0,-1-1-1,0 1 1,1-1 0,-1 0-1,0 0 1,1 1 0,-1-1-1,0 0 1,1 0 0,-1 0-1,0-1 1,1 1 0,-1 0-1,0 0 1,3-2 0,5 0 2,0-1 1,-1 0 0,1-1-1,-1 1 1,0-2 0,1 1 0,-2-1-1,1-1 1,-1 1 0,0-1-1,0-1 1,0 1 0,-1-1 0,7-10-1,8-12 4,-2-1-1,22-44 0,-25 43-12,-16 31-12,2-4-46,0 1 0,-1 0 0,1 0 0,0 0 0,3-2 1,-5 4 31,1 1 1,-1 0-1,0 0 1,1-1-1,-1 1 1,0 0 0,0 0-1,1 0 1,-1 0-1,0 0 1,1-1-1,-1 1 1,0 0 0,1 0-1,-1 0 1,0 0-1,1 0 1,-1 0-1,0 0 1,1 0 0,-1 0-1,1 0 1,-1 1-5,1-1 0,-1 0 0,1 1 0,0-1 0,-1 1 0,1-1 0,-1 1 0,1-1 0,-1 1 0,0-1 1,1 1-1,-1-1 0,0 1 0,1-1 0,-1 2 0,3 5-10,0 1 0,0-1 0,-1 1-1,0 0 1,-1 0 0,0 0 0,0 0 0,-1 14 0,-9 66 20,6-63-57,-6 46-23,0 13 185,-26 100 0,-5-50-19,33-116-47,0 0 0,-1-1 0,-1-1 0,-1 1-1,-14 19 1,16-27 20,1-1-1,-1 1 1,-1-1-1,-17 13 1,22-19-12,-1 1-1,1 0 1,-1-1 0,1 0-1,-1 0 1,0 0 0,0-1-1,0 1 1,0-1 0,0-1-1,0 1 1,0-1 0,-8 0-1,9 0-39,1 0 1,-1 0-1,1-1 0,0 1 0,-1-1 1,1 0-1,0 0 0,-1 0 0,1 0 1,0-1-1,0 0 0,0 1 0,0-1 0,0 0 1,0 0-1,1-1 0,-1 1 0,1 0 1,-1-1-1,1 0 0,0 0 0,0 1 1,0-1-1,0 0 0,-1-4 0,1 2 7,0-1 0,1 1 0,0-1 0,-1 1 0,2-1 0,-1 0 0,1 1 0,0-1 0,0 0 0,1-9 0,1 5-13,1 0 0,0 0-1,0 0 1,1 0-1,6-12 1,2 1 2,1 0 1,0 1-1,2 1 1,21-22-1,-12 14-6,1 2 0,2 2-1,0 0 1,2 1 0,0 2 0,40-20 0,-58 35 9,0 1 0,0 0 0,1 1 0,0 0 0,15-2 0,-26 5-99,0 0 0,0 0 0,-1 0 0,1 0-1,0 0 1,0 0 0,0 0 0,-1 0 0,1 0 0,0 0 0,0 1 0,0-1 0,-1 0 0,1 0-1,0 1 1,0-1 0,-1 1 0,1-1 0,0 1 0,-1-1 0,1 1 0,0-1 0,-1 1 0,1-1 0,-1 1-1,1 0 1,-1-1 0,1 2 0,0 1-745,0 0 0,0 0 0,0 0 0,-1 0 0,1 1 0,-1 3-1,1-5 258,2 27-2901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5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316 597 1728,'0'0'112,"0"0"0,0 0 0,0 0 0,0-1 0,0 1 0,0 0 1,0 0-1,1 0 0,-1 0 0,0-1 0,0 1 0,0 0 0,0 0 0,0 0 0,1 0 0,-1-1 0,0 1 1,0 0-1,0 0 0,1 0 0,-1 0 0,0 0 0,0 0 0,0 0 0,1 0 0,-1 0 0,0 0 0,0 0 1,1 0-1,-1 0 0,0 0 0,0 0 0,5 1 4221,-9-2-1357,-3-1-2846,0-1 1,0 2 0,0-1 0,-1 1-1,1 0 1,0 1 0,-1 0 0,1 0 0,0 0-1,-1 1 1,1 0 0,0 1 0,0 0-1,-11 3 1,-1 3-56,1 0 0,1 1 0,0 0 0,-21 16 0,29-18-41,0 1 1,0-1 0,1 1 0,0 1 0,0 0 0,1 0 0,0 0 0,1 1 0,0 0 0,-6 13 0,11-22-3,1 0 0,-1 1 0,0 0 0,1-1 0,-1 1 0,1-1 1,0 1-1,-1-1 0,1 1 0,0 0 0,0-1 0,0 1 1,0 0-1,0-1 0,1 1 0,-1-1 0,0 1 0,1 0 0,-1-1 1,1 1-1,0-1 0,-1 1 0,1-1 0,0 0 0,0 1 1,0-1-1,0 0 0,0 1 0,0-1 0,0 0 0,0 0 0,1 0 1,-1 0-1,0 0 0,1 0 0,-1 0 0,1-1 0,-1 1 1,3 0-1,3 2 74,-1-1 0,1-1 0,0 1 0,0-1 0,0 0 0,0-1 0,0 0-1,8 0 1,4-3 41,0 0 1,0 0-1,0-2 0,0-1 0,-1 0 0,34-17 0,-46 20-134,0 0 0,0-1 0,0 0 0,-1 0 0,0 0-1,0-1 1,0 1 0,0-1 0,0-1 0,-1 1 0,0-1 0,0 1 0,4-12 0,4-16 24,-2 0 0,10-68 1,-15 75-75,21-145 159,-18 39-239,-8 129 88,0 1 0,0 0 0,-1-1 0,1 1 0,-1 0 0,1 0 0,-1-1 0,-1-2 0,2 4 22,0 1 1,0 0 0,-1 0-1,1 0 1,0-1 0,0 1-1,0 0 1,0 0 0,0 0-1,0 0 1,0 0 0,0-1-1,0 1 1,-1 0 0,1 0-1,0 0 1,0 0 0,0 0-1,0 0 1,-1-1 0,1 1-1,0 0 1,0 0-1,0 0 1,0 0 0,-1 0-1,1 0 1,0 0 0,0 0-1,0 0 1,0 0 0,-1 0-1,1 0 1,0 0 0,0 0-1,0 0 1,-1 0 0,1 0-1,0 0 1,0 0 0,0 0-1,0 0 1,-1 0 0,1 1-1,0-1 1,0 0 0,0 0-1,0 0 1,-1 0-1,1 0 1,0 0 0,0 1-1,0-1 1,0 0 0,-5 6-77,-5 7 94,1 1 0,0 0 0,1 1 1,-11 26-1,-14 68-78,8 7-105,22-97 222,1 0 1,1 1-1,1-1 1,2 22-1,-1-30-11,1 0-1,1 1 1,0-1 0,1 0-1,0 0 1,6 11 0,-7-16 37,0 0 0,1-1 0,-1 1 0,2-1 0,-1 0 0,0 0 0,1 0 1,0 0-1,0-1 0,1 0 0,9 6 0,-12-9-25,-1 0 0,1 0 0,0 0 0,0 0 0,0 0 0,-1-1 0,1 1 0,0-1 0,0 0 0,0 0 0,0 0 0,0 0 0,0-1 0,0 1 0,0-1 0,-1 1 0,5-3 0,-3 2-27,1-1 0,-1-1 0,1 1 0,-1 0 0,0-1 0,0 0 0,0 0 0,-1 0-1,6-6 1,-2 1 2,0 0 10,-1 0 0,12-17 0,-5 6-93,-13 18 51,0 1 1,0 0-1,1 0 1,-1 0-1,0 0 1,0 0-1,0 0 1,0 0 0,0 0-1,0-1 1,0 1-1,1 0 1,-1 0-1,0 0 1,0 0-1,0 0 1,0 0-1,0 0 1,0 0 0,1 0-1,-1 0 1,0 0-1,0 0 1,0 0-1,0 0 1,0 0-1,1 0 1,-1 0 0,0 0-1,0 0 1,0 0-1,0 0 1,0 0-1,1 0 1,-1 0-1,0 1 1,0-1 0,0 0-1,0 0 1,2 12-222,-2-5 229,0 1-1,0-1 1,0 1-1,1-1 1,0 1-1,0-1 1,1 0-1,0 0 0,0 1 1,6 11-1,-5-14-6,-3-5 15,0 0 0,0 1 1,0-1-1,0 1 0,0-1 0,0 1 1,0-1-1,1 1 0,-1-1 1,0 0-1,0 1 0,0-1 1,1 1-1,-1-1 0,0 0 1,1 1-1,-1-1 0,0 0 0,1 1 1,-1-1-1,0 0 0,1 1 1,-1-1-1,1 0 0,-1 0 1,0 0-1,1 1 0,-1-1 0,1 0 1,-1 0-1,1 0 0,-1 0 1,1 0-1,-1 0 0,0 0 1,1 0-1,-1 0 0,1 0 1,-1 0-1,1 0 0,-1 0 0,1 0 1,14-7 596,-13 6-556,1 0-1,0-1 1,0 1-1,-1-1 0,1 1 1,0-1-1,-1 0 1,5-4-1,10-15 19,-1-1 1,-1 0-1,-1-2 0,0 1 1,10-30-1,1-3-63,18-36 52,-21 51-72,128-214-31,-143 245 19,31-47-29,-35 51 64,1-1-1,-1 0 1,0 0-1,-1-1 1,0 1-1,2-14 1,2-19-260,-11 42-332,-2 6 532,6-6 35,-27 30-89,2 1 0,2 2 0,0 1 0,-26 56 0,-55 161 144,57-120 111,-29 138-1,39-92 240,37-175-330,0 0 0,0 0-1,0 0 1,0 0 0,-4 5-1,2-6 173,1-4-60,4-6-50,7-22-66,0 2-30,0 0 1,2 0-1,1 1 0,19-31 0,69-75-108,-91 121 86,36-48 40,60-103-1,22-75 148,-124 232-182,122-262-675,-122 262 189,-4 16 170,-7 20 113,-3 0 267,-57 176-245,45-129 183,-4-2 1,-63 128 0,25-102 129,38-61 61,24-37-135,0 0 0,0 0 0,-1 0 0,1 0 0,-1 0 0,0 0 0,0-1 0,0 0-1,0 0 1,-6 3 0,10-6-59,0 0-1,0 0 1,0 0 0,-1 0-1,1 0 1,0 0-1,0 0 1,0 0 0,0 0-1,-1 0 1,1 0-1,0 0 1,0 0-1,0 0 1,0 0 0,-1 0-1,1 0 1,0 0-1,0-1 1,0 1 0,0 0-1,0 0 1,-1 0-1,1 0 1,0 0-1,0 0 1,0 0 0,0-1-1,0 1 1,0 0-1,0 0 1,0 0 0,-1 0-1,1-1 1,0 1-1,0 0 1,0 0-1,0 0 1,0-1 0,-2-12 9,4-11-56,-1 20 36,0 1-1,0-1 0,0 1 1,1 0-1,-1-1 0,1 1 1,-1 0-1,1 0 1,0 0-1,1 0 0,-1 1 1,0-1-1,6-4 0,-4 5-29,0-1-1,0 1 1,1-1-1,-1 1 1,1 1-1,0-1 0,-1 1 1,1-1-1,7 0 1,1 1 16,0 0 0,23 2 1,-7 0 144,-7 0-143,16-2 43,-38 1-27,15-1 39,-1-1 0,27-8 0,-36 8-34,0 0 0,0 0 0,0 0 0,0-1 0,-1 0 0,1 0 0,-1 0-1,0-1 1,0 1 0,0-1 0,5-6 0,1-4 22,0-1 0,-1 1 0,-1-2-1,0 1 1,-1-1 0,8-29 0,-11 32-37,-1-1 0,0 0 1,-1 1-1,-1-1 0,0 0 1,-1 0-1,0 0 0,-1 0 0,-3-14 1,4 27-3,0 1 1,0-1 0,0 1 0,0-1-1,0 0 1,0 1 0,-1-1 0,1 1-1,0-1 1,0 1 0,-1-1 0,1 0-1,0 1 1,0-1 0,-1 1 0,1 0-1,-1-1 1,1 1 0,-1-1-1,1 1 1,-1-1 0,1 1 0,-2-1-1,2 1 2,-1 0-1,1 0 1,-1 1-1,1-1 1,-1 0-1,1 0 1,-1 0-1,0 1 0,1-1 1,0 0-1,-1 1 1,1-1-1,-1 0 1,1 1-1,-1-1 1,1 0-1,0 1 0,-1-1 1,0 2-1,-2 3-20,-1 0-1,1 1 0,-4 8 1,-5 17-160,-14 47 0,23-64 187,0 1 0,1-1 0,0 1 0,1 0 0,1 25 0,1-20-54,0-13 96,-1 0-1,1 0 1,3 14 0,-3-19-15,-1 0 0,1 0 1,0 0-1,0 0 0,0 0 1,0 0-1,1 0 0,-1-1 1,0 1-1,1-1 0,-1 1 0,1-1 1,0 1-1,-1-1 0,1 0 1,0 1-1,2 0 0,-3-2-7,1 1 0,-1-1 0,0 1 0,1-1 0,-1 0 0,0 0 0,1 0 0,-1 0 0,1 0-1,-1 0 1,0 0 0,1 0 0,-1 0 0,1 0 0,-1-1 0,0 1 0,1-1 0,-1 1 0,0-1 0,2 0 0,2-2 25,-1 0 1,1-1 0,7-6 0,43-37 147,-27 24-38,43-45-1,-23 5-230,-9 13-16,-37 47 71,0 1 1,0 0-1,0-1 0,1 1 0,-1 0 0,4-2 1,-5 4 13,-1 0 0,1 0 0,-1-1 1,0 1-1,1 0 0,-1 0 1,1 0-1,-1-1 0,1 1 0,-1 0 1,1 0-1,-1 0 0,1 0 1,-1 0-1,1 0 0,-1 0 0,1 0 1,-1 0-1,1 0 0,-1 0 1,0 1-1,1-1 0,-1 0 0,1 0 1,-1 0-1,1 1 0,-1-1 1,0 0-1,1 0 0,-1 1 0,1-1 1,-1 0-1,0 1 0,1-1 1,-1 0-1,0 1 0,0-1 1,1 1-1,-1-1 0,0 0 0,0 1 1,1-1-1,-1 1 0,0-1 1,0 1-1,0-1 0,0 1 0,0-1 1,0 1-1,7 28-10,2-1 1,0 0-1,2 0 1,1-1-1,1 0 1,17 25-1,-23-44 93,-1 0 0,1 0 1,0 0-1,16 12 0,-20-18-57,0 0 0,-1 0 1,1 0-1,0 0 0,0 0 0,1-1 0,-1 1 1,0-1-1,1 0 0,-1 0 0,0-1 0,1 1 1,-1 0-1,1-1 0,-1 0 0,1 0 0,6-1 1,-3-1 13,-1 0 0,1-1 0,-1 0 0,1 0 1,-1-1-1,0 0 0,-1 0 0,1 0 1,-1-1-1,1 1 0,-1-1 0,-1-1 0,1 1 1,6-11-1,1-3 20,-1-1 0,0 0 0,9-29 0,8-31 11,-24 68-101,-1-1 0,-1 1 1,0-1-1,0-17 0,-2 29 36,0 1 0,0 0 0,0 0 0,0 0 0,0 0 0,0-1 0,0 1 0,0 0 0,0 0 0,0 0 0,0 0 0,0 0 0,0-1 1,0 1-1,0 0 0,-1 0 0,1 0 0,0 0 0,0 0 0,0-1 0,0 1 0,0 0 0,0 0 0,-1 0 0,1 0 0,0 0 0,0 0 0,0 0 0,0 0 0,0 0 0,-1 0 0,1 0 0,0 0 0,0 0 0,0 0 0,-1 0 0,1 0 0,0 0 0,0 0 0,0 0 0,0 0 0,-1 0 0,1 0 0,0 0 0,0 0 0,0 0 0,0 0 0,0 0 0,-1 0 0,1 0 0,0 0 0,0 0 0,0 1 0,0-1 0,-1 0 0,-7 7-185,3-1 169,1 1-1,0 0 1,0 0 0,1 1-1,-5 11 1,-7 42-32,9-35 66,-2 45 1,7-60-2,1 1 0,1-1 0,0 1 0,0-1 0,1 0 0,5 17 1,-7-27 6,1 1 0,0-1 0,-1 1 1,1-1-1,0 0 0,0 1 0,0-1 0,-1 0 1,1 0-1,1 0 0,-1 0 0,0 0 0,0 0 1,0 0-1,1 0 0,-1 0 0,0 0 1,1 0-1,-1-1 0,0 1 0,1-1 0,-1 1 1,1-1-1,-1 1 0,1-1 0,-1 0 1,1 0-1,0 0 0,-1 0 0,1 0 0,-1 0 1,1 0-1,2-1 0,4-1 37,0 0 0,0-1 0,0 1 0,13-8 0,45-24 24,-1-3 0,105-79 0,-168 115-77,8-8-32,1 2 1,-1-1 0,2 2 0,16-8-1,-28 13 19,1 1 0,0 0 0,-1-1 0,1 1-1,0 0 1,0 0 0,-1 0 0,1-1 0,0 1-1,-1 0 1,1 0 0,0 0 0,0 0 0,-1 0-1,1 1 1,0-1 0,0 0 0,-1 0 0,1 0-1,0 1 1,0-1 0,-1 0 0,1 1 0,-1-1 0,1 0-1,0 1 1,-1-1 0,1 1 0,-1-1 0,1 1-1,-1-1 1,1 1 0,-1 0 0,1-1 0,-1 1-1,1-1 1,-1 1 0,0 0 0,0-1 0,1 1-1,-1 0 1,0 0 0,0-1 0,0 1 0,1 0-1,-1 0 1,0 0 0,0 6 6,0-1-1,0 0 1,0 0-1,-1 9 1,1-15 3,-3 18 42,1 0 0,-2 0 0,0-1 0,-1 0 0,-9 20 0,9-19 636,5-20-667,1 1 0,-1 0 1,1 0-1,0-1 0,-1 1 0,1 0 0,0 0 1,0 0-1,0 0 0,-1 0 0,3-2 1,5-6-97,-8 9 79,0 0 0,0 0 0,0-1 0,0 1-1,0 0 1,0 0 0,0-1 0,0 1 0,0 0 0,0 0 0,1-1-1,-1 1 1,0 0 0,0 0 0,0 0 0,0 0 0,1-1-1,-1 1 1,0 0 0,0 0 0,0 0 0,1 0 0,-1 0-1,0-1 1,0 1 0,1 0 0,-1 0 0,0 0 0,0 0 0,1 0-1,-1 0 1,0 0 0,0 0 0,1 0 0,-1 0 0,0 0-1,1 0 1,-1 1 242,5 3-203,-1-7 16,-3 3-53,0-1 0,-1 1 0,1 0 0,0-1 0,-1 1 0,1 0 0,0-1 0,-1 1 0,1-1 0,-1 1 0,1-1 0,-1 1-1,1-1 1,-1 0 0,0 1 0,1-1 0,0-1 0,0 0 27,0-1 0,0 1 0,0-1 0,0 1 0,1 0-1,-1-1 1,1 1 0,0 0 0,3-3 0,0-3-239,-5 8 212,0 0 0,1 0 1,-1-1-1,0 1 0,0 0 0,1-1 0,-1 1 1,0 0-1,0 0 0,1-1 0,-1 1 0,0 0 1,0 0-1,1 0 0,-1 0 0,0-1 0,1 1 1,-1 0-1,0 0 0,1 0 0,-1 0 0,0 0 1,1 0-1,-1 0 0,0 0 0,1 0 0,-1 0 1,1 0-1,-1 0 0,0 0 0,1 0 0,-1 0 0,0 0 1,1 1-1,-1-1 0,1 0 0,8 8-145,-8-7 132,0-1 0,0 1 1,0 0-1,0 0 1,0-1-1,-1 1 0,1 0 1,0 0-1,0 0 0,-1 0 1,1 0-1,0 0 0,-1 0 1,1 0-1,-1 1 0,0-1 1,1 0-1,-1 0 1,0 0-1,0 0 0,1 2 1,0 6 60,-1 0 1,0 0-1,-2 18 1,2-24-42,-1 0 1,1 1 0,-1-1-1,0 0 1,0 0-1,0 0 1,-1 0 0,1 0-1,-1 0 1,0 0-1,1 0 1,-4 3 0,24-73 658,25-65-549,-33 104-243,15-31 0,-20 46 110,-4 10-14,-1 1 0,0-1 1,1 1-1,0 0 0,0 0 0,0-1 0,0 1 0,0 0 0,0 1 0,5-4 0,-6 5 36,-1 0 1,1 0-1,0 0 0,0 1 0,0-1 0,-1 0 0,1 1 0,0-1 0,0 0 1,-1 1-1,1-1 0,0 1 0,-1-1 0,1 1 0,0-1 0,-1 1 0,1 0 1,-1-1-1,1 2 0,8 14 98,-6-10-205,-1-1 92,1 1-1,-1-1 0,-1 1 0,1 0 0,-1 0 1,0 0-1,0 9 0,-1 47 26,-1-26-48,-2-11 39,2-20 10,0-1-1,1 1 0,-1 0 0,1-1 0,1 7 1,0 20 405,-2-5-6658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5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12 2144,'4'-12'5237,"-15"20"-1415,-14 8-3116,-50 33 830,38-25-884,1 0 1,-45 42-1,76-61-585,0-1-1,0 1 1,1 0-1,0 1 1,-7 10-1,11-14-36,-1-1 0,1 0 0,-1 0-1,1 0 1,0 1 0,-1-1 0,1 0 0,0 0-1,0 1 1,0-1 0,0 0 0,0 0-1,0 1 1,0-1 0,1 0 0,-1 2-1,1-2 20,0 0 0,-1 1-1,1-1 1,0 0 0,0 0-1,0 0 1,0 1 0,0-1-1,0 0 1,1-1 0,-1 1-1,0 0 1,0 0 0,1 0-1,-1-1 1,0 1 0,3 0-1,9 3 106,1-1 0,0 0 0,0-1 0,1 0 0,15-1 0,-7 0-27,-6 0 0,1-1 1,0 0-1,0-1 0,-1-1 1,1-1-1,-1 0 0,28-10 1,-37 10-90,1-1 0,-1 1 0,0-2 0,0 1 0,-1-1-1,1 0 1,-1-1 0,0 0 0,0 0 0,-1-1 0,0 1 0,0-1 0,-1 0 0,1-1 0,-2 0 0,7-11 0,-10 15-27,1 1-1,0-1 1,-1 1 0,0-1-1,0 0 1,0 1 0,0-1-1,-1 0 1,0 0 0,1 0-1,-1 0 1,-1 1 0,1-5-1,-1 7-13,1 1 0,0 0 0,0-1 0,0 1 0,0-1 0,0 1 0,-1 0 0,1-1 0,0 1 0,0 0 0,-1 0 0,1-1 0,0 1 0,0 0 0,-1-1 0,1 1 0,0 0 0,-1 0 0,1 0-1,0-1 1,-1 1 0,1 0 0,0 0 0,-1 0 0,1 0 0,-1 0 0,1 0 0,0-1 0,-1 1 0,1 0 0,0 0 0,-1 1 0,-14 5-58,-9 17 132,19-18-21,1 1 1,0 0 0,0-1-1,1 2 1,0-1-1,0 0 1,1 1 0,-4 11-1,5-15-1,1 0 1,0 1-1,-1-1 0,1 1 0,0-1 1,0 0-1,1 1 0,-1-1 0,1 1 0,0-1 1,0 0-1,0 1 0,0-1 0,0 0 1,1 0-1,0 0 0,-1 0 0,1 0 0,3 4 1,-1-4 13,-1 1 1,1-1-1,0 0 1,0 0-1,0-1 1,0 1-1,0-1 1,1 0 0,-1 0-1,1 0 1,-1 0-1,1-1 1,0 0-1,-1 0 1,1 0-1,0-1 1,0 1-1,0-1 1,7-1-1,8-1-27,0-1 0,0-1 0,25-8 0,-45 12-37,68-25-4098,-60 22 3158,26-9-1981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54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32 137 8896,'-31'-5'4032,"41"10"-3520,-2-5 1568,5 3-1248,32-6 1279,5 3-1215,40-12 480,-1-1-832,19-11-160,-3 1-224,6-2-128,-11 10 0,-2-1-1792,-8 7 960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5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6304,'9'3'2848,"-9"1"-736,0 0-1408,5-1-416,-5 1-96,3-1 512,6 2-416,-1-5-3776,4 3 1888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57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19 283 2720,'-14'16'1182,"14"-16"-1084,-1 1 0,1-1 0,0 1-1,-1-1 1,1 1 0,0-1 0,-1 0 0,1 1 0,0-1 0,0 1-1,-1-1 1,1 1 0,0 0 0,0-1 0,0 1 0,0-1-1,0 1 1,-1-1 0,1 1 0,0-1 0,1 1 0,-1-1-1,0 1 1,0 0 0,0-1 0,1 2 1824,-1-1-1800,1-1 0,-1 0 0,0 0 0,0 0 0,1 0 0,-1 1 0,0-1 0,1 0 0,-1 0-1,0 0 1,1 0 0,-1 0 0,0 0 0,0 0 0,1 0 0,-1 0 0,0 0 0,1 0 0,-1 0 0,0 0 0,1 0 0,-1 0 0,0 0 0,1 0 0,-1 0 0,0 0 0,1-1 0,-1 1 0,0 0 0,0 0 0,1 0 0,-1-1 0,12-4 786,58-31 1749,60-33-1453,-96 49-971,32-26 1,-51 34-105,0-1 1,-2 0 0,1-1-1,14-21 1,-15 20 43,19-20 0,-38 66-237,1-9-4,-2 32 0,6-44 102,1-1 0,0 0 0,1 1 0,0-1 0,0 1 0,4 11 0,-3-15 47,-1 0 1,1-1 0,0 1-1,0-1 1,1 1 0,-1-1-1,1 0 1,1 0 0,-1 0-1,1 0 1,-1-1-1,10 9 1,-12-13-35,1 1-1,-1 0 0,1 0 1,0 0-1,-1-1 1,1 1-1,0-1 1,0 0-1,0 1 0,-1-1 1,1 0-1,0 0 1,0 0-1,0 0 1,-1 0-1,1 0 0,0-1 1,0 1-1,0-1 1,-1 1-1,1-1 1,0 0-1,-1 0 1,1 1-1,-1-1 0,4-2 1,3-3 105,0-1-1,0 1 1,10-11 0,-16 15-146,27-26 144,-11 11-52,27-32 0,-43 46-101,0 0-1,0 0 1,1 0-1,-1 1 1,1-1-1,0 1 0,0 0 1,5-3-1,-8 4 0,0 1-1,1 0 0,-1 0 1,0 0-1,1 0 1,-1 0-1,0 0 0,1 0 1,-1 0-1,0 0 0,1 0 1,-1 0-1,0 0 1,1 0-1,-1 1 0,0-1 1,1 0-1,-1 0 0,0 0 1,0 0-1,1 0 0,-1 1 1,0-1-1,0 0 1,1 0-1,-1 1 0,0-1 1,0 0-1,1 0 0,-1 1 1,0-1-1,0 0 1,0 0-1,0 1 0,0-1 1,1 0-1,-1 1 0,0-1 1,0 0-1,0 1 0,0-1 1,0 0-1,0 1 1,0-1-1,0 0 0,0 1 1,0-1-1,-1 18 35,-1-10-47,0 1 0,-7 15-1,6-20 49,1 0 0,0 1 0,1-1 1,-1 1-1,1-1 0,0 1 0,0 0 0,1 0 0,-1-1 0,1 1 0,0 0 0,1 5 0,-1-10 21,1 0-1,-1 0 1,1 0-1,-1 0 1,1 0-1,0 0 1,-1 0-1,1 0 1,-1 0-1,1 0 1,-1 0-1,1 0 1,-1-1-1,1 1 1,-1 0-1,1 0 1,-1-1-1,1 1 1,-1 0-1,1-2 1,18-9 92,-13 7-4,17-11-153,46-19 0,-56 29-88,0 0 1,1 0-1,0 2 1,0 0-1,19-2 0,-26 5 80,0 0 0,1 1 0,-1 0 0,0 0 0,0 1 0,1-1 0,-1 2 0,0-1 0,10 6 0,2 2 161,35 23 0,-17-4-424,-15-9-6712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2:58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41 5312,'-50'-32'2400,"25"27"-2080,16 2-384,9 6-32,4 2-192,9-2-1504,4 8 992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3:11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350 653 2144,'1'0'232,"0"0"0,0-1 0,0 1 0,0 0-1,0 0 1,0-1 0,0 1 0,0-1 0,0 1 0,0-1 0,0 1 0,-1-1 0,1 1 0,0-1 0,0 0 0,0 0-1,-1 1 1,1-1 0,-1 0 0,1 0 0,0 0 0,-1 1 0,1-1 0,-1 0 0,0 0 0,1 0 0,-1 0-1,0 0 1,1 0 0,-1 0 0,0 0 0,0-2 0,-1 2-116,1 0-1,-1 1 1,1-1-1,-1 0 1,1 0 0,-1 1-1,0-1 1,1 0-1,-1 1 1,0-1 0,0 1-1,0-1 1,1 1-1,-3-1 1,-3-3 129,3 2-193,0 1 0,-1-1 0,1 1 0,0 0 0,-1 0 0,1 0 0,-1 0 0,0 1 1,1-1-1,-1 1 0,0 0 0,-5 1 0,-3-1-22,0 2 1,0 0-1,0 0 1,0 1-1,1 0 0,-1 1 1,1 0-1,0 1 1,0 1-1,-12 6 0,4 1-7,-1 1 0,2 0 0,-1 1-1,-20 24 1,33-33 36,1 1 1,-1 0-1,1 0 1,1 0-1,0 0 0,-5 11 1,7-13 33,0 0 0,1-1-1,0 1 1,0 0 0,0 1 0,0-1 0,1 0 0,0 0 0,0 0 0,0 0 0,2 9 0,-1-12-42,-1 0 0,1 0 0,0 0 1,0 0-1,0 0 0,0-1 1,0 1-1,0 0 0,0 0 1,1-1-1,-1 1 0,1-1 0,-1 1 1,1-1-1,-1 1 0,1-1 1,0 0-1,0 0 0,0 0 0,0 0 1,0 0-1,0 0 0,0-1 1,0 1-1,0-1 0,0 1 1,0-1-1,3 0 0,2 1 56,-1-1 1,1 0-1,-1 0 0,0-1 1,1 0-1,-1 0 0,1-1 1,6-2-1,12-6 219,44-27 1,-62 33-308,9-5 35,-2-1 0,1-1-1,-1 0 1,0-1 0,-1 0 0,20-25 0,-19 17-40,0-1 0,0 0 0,-2-1-1,11-27 1,0-14 21,-3-1-1,19-108 0,-32 139-125,11-70 202,-16 85-252,-1 0 0,-1 1 0,-3-35 0,2 41 30,-1-4-303,-3 15 214,-4 9 77,-5 12 55,0 0-1,1 1 1,1 1-1,2 0 1,-11 32 0,11-25 62,2 1 1,1 0 0,-5 54 0,8 97-6,4-168 48,1 1 0,1-1 1,0 0-1,1 0 0,0-1 1,1 1-1,1-1 0,7 16 0,-7-19 18,-1-1-1,1-1 1,1 1-1,0-1 1,0 1-1,1-2 0,0 1 1,14 11-1,-17-15 17,1-1-1,0 0 0,1 0 1,-1 0-1,0 0 0,1-1 1,0 0-1,-1 0 0,1-1 1,0 1-1,0-1 0,0-1 0,0 1 1,0-1-1,0 0 0,6-1 1,7-2 37,-1-2 0,0 0 0,0 0 1,-1-2-1,1 0 0,26-16 0,-34 17-65,-2 2-42,0 0-1,0-1 1,-1 0 0,1 0 0,9-10 0,-11 9 33,-1-1 1,0 1-1,0-1 0,0 0 1,-1 0-1,0 0 0,-1-1 1,6-15-1,-8 20-42,0 0 0,-1 0 0,1-1-1,-1 1 1,1 0 0,-1 0 0,0-1 0,0 1-1,-1 0 1,1-1 0,-1 1 0,1 0 0,-1 0-1,0 0 1,0 0 0,0 0 0,-1 0 0,1 0-1,-1 0 1,0 0 0,0 0 0,0 1 0,0-1-1,0 1 1,-3-3 0,3 3-6,0 1 0,1 0 0,-1 0 0,0 0 0,0 0 0,0 0 1,0 0-1,0 0 0,0 1 0,0-1 0,0 1 0,0 0 0,0-1 0,0 1 0,-1 0 0,1 0 0,0 0 0,0 0 0,0 1 0,0-1 0,0 1 0,0-1 0,0 1 1,0 0-1,0-1 0,0 1 0,0 0 0,0 1 0,0-1 0,-2 2 0,-3 3 12,0-1-1,1 1 1,0 1 0,0-1 0,0 1-1,-5 9 1,6-8-1,0 0 0,0 0 1,1 0-1,0 1 0,1-1 0,0 1 0,1 0 1,-1 0-1,1 0 0,1 0 0,0 0 0,0 1 1,1-1-1,0 0 0,1 0 0,0 1 0,0-1 1,4 11-1,-2-12 41,0 1 0,8 15 0,-9-21-14,0 1-1,0-1 1,0 0 0,1 1 0,0-1 0,-1 0-1,1 0 1,0-1 0,4 4 0,-4-5 25,1 1 1,-1-1 0,0 0-1,0 0 1,1-1 0,-1 1-1,1 0 1,-1-1 0,0 0-1,1 0 1,-1 0 0,6-1-1,1 0 52,0-1 1,18-6-1,16-6 1,-1-3 0,-1-1 1,0-3-1,-2-1 0,39-27 0,-47 23-157,-22 16-12,2 1 0,23-15 0,-34 24 57,0-1 0,0 0 0,0 1 0,0-1 0,1 1 0,-1 0 0,0-1 0,0 1-1,1 0 1,-1 0 0,0 0 0,0-1 0,1 1 0,-1 1 0,2-1 0,-2 0 0,0 1 1,-1-1 0,1 0 0,0 1-1,-1-1 1,1 1 0,-1-1 0,1 1-1,0-1 1,-1 1 0,1 0 0,-1-1-1,1 1 1,-1 0 0,0-1-1,1 1 1,-1 0 0,0-1 0,1 1-1,-1 0 1,0 0 0,0-1 0,1 3-1,1 10 20,0 1-1,-1 0 1,-1 0-1,0 0 1,-1 0-1,0 0 1,-1 0-1,-4 16 1,4-16 372,4-12 45,3-8-175,22-45 61,-17 30-299,12-19 0,3 0-72,-13 19 34,22-29 0,-23 35-43,-7 10 23,0-1 0,0 1 0,1 0-1,-1 0 1,1 0 0,0 1 0,1-1 0,5-3 0,-11 8 35,1 0 1,-1-1 0,1 1 0,-1 0-1,1 0 1,-1-1 0,1 1 0,0 0-1,-1 0 1,1 0 0,-1 0 0,1-1-1,-1 1 1,1 0 0,0 0-1,-1 0 1,1 0 0,-1 0 0,1 1-1,-1-1 1,1 0 0,0 0 0,-1 0-1,1 0 1,-1 1 0,1-1 0,-1 0-1,1 0 1,-1 1 0,1-1-1,-1 0 1,1 1 0,-1-1 0,0 1-1,1-1 1,-1 1 0,0-1 0,1 0-1,-1 1 1,0-1 0,1 1 0,-1 0-1,0-1 1,0 1 0,0-1-1,1 1 1,-1-1 0,0 1 0,0 0-1,0 4-14,1-1 1,-1 1-1,0-1 0,-1 9 0,-8 48 3,4-36 12,2 1 1,-1 26-1,4-49 20,0 0 0,0 0 0,0 0 0,1 0 0,-1 0-1,1 0 1,0 0 0,0 0 0,0-1 0,0 1 0,0 0 0,1 0 0,-1-1 0,1 1 0,0-1-1,-1 1 1,1-1 0,0 0 0,3 2 0,-2-1 35,1-1 0,0 0 0,-1 0 0,1 0 0,0-1 0,0 1 0,0-1 0,0 0 0,0 0 0,0 0 0,0-1 0,0 1 0,7-1 0,7-2-2,1 1 0,-1-2 0,0-1 0,0 0 0,0-1 0,-1-1 0,0 0 0,0-1 0,0-1 0,-1-1 0,0-1 0,-1 0 0,0-1 0,-1 0 0,25-26 0,-31 30-73,-2-1 0,1 0-1,-1-1 1,-1 0 0,1 0 0,6-16 0,-12 19-133,-6 8-90,-7 12 119,3 5 50,2 0 1,-1 1 0,-5 24-1,13-40 85,1-1-1,0 1 1,0 0-1,0-1 1,0 1-1,0-1 1,1 1-1,0 0 1,0-1-1,0 1 1,0-1-1,0 0 1,1 1-1,-1-1 1,1 0-1,0 0 1,0 0-1,0 0 1,0 0-1,1 0 1,-1-1-1,4 3 1,-5-3 19,1-1 1,-1 1-1,1-1 1,0 0-1,0 1 1,0-1 0,0 0-1,0 0 1,0 0-1,0-1 1,0 1-1,0 0 1,0-1-1,0 1 1,0-1-1,1 0 1,-1 0-1,0 0 1,0 0-1,0 0 1,1 0-1,-1-1 1,0 1-1,0-1 1,0 1-1,0-1 1,0 0-1,0 0 1,0 0-1,0 0 1,0 0-1,0 0 1,0-1-1,-1 1 1,1 0-1,2-3 1,-1-1-20,0 0 0,0 0 0,0 0 0,0 0 0,-1 0 0,1-1 0,-1 1 0,-1-1 0,1 0 0,-1 1 0,0-1 0,0 0 0,-1 0 0,0 0 0,0 0 0,0 1 0,-1-1 0,1 0 0,-1 0 0,-1 0 0,1 1 0,-1-1 0,0 1 0,-6-11 0,5 12-6,1-1-18,-1 1 0,-1 0 0,1-1 0,-1 1 0,-6-6 1,8 9 11,1 0 0,-1 0 0,0 1 0,1-1 0,-1 0 0,0 0 0,0 1 0,1-1 0,-1 1 0,0 0 0,0-1 0,0 1 0,0 0 0,0 0 0,1 0 0,-1 0 0,0 1 0,0-1 0,0 0 0,0 1 0,-2 0 0,-7 2-63,9-4 14,-2 3-9,29-14 127,1 0 1,47-12-1,44-7-133,-103 28 41,0 1 0,0 1 0,0 0-1,0 1 1,-1 0 0,26 5 0,-35-5 28,0 1 1,0 0 0,0 1 0,0-1-1,-1 1 1,1 0 0,-1-1 0,1 2-1,-1-1 1,1 0 0,-1 1 0,0-1-1,0 1 1,0 0 0,3 5 0,-3-3 2,0-1 1,-1 1-1,0-1 1,0 1 0,0 0-1,-1 0 1,0 0 0,0 0-1,0 0 1,0 0 0,-1 5-1,0 3 3,-1-1 0,0 0 0,-1 0 0,0 1 0,-1-1 0,0 0 0,-1-1 0,-1 1-1,-7 14 1,1-11 658,21-26-226,32-26-421,53-36 0,-92 71-33,0 0-1,0 0 1,0 0-1,0 1 1,0 0-1,0-1 1,1 1-1,-1 0 1,7 0-1,-9 1 10,0 0-1,0 0 1,0 0-1,1 0 1,-1 0-1,0 0 1,0 1 0,0-1-1,0 0 1,1 1-1,-1-1 1,0 1 0,0-1-1,0 1 1,0 0-1,0-1 1,0 1-1,0 0 1,-1 0 0,1-1-1,0 1 1,0 0-1,-1 0 1,1 0 0,0 0-1,-1 0 1,1 0-1,-1 0 1,1 1 0,-1-1-1,1 2 1,1 3-2,-1 1 1,0 0 0,-1 0-1,1 0 1,-1 0-1,-1 11 1,0-14 38,1 0 1,-1 0-1,1 0 0,-1 0 1,-1 0-1,1 0 0,0 0 1,-1-1-1,0 1 0,0 0 1,-4 6-1,71-91 395,-47 56-470,-6 7-9,1 1-1,28-29 1,-40 45 48,0 0-1,-1 0 0,1 1 0,0-1 0,0 0 1,0 0-1,0 1 0,0-1 0,0 1 1,0-1-1,0 1 0,0-1 0,0 1 1,0-1-1,0 1 0,0 0 0,0 0 0,1 0 1,-1-1-1,0 1 0,0 0 0,0 0 1,0 1-1,0-1 0,1 0 0,-1 0 1,0 0-1,0 1 0,0-1 0,0 1 0,1 0 1,0 0-5,-1 1 0,1-1 0,-1 1 1,1 0-1,-1 0 0,0-1 0,0 1 0,0 0 1,0 0-1,0 0 0,0 0 0,0 0 0,-1 0 1,1 1-1,0 3 0,1 23 19,0 50 0,-3-47 9,1-30-2,0 0 0,0 0 0,0 0 1,1 0-1,-1 0 0,0 0 0,1 0 0,0 0 0,-1 0 0,1 0 0,0 0 0,0 0 0,0-1 0,0 1 0,0 0 0,0 0 0,1-1 0,-1 1 0,0-1 0,1 1 0,0-1 0,-1 0 0,1 0 0,0 0 0,-1 1 0,1-1 0,0-1 0,0 1 0,0 0 1,0 0-1,0-1 0,0 1 0,0-1 0,0 0 0,0 1 0,0-1 0,0 0 0,0 0 0,0-1 0,0 1 0,0 0 0,2-1 0,23-6 106,46-20 1,-50 17-71,-1-2 1,0 0-1,37-29 1,-49 34-36,-1-2 0,0 1-1,0-1 1,-1-1 0,0 1 0,-1-1 0,0-1 0,0 1 0,8-21 0,-9 10-159,-5 14-5,-3 9 115,-9 25-351,3-11 414,-9 33 0,14-38-73,1 0 0,0 0 0,0 1 0,0 21 0,2-29 53,0 0 1,1 0-1,0 0 0,-1 0 0,1 0 0,1 0 1,-1 0-1,1 0 0,-1 0 0,1-1 1,0 1-1,0-1 0,1 0 0,-1 1 1,1-1-1,-1 0 0,7 5 0,-4-4-10,-4-2 31,0-1 1,1 0-1,-1 0 0,0 0 1,0 0-1,1 0 0,-1 0 0,1-1 1,-1 1-1,1 0 0,-1-1 1,1 1-1,-1-1 0,1 0 0,-1 1 1,1-1-1,0 0 0,-1 0 1,1 0-1,-1 0 0,1 0 0,0 0 1,2-1-1,2 0-3,0 0 1,0-1-1,0 1 0,0-1 1,0-1-1,0 1 0,-1-1 1,1 0-1,-1 0 0,0-1 1,0 1-1,0-1 0,0 0 1,-1-1-1,5-4 0,-6 6-37,6-7 83,0 0 1,12-19-1,-1 1-220,24-27 1,-44 54 137,1 0 0,0 1 0,-1-1 1,1 0-1,0 1 0,-1-1 0,1 1 0,0-1 0,0 1 1,0-1-1,-1 1 0,1 0 0,0-1 0,0 1 0,0 0 0,0 0 1,0-1-1,-1 1 0,1 0 0,0 0 0,0 0 0,2 1 0,-1-1-2,-1 0 0,1 1 0,0 0 0,-1-1 0,1 1 0,-1 0 0,1 0 0,-1 0-1,0 0 1,1 0 0,1 2 0,-1 0 11,1-1 0,-1 0 0,-1 1 0,1-1 0,0 1-1,0 0 1,-1-1 0,0 1 0,1 0 0,-1 0 0,0 0 0,0 0 0,0 6 0,-1 0 7,-1 1 0,0-1 0,-1 1 0,0-1 0,-1 0 0,0 1 0,0-1 0,0-1 0,-2 1 0,1 0 0,-7 8 0,7-9 67,4-7-36,-1 0 1,1 0-1,0 0 1,-1 0-1,1 0 1,-1 0 0,0 0-1,1-1 1,-1 1-1,0 0 1,1 0-1,-1-1 1,0 1 0,0 0-1,-2 1 1,21-26 193,6-3-232,2 0 1,1 1-1,38-27 0,18 4-39,-81 48 29,-1 0-1,1 0 1,-1 1 0,1-1 0,0 0 0,0 1 0,-1-1 0,1 1-1,0-1 1,0 1 0,-1 0 0,1 0 0,0 0 0,0 0 0,0 0 0,0 0-1,-1 1 1,1-1 0,0 0 0,0 1 0,-1 0 0,1-1 0,0 1 0,-1 0-1,1 0 1,-1 0 0,3 2 0,-2-2 5,0 1-1,-1 1 0,1-1 1,-1 0-1,0 0 1,1 0-1,-1 1 1,-1-1-1,1 1 1,0-1-1,0 1 0,-1-1 1,1 1-1,-1-1 1,0 1-1,0-1 1,0 1-1,0 0 1,-1 3-1,-10 36 99,7-30-84,1 0 1,-4 20-1,7-29 3,0 0 1,0 0-1,0 0 0,0 0 1,0 0-1,0 0 0,1-1 0,-1 1 1,1 0-1,0 0 0,0 0 0,0-1 1,0 1-1,1 0 0,-1-1 0,3 3 1,-3-3 9,1-1 1,0 1-1,0-1 1,0 0-1,-1 0 1,1 0-1,0 0 1,0 0-1,1-1 1,-1 1-1,0-1 1,0 1-1,0-1 1,0 0-1,0 1 1,1-1-1,-1 0 1,0-1-1,0 1 1,0 0-1,1-1 0,1 0 1,3 0 17,-1-1 1,1 0-1,-1 0 0,0-1 0,0 1 1,6-5-1,-5 3-6,0-1 0,-1-1 0,1 1 1,-1-1-1,-1 0 0,11-13 0,-4 0 1,12-24 0,-15 26-112,0 0 0,17-22 1,-25 38 72,-1 1 1,1-1 0,-1 0-1,1 1 1,0-1 0,-1 0-1,1 1 1,0-1 0,-1 1-1,1-1 1,0 1 0,-1-1-1,1 1 1,0 0 0,0-1 0,0 1-1,-1 0 1,1 0 0,0-1-1,0 1 1,0 0 0,0 0-1,0 0 1,-1 0 0,1 0-1,0 0 1,0 0 0,0 0-1,0 1 1,0-1 0,-1 0-1,1 1 1,0-1 0,0 0-1,0 1 1,1 0 0,2 2-33,0 1 0,0 0 0,-1-1 0,1 2 0,3 4 0,6 6 80,-8-9-8,1-1 0,-1 0 0,9 5 0,-12-9-20,0 1 0,0-1 0,1 0 0,-1 0 0,1 0 0,-1-1 0,0 1 0,1-1 0,0 1 1,-1-1-1,1 0 0,-1 0 0,5 0 0,5-1 37,-1-1 1,1 0 0,-1 0-1,17-7 1,-25 8-38,0-1-1,0 1 1,0 0-1,0-1 1,0 0 0,0 0-1,0 0 1,-1 0-1,1 0 1,-1-1-1,0 1 1,0-1-1,0 1 1,0-1 0,0 0-1,0 0 1,-1 0-1,1 0 1,-1 0-1,2-5 1,-2 5-23,-1 0 0,1 1 0,-1-1 0,1 0 0,-1 1 0,0-1 0,0 0 0,0 0 0,-1 1 0,1-1 0,-1 0 0,1 1 0,-1-1 0,0 0 0,0 1 0,0-1 0,0 1 0,-1-1 0,1 1 0,-1 0 0,1 0 0,-1 0-1,0-1 1,0 2 0,0-1 0,0 0 0,0 0 0,0 1 0,0-1 0,-1 1 0,1-1 0,-5-1 0,3 2 1,-1-1 0,1 1 0,-1 0 0,0 0 0,1 0 0,-1 0-1,0 1 1,0 0 0,1 0 0,-1 0 0,0 1 0,0-1 0,1 1 0,-1 0-1,0 1 1,1-1 0,-1 1 0,1 0 0,0 0 0,-1 0 0,-4 4-1,0 0-24,0 1-1,1 0 1,-1 0-1,2 1 1,-1 0-1,1 0 0,0 1 1,-7 12-1,3-3 19,1 0 1,-13 30-1,21-42 21,0 0 1,0 1 0,0-1 0,1 1-1,0-1 1,1 1 0,-1 0-1,1-1 1,1 1 0,-1 0 0,1-1-1,2 7 1,-2-7 33,0-1 0,1 0-1,0 0 1,0 0 0,0-1 0,5 9 0,-6-13-19,-1 1 1,1 0-1,-1 0 1,1 0 0,0-1-1,0 1 1,-1 0-1,1-1 1,0 1-1,0-1 1,0 1 0,0-1-1,0 1 1,-1-1-1,1 0 1,0 1-1,0-1 1,0 0 0,0 0-1,0 0 1,0 0-1,0 0 1,0 0 0,0 0-1,0 0 1,0 0-1,0 0 1,0 0-1,0 0 1,0-1 0,0 1-1,0-1 1,0 1-1,0 0 1,0-1-1,0 1 1,-1-1 0,1 0-1,0 1 1,0-1-1,0-1 1,5-3 7,-1 0 1,0-1-1,-1 0 0,1 1 0,-1-2 1,0 1-1,4-10 0,1-3-10,8-28-1,-15 35-14,-2 11-16,0 0 1,0-1 0,0 1 0,0-1-1,0 1 1,1 0 0,-1-1 0,0 1-1,1 0 1,-1 0 0,1-1 0,0 1-1,-1 0 1,2-2 0,-1 22-617,-1-11 615,1 0 0,0 0 1,0 0-1,1 0 0,0 0 1,0 0-1,1-1 1,0 1-1,5 9 0,-6-13 39,0-1 1,0 0-1,0 0 0,0 0 0,0 0 0,1 0 0,0-1 1,-1 1-1,1-1 0,0 0 0,0 0 0,0 0 1,0 0-1,1 0 0,-1 0 0,0-1 0,1 0 0,-1 1 1,1-2-1,0 1 0,-1 0 0,8 0 0,2-2-3,-1 0 0,0-1 0,1 0-1,-1-1 1,20-7 0,56-28 145,-86 37-166,5-2 6,0 0-1,-1-1 1,1 1 0,-1-1 0,0-1 0,0 1-1,0-1 1,-1 0 0,1 0 0,4-6 0,1-7 1,0 1-1,-1-1 1,-1-1 0,0 0 0,9-31 0,20-104 14,-30 118 5,20-78 1,11-53-30,-37 150-25,0-1-1,-1 1 1,-1-1 0,-1 1-1,0-1 1,-5-18-1,6 36 19,0 0 0,0 0-1,0 0 1,0-1 0,0 1-1,0 0 1,0 0 0,0-1 0,0 1-1,0 0 1,0 0 0,0 0-1,0-1 1,0 1 0,0 0-1,0 0 1,-1 0 0,1-1-1,0 1 1,0 0 0,0 0 0,0 0-1,0 0 1,-1-1 0,1 1-1,0 0 1,0 0 0,0 0-1,-1 0 1,1 0 0,0 0 0,0 0-1,0 0 1,-1-1 0,1 1-1,0 0 1,0 0 0,0 0-1,-1 0 1,1 0 0,0 0-1,0 0 1,-1 0 0,1 0 0,0 1-1,-10 9-250,-4 19 58,1 12 152,0 1 1,3 0 0,-7 65-1,13-60 12,-7 108-50,11-118 117,1-1 1,6 44 0,-2-43-2,-3-16-29,10 39-1,-10-53 18,0-1 0,1 0-1,-1 0 1,1 0-1,0 0 1,1-1 0,-1 1-1,1-1 1,0 0 0,8 7-1,-10-10 14,1 0 0,0 0 0,0 0 0,0-1-1,1 1 1,-1-1 0,0 0 0,0 1 0,1-2 0,-1 1-1,1 0 1,-1-1 0,1 1 0,-1-1 0,1 0 0,-1 0-1,1-1 1,-1 1 0,1-1 0,4-1 0,9-3-3,-1 0 0,30-15 1,-35 16-77,4-3 98,0-1 1,0 0 0,-1 0-1,0-2 1,-1 0-1,0 0 1,0-1-1,-1-1 1,19-22-1,-29 30-45,1-1 0,-1 1 0,1 0 0,-1-1-1,0 1 1,-1-1 0,1 0 0,-1 1 0,0-1 0,0 0 0,0 0-1,-1 0 1,1 0 0,-2-5 0,1 8-19,0 1-1,0-1 1,-1 1 0,1 0 0,-1-1-1,1 1 1,-1 0 0,0-1 0,1 1 0,-1 0-1,0 0 1,0 0 0,0 0 0,0-1-1,0 1 1,0 0 0,0 1 0,0-1-1,0 0 1,-2-1 0,1 1 0,0 1 1,0-1 0,0 0-1,0 1 1,-1-1-1,1 1 1,0 0-1,0 0 1,-1 0-1,1 0 1,-4 1-1,-1 0-8,1 0 0,0 1-1,0 0 1,-1 0-1,1 1 1,0 0-1,1 0 1,-7 4-1,4-1-20,0 1 0,0-1-1,1 2 1,0-1 0,1 1 0,-1 0-1,1 0 1,-9 18 0,13-22 42,0 0 1,1 0 0,-1 1-1,1-1 1,0 1-1,0-1 1,1 1-1,-1-1 1,1 8-1,0-9 10,1 0 0,-1 1-1,1-1 1,0 0 0,0 0 0,0 0 0,0 0-1,0 0 1,1 0 0,0-1 0,-1 1-1,1 0 1,0-1 0,5 5 0,-5-5 19,1 0 1,-1 0 0,1 0-1,0 0 1,0-1 0,0 1-1,0-1 1,0 0 0,0 0-1,0 0 1,0 0 0,1-1-1,5 1 1,5 0 137,27-3 0,-26 0-124,40-3-56,77-19 0,-110 20 33,-1-2 0,1-1 0,-1 0 0,29-16 0,-46 22-1,-1-1 0,1 0 0,-1 0 0,0 0 0,0 0 0,0-1 0,0 1 0,0-1 0,0 0 0,-1 1 0,1-2 0,-1 1 0,0 0 0,0 0 0,2-5 0,-4 8-6,7-19 29,-6 18-46,-1 0 1,0 0-1,1 0 1,-1 1-1,0-1 1,0 0-1,0 0 1,0 0 0,0 0-1,0 0 1,0 0-1,0 0 1,0 0-1,0 0 1,0 1-1,-1-1 1,1 0-1,0 0 1,-1 0-1,1 0 1,0 0 0,-1 1-1,0-2 1,-1-1 19,6 4-277,0 4 249,0 0-1,-1 0 1,0 0 0,1 0 0,-2 0 0,1 1-1,3 8 1,-1 2-41,5 26-1,2-6-49,-11-30 191,0-1 0,0 1 0,1-1 1,4 10-1,-2-6 33,-4-8-105,1-1 1,-1 1-1,1-1 0,0 0 1,0 1-1,-1-1 1,1 1-1,0-1 1,0 0-1,-1 0 1,1 0-1,0 1 1,0-1-1,0 0 1,-1 0-1,1 0 1,0 0-1,0 0 1,0 0-1,-1 0 1,3-1-1,19-3 49,-20 4-58,32-9-324,-1-1 0,0-2 0,33-16 0,-56 24-611,-1 0-1,0-1 1,0 1-1,0-2 1,-1 0-1,1 0 1,-2 0-1,13-12 1,-20 17 895,1 1-145,-1-1 0,1 0 0,0 1-1,-1-1 1,1 0 0,0 1 0,-1-1-1,1 0 1,-1 0 0,1 0 0,-1 1 0,0-1-1,1 0 1,-1 0 0,0 0 0,1 0 0,-1 0-1,0 0 1,0 0 0,0 0 0,0 0 0,0 0-1,0 0 1,0 0 0,0 0 0,-1 0-1,1 1 1,-1-3 0,-3-6-1856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3:12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44 6240,'-17'-7'2816,"42"7"-2464,-3-4 2208,7 4-1472,18-3 352,7 3-864,10-5 64,-6 5-384,1-6 64,-5 1-192,2-3-1,-11 8-63,2-6-255,0 6 95,-13 0-5184,-5 3 2912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3:1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61 9632,'-25'-19'4384,"25"7"-3840,0 6-352,8 1-224,-4-6-1888,9 3 1056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3:1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360 323 1728,'0'-1'158,"0"0"1,0 0-1,1 0 1,-1 0-1,1 0 1,-1 0-1,1 0 1,-1 0-1,1 0 1,0 0-1,-1 0 1,1 0-1,0 0 1,0 0-1,0 1 1,-1-1-1,3-1 1,-2 2 93,-1-1 1,1 1-1,0-1 1,-1 1 0,1-1-1,0 0 1,-1 1-1,1-1 1,-1 0-1,1 1 1,-1-1 0,1 0-1,-1 0 1,0 0-1,1 1 1,-1-2-1,0 1-56,-1 0 0,0 1 0,0-1 0,0 1 0,0-1 0,1 1 0,-1-1 0,0 1 0,0 0 0,0-1 0,0 1 0,0 0 0,0 0 0,0-1 0,-2 1 0,3 0-158,-6 0 116,1 1 1,0-1-1,-1 1 1,1 0-1,-1 0 1,1 0-1,0 1 1,0 0-1,0 0 1,-5 3 0,-3 1 166,-2 0-67,1 1-1,0 1 1,0 0 0,1 1 0,0 0-1,1 1 1,-22 22 0,17-13 32,1 1 0,1 1 1,1 0-1,-14 26 0,25-40-156,-1 0-1,1 0 1,0 1 0,0-1-1,1 1 1,0 0-1,1 0 1,-1 8 0,2-14-78,0 1 1,0-1 0,0 0-1,0 0 1,0 0-1,0 0 1,1 0 0,-1 0-1,1 0 1,0 0-1,0 0 1,-1 0 0,1 0-1,0 0 1,1-1-1,-1 1 1,0 0 0,0-1-1,1 1 1,-1-1 0,1 1-1,-1-1 1,1 0-1,0 1 1,0-1 0,-1 0-1,1 0 1,0 0-1,0-1 1,0 1 0,0 0-1,0-1 1,0 1-1,4 0 1,3-1 64,-1 1 0,1-1 0,-1-1 0,0 0 0,1 0 0,-1 0 0,0-1 0,1 0 0,-1-1 0,0 0 0,0 0 0,-1-1 0,1 0 0,12-8 0,-12 5-87,-1 0 0,1-1 1,-1 0-1,0 0 0,-1 0 1,0-1-1,0 0 0,-1 0 1,0-1-1,-1 1 0,0-1 1,-1 0-1,1 0 0,-2 0 1,2-13-1,2-4-25,4-29-4,-10 51-1,1 0 0,-1 0 0,0 0 0,-1 0 0,1 0 0,-1 0 0,0 1 0,0-1-1,-3-5 1,4 10-1,0 0 1,0 0-1,0-1 0,0 1 0,0 0 0,0 0 1,0 0-1,0 0 0,0 0 0,0 0 0,-1-1 1,1 1-1,0 0 0,0 0 0,0 0 0,0 0 1,0 0-1,0 0 0,-1 0 0,1 0 0,0 0 1,0 0-1,0 0 0,0 0 0,-1 0 0,1 0 0,0 0 1,0 0-1,0 0 0,0 0 0,0 0 0,-1 0 1,0 0-10,0 1 0,0 0 0,0-1 0,0 1 0,1 0 0,-1 0 0,0 0 0,0 0 0,1 0 0,-1 0 0,0 0 0,1 0 0,-1 0 0,1 0 0,0 0 0,-1 0 0,0 2 0,-4 21 24,3-5 11,1-1 0,1 1 0,0 0 0,2 0 0,5 28 0,1 10 129,-4-19-76,1 8 112,-1 78 1,-8-59-50,-14 77 1,15-128-62,-1 0 1,0-1 0,-1 1-1,-9 18 1,10-25-43,1 0 1,-1-1-1,-1 1 1,1-1-1,-1 0 1,0 0-1,-1-1 1,1 0-1,-1 0 1,-7 5-1,9-8-27,0 0 0,-1 0 1,0-1-1,1 1 0,-1-1 0,0 0 0,0 0 0,1-1 0,-1 1 0,0-1 0,0 0 0,0 0 0,0-1 1,0 0-1,0 0 0,1 0 0,-8-2 0,4 0 3,0 0 0,0 0 0,0-1 1,1 0-1,0-1 0,-1 1 0,2-1 0,-1-1 0,-7-6 1,9 7-17,1 0 1,0-1 0,1 1 0,-1-1 0,1 1 0,0-1 0,0 0-1,1 0 1,0 0 0,0-1 0,0 1 0,1 0 0,0-1 0,0 1-1,1-1 1,0 1 0,0-1 0,0 1 0,1-1 0,0 1-1,0-1 1,0 1 0,4-10 0,0 5 2,-1 0-1,1 0 1,1 0-1,0 0 1,1 1-1,0 0 1,0 1-1,1-1 1,0 1-1,1 1 1,17-14-1,1 5-24,0 1-1,1 1 1,51-18 0,-49 22 117,-2-2 0,0 0 0,-1-2 0,31-21 0,-41 23 20,-2-1 0,0-1 0,-1 0 0,0-1 0,-2-1 0,1 0 0,-2 0 0,-1-1 0,0-1 0,10-27 0,26-53 176,-20 44-125,-15 37-130,-10 17-51,0-1-1,0 0 0,0 1 1,0-1-1,0 0 0,0 0 1,0 0-1,-1 0 0,1 0 1,-1 0-1,1 0 0,-1 0 1,1-3-1,-7 48 3,3-27 46,-1 27 1,3 113 32,1-137 18,1 1-1,3 20 1,-4-39-67,1 1-1,-1-1 1,0 0-1,1 0 1,-1 1-1,1-1 1,-1 0-1,1 0 1,0 0-1,0 1 1,-1-1-1,1 0 1,0 0-1,0 0 1,0 0-1,0-1 1,0 1-1,0 0 1,0 0-1,1-1 1,-1 1-1,0 0 1,0-1-1,1 1 1,-1-1-1,0 0 1,0 1-1,1-1 1,-1 0-1,0 0 1,3 0-1,4 0 47,0 0 1,0-1-1,-1 0 0,12-3 1,-13 2 10,-1 1-62,0-1-1,-1 0 1,1 0 0,-1-1-1,1 1 1,7-7 0,3-1-9,1 0 29,0-2 0,0 0 0,-2 0-1,1-2 1,-1 0 0,15-20 0,0-6 20,32-55 0,-16 4-258,-49 102 134,0 26-25,1-1 0,2 1 1,5 47-1,-3-74 110,3 20 122,-4-29-121,0 0 1,0 0-1,0-1 1,1 1-1,-1 0 1,0 0-1,1 0 0,-1-1 1,0 1-1,1 0 1,-1-1-1,1 1 1,-1 0-1,1-1 1,-1 1-1,1-1 1,0 1-1,-1-1 0,1 1 1,0-1-1,-1 1 1,1-1-1,0 1 1,0-1-1,-1 0 1,1 0-1,0 1 1,0-1-1,1 0 0,-1 0-4,1 0 0,-1-1-1,1 1 1,-1-1-1,1 0 1,-1 1-1,0-1 1,1 0-1,-1 0 1,0 0-1,1 0 1,-1 0-1,0 0 1,2-2-1,13-18 104,-8 8-34,-1-1 0,-1 0-1,9-28 1,-5 14-144,8-27 52,6-17 153,13-31-463,-37 103 315,1-1 1,-1 1-1,0-1 1,0 1-1,0 0 1,0-1-1,0 1 1,0 0 0,0-1-1,1 1 1,-1 0-1,0-1 1,0 1-1,0 0 1,1-1-1,-1 1 1,0 0-1,0 0 1,1-1-1,-1 1 1,0 0-1,1 0 1,-1-1-1,0 1 1,1 0 0,-1 0-1,0 0 1,1 0-1,-1 0 1,0 0-1,1 0 1,0-1-1,12 11-93,-5-3 122,-1-1 0,1-1 1,0 1-1,0-1 0,0-1 1,1 1-1,9 2 0,-12-5 7,0 0-1,0-1 0,1 0 1,-1 0-1,1-1 0,-1 1 1,0-1-1,1-1 0,-1 1 1,1-1-1,9-3 0,3-1 73,-1-1-1,36-15 1,-48 18-82,-1 0 0,1-1 0,0 1 0,-1-1 0,1 0 0,-1-1 0,0 1 0,-1-1 0,1 0 1,-1 0-1,0 0 0,4-8 0,-6 9-33,0 1 0,-1-1 0,0 0 1,1 1-1,0-7 0,-2 9 4,0 0-1,0 0 1,0 0 0,0 0 0,0 0-1,0 0 1,0 0 0,0 1 0,0-1-1,0 0 1,-1 0 0,1 0 0,0 0-1,-1 0 1,1 0 0,0 1-1,-1-1 1,1 0 0,-1 0 0,0 0-1,1 1 1,-1-1 0,1 0 0,-1 1-1,0-1 1,0 1 0,1-1 0,-1 1-1,0-1 1,-1 0 0,-3 0-6,1 0-1,-1 0 1,0 0 0,0 0 0,0 1-1,0 0 1,0 0 0,1 1 0,-1-1-1,0 1 1,0 0 0,0 0 0,1 0-1,-1 1 1,-6 3 0,1-1 18,1 1 0,0 0 0,0 1 0,0-1 0,1 2 0,-12 10 0,17-13 8,0 0-1,-1 0 1,1 0-1,1 1 1,-1 0-1,1-1 1,-1 1-1,2 0 1,-1 0-1,0 0 1,1 0-1,0 1 1,0-1-1,0 0 0,1 0 1,0 1-1,0-1 1,0 0-1,1 1 1,0-1-1,0 0 1,2 8-1,1-2 26,-1 0 0,1-1 0,1 1 0,0-1 0,1 0 0,-1-1 0,2 1 0,0-1 0,12 13 0,-16-19 0,-1-1 0,1 1 0,0-1 1,0 0-1,0 0 0,1 0 0,-1-1 0,0 1 0,1-1 0,-1 1 0,1-1 0,-1 0 0,1-1 0,0 1 0,-1 0 0,1-1 0,0 0 0,-1 0 0,5-1 0,-2 1 5,-1-1-1,0-1 1,1 1 0,-1-1 0,0 0 0,0 0 0,0-1 0,0 0 0,0 0 0,0 0 0,-1 0 0,6-5-1,58-56 39,-49 46-89,-2 1 0,0-2 0,0-1 1,14-22-1,-26 27 45,-5 14-44,0 0-1,0 0 0,0 0 0,1 1 0,-1-1 0,0 0 1,1 0-1,-1 0 0,0 0 0,1 1 0,-1-1 0,1 0 0,0 0 1,0-1-1,1 9-82,0 0 0,-1 0 0,2 12 0,-14 142 254,11-154-146,-2 14 30,-1-1 0,-9 34 0,10-47-21,0 0 0,-1-1 0,0 1 0,0-1 0,0 0 0,0 0 0,-1 0 1,0-1-1,-1 1 0,1-1 0,-9 8 0,11-12-10,1 0 0,0 0 0,-1 0 0,1 0-1,-1-1 1,0 1 0,1 0 0,-1-1 0,1 1 0,-1-1 0,0 0-1,0 1 1,1-1 0,-1 0 0,0 0 0,1 0 0,-1 0 0,-2-1-1,0 0 15,1 0-1,-1 0 0,1 0 0,-1-1 1,1 1-1,0-1 0,0 0 0,-4-3 1,-2-2 26,1 0 1,1-1 0,-1 0-1,-11-17 1,12 15-67,1 0 0,-11-21 1,15 26 10,1 0 1,-1 0-1,1 0 0,0 0 1,0-1-1,0 1 1,1 0-1,0 0 0,0-7 1,1 11 0,-1-1 1,0 1 0,0 0 0,1 0 0,-1 0-1,1 0 1,-1-1 0,1 1 0,-1 0-1,1 0 1,0 0 0,0 0 0,-1 0-1,1 0 1,0 0 0,0 1 0,0-1-1,0 0 1,0 0 0,0 1 0,0-1-1,0 0 1,0 1 0,0-1 0,1 1-1,-1 0 1,0-1 0,0 1 0,0 0-1,1 0 1,-1 0 0,0-1 0,2 2-1,2-2-14,0 2 0,0-1 0,1 1-1,-1-1 1,0 2 0,9 2-1,-1 1 43,-1 1-1,0 0 0,0 1 1,0 0-1,17 15 0,48 50 12,-9-7-116,-60-59 23,1 0 0,0 0-1,0-1 1,0 0 0,0 0 0,16 4 0,-10-4-2820,28 4-1,-19-5 478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3:18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75 8640,'-119'-56'3904,"73"51"-3392,30 2-128,11 3-320,5-7-736,5 3 384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3:2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4 513 4160,'-3'-3'1347,"4"7"-414,1 5 1069,-1-7-1484,1 0-1,0-1 0,-1 1 1,1-1-1,0 1 0,0-1 1,0 0-1,0 0 0,0 0 1,0 0-1,4 2 0,-5-3-348,0 0-1,0 0 1,1 0-1,-1 0 1,0 0-1,1-1 1,-1 1 0,0 0-1,0 0 1,1-1-1,-1 1 1,0-1-1,0 1 1,0-1-1,0 0 1,2-1 0,17-15 1043,-16 13-895,35-38 1076,47-65 1,-6 7-581,60-70 824,-110 137-1680,-30 33 33,1 0 0,-1 0-1,0 0 1,1 0 0,-1 0 0,1 0-1,-1 0 1,0 1 0,1-1 0,-1 0-1,0 0 1,1 0 0,-1 1-1,0-1 1,1 0 0,-1 0 0,0 1-1,0-1 1,1 0 0,-1 0-1,0 1 1,0-1 0,1 0 0,-1 1-1,0-1 1,0 1 0,0-1 0,0 0-1,1 1 1,-1 0 0,6 12 24,5 24-41,8 41 0,-15-52 187,2-1 0,1 0 0,1 0 1,18 38-1,-24-60-136,-1 0 1,1 0 0,0 0-1,0-1 1,0 1-1,0-1 1,0 0 0,0 1-1,1-1 1,-1 0-1,1 0 1,-1 0-1,6 2 1,-5-3 4,-1-1-1,1 1 1,-1 0 0,1-1-1,0 0 1,0 1 0,-1-1 0,1 0-1,0-1 1,-1 1 0,1 0-1,0-1 1,-1 1 0,1-1-1,-1 0 1,5-2 0,11-6 82,-1-1 1,0-1 0,-1-1-1,19-16 1,-3 2-67,80-61 189,-96 75-216,-1 0-1,-1 0 1,0-2-1,16-19 1,-27 29-32,1-1 0,-1 1 0,0-1 1,0 0-1,-1 1 0,1-1 1,-1-1-1,0 1 0,-1 0 1,1 0-1,-1-1 0,0 1 0,0 0 1,-1-1-1,1 1 0,-1-1 1,0 1-1,-1-1 0,-1-5 1,2 10-4,0 0 1,-1-1-1,1 1 1,0 0-1,-1 1 1,1-1-1,-1 0 1,0 0-1,1 0 1,-1 0-1,0 0 1,1 0-1,-1 1 1,0-1-1,0 0 1,0 1-1,0-1 1,0 1-1,0-1 1,0 1-1,0-1 1,0 1-1,0-1 1,0 1-1,0 0 1,0 0-1,0-1 1,-2 1-1,-1 0-16,-1 0 0,1 1 0,-1-1 0,1 1-1,-6 2 1,4-2 34,0 1-1,1 0 0,-1 0 1,1 1-1,-1 0 0,1 0 0,0 0 1,0 0-1,1 1 0,-1 0 1,1 0-1,-1 0 0,1 1 1,0-1-1,1 1 0,-1 0 1,1 0-1,0 0 0,0 1 1,1-1-1,0 1 0,0-1 1,0 1-1,0 0 0,1 0 1,0 0-1,0 0 0,1 0 1,-1 0-1,1 0 0,1 0 1,1 11-1,1-2 66,0-1 0,1 0-1,1 0 1,0 0 0,13 23 0,-13-28 3,1 0 1,0 0-1,0-1 0,1 0 0,0-1 1,0 1-1,1-1 0,0-1 1,11 8-1,-16-12-36,1 0 1,-1 0-1,1 0 0,-1-1 1,1 1-1,0-1 0,0 0 1,0 0-1,0 0 0,0-1 1,-1 0-1,1 1 1,8-2-1,-7 0-4,1 0 0,-1 0 1,0-1-1,0 0 0,0 0 0,0 0 0,0 0 1,0-1-1,4-3 0,7-7 42,0-1-1,-1 0 1,-1-1 0,16-21-1,-18 21-9,55-71 32,22-26-47,-79 100-19,-6 8-100,-1-1 0,1 1 0,0 0-1,0 1 1,0-1 0,10-5-1,-14 9 65,1 0 0,-1 0 0,1-1-1,0 1 1,-1 0 0,1 0 0,-1 0-1,1 1 1,0-1 0,-1 0 0,1 0-1,-1 0 1,1 0 0,-1 0 0,1 1-1,-1-1 1,1 0 0,0 0 0,-1 1-1,1-1 1,-1 0 0,0 1 0,1-1-1,-1 1 1,1-1 0,-1 1 0,0-1-1,1 1 1,-1-1 0,0 1 0,1-1-1,-1 1 1,0-1 0,0 1-1,1-1 1,-1 1 0,0-1 0,0 2-1,7 22-50,-7-14 88,1 0 0,-2 0 0,1 0 0,-2-1 1,1 1-1,-6 17 0,1 0 10,5-21-31,-20 85 134,18-80-87,-1-1 0,0 0 0,0 0 1,-1 0-1,-1-1 0,-8 13 1,12-19-39,0-1 1,0 0-1,0 0 1,0 1-1,-1-1 1,1-1-1,-1 1 1,1 0-1,-4 1 1,4-2-8,1-1-1,-1 1 1,1-1 0,0 0 0,-1 0 0,1 1 0,-1-1-1,1 0 1,-1 0 0,1 0 0,-1 0 0,1-1-1,-1 1 1,1 0 0,-1-1 0,1 1 0,-1-1 0,1 1-1,0-1 1,-1 0 0,1 1 0,-2-2 0,-9-8-7,-18-17 1,7 5-99,12 16-22,11 6 113,0 0 1,0 0-1,-1 0 1,1 0-1,0 0 0,0 0 1,0 0-1,0 0 1,0 0-1,-1 0 0,1 0 1,0 0-1,0 0 1,0 0-1,0 0 0,0 0 1,0 0-1,0 0 1,-1 0-1,1 1 1,0-1-1,0 0 0,0 0 1,0 0-1,0 0 1,0 0-1,0 0 0,0 0 1,0 1-1,0-1 1,0 0-1,-1 0 0,1 0 1,0 0-1,0 0 1,0 0-1,0 1 0,0-1 1,0 0-1,0 0 1,1 1 3,-1 1 0,0-1 0,0 0 0,0 0 0,1 0 1,-1 0-1,1 0 0,-1 0 0,1 0 0,-1 0 0,1 0 1,0 0-1,-1 0 0,1 0 0,1 1 0,1 0 15,0 0 0,0 1 0,0-2 1,0 1-1,1 0 0,-1-1 0,1 1 0,-1-1 0,1 0 0,-1 0 0,1 0 0,-1-1 0,7 1 1,2-1 31,1 0 0,19-3 0,-24 2-35,35-6-5,-1-1 0,50-17-1,75-36 52,-161 59-55,36-14 49,-1-2 0,65-39 0,-104 55-66,-4 2-24,-6 3-83,-15 6-86,16-4 198,0 0 0,1 0 1,-1 0-1,1 1 0,0 0 0,1 0 0,-1 1 0,1-1 1,1 1-1,-1 0 0,1 1 0,0-1 0,1 1 0,-5 14 1,6-17 20,0 1 0,1 0 0,0 0 0,0 0 0,0 0 0,1 0 0,0 0 0,0 0 0,0 0 0,1 0 0,0 0 0,0-1 1,1 1-1,-1 0 0,1 0 0,1-1 0,-1 1 0,1-1 0,0 0 0,0 0 0,5 7 0,-6-10 3,-1 0 0,1-1-1,0 1 1,-1-1 0,1 1-1,0-1 1,0 1 0,0-1-1,0 0 1,0 0 0,0 0-1,0 0 1,0-1 0,1 1-1,-1 0 1,0-1 0,0 1-1,1-1 1,-1 0 0,0 0-1,1 0 1,2 0 0,-2-2-2,0 0 0,0 1 0,1-1 0,-1 0 0,-1 0 0,1-1 0,0 1 0,0-1 0,-1 1 0,0-1 0,1 0 0,-1 0 0,2-3 0,4-8 64,11-24-1,-15 29-69,2-4 44,-1 0 0,0 0 0,3-17 0,-7 23-57,1 0 0,-2-1 0,1 1 0,-1 0 0,0-1 0,0 1 0,-3-12 0,2 15-9,0 1 0,0-1-1,-1 1 1,0 0 0,1-1 0,-1 1-1,0 0 1,-1 0 0,1 0 0,-1 1 0,1-1-1,-1 1 1,0-1 0,0 1 0,0 0-1,-5-3 1,3 2-6,0 0 0,-1 1 0,1 0 0,-1 0 0,1 0 0,-1 0 0,0 1 0,0 0 0,-10 0 0,11 2 22,31-8-10,0 1 0,0 1 0,1 1 0,47-1-1,-30 5-21,0 2-1,55 10 0,-90-10 12,0 0 1,0 0-1,0 0 1,13 7 0,-20-8 19,0 0 0,0 0 1,0 0-1,-1 1 1,1-1-1,0 0 1,-1 1-1,1-1 1,-1 1-1,1 0 0,0 2 1,-1-3 0,-1 0 0,1 0 0,-1 1 0,1-1 0,-1 0 1,0 0-1,0 1 0,1-1 0,-1 0 0,0 1 0,0-1 0,0 0 0,-1 1 0,1-1 1,0 0-1,0 1 0,-1-1 0,1 0 0,-1 2 0,-12 21 69,11-21-32,-1 0 0,1 0 0,1 1-1,-1-1 1,0 1 0,1-1 0,0 1-1,-2 6 1,18-22 544,14-7-560,39-19 0,-28 17-20,-32 17-35,1 0 1,0 0-1,0 1 0,0 0 0,14-2 0,-22 5 22,-1 0-1,1 1 0,-1-1 0,1 0 0,-1 0 1,1 0-1,0 0 0,-1 0 0,1 1 0,-1-1 1,1 0-1,-1 1 0,1-1 0,-1 0 0,0 1 0,1-1 1,-1 0-1,1 1 0,-1-1 0,0 1 0,1-1 1,-1 1-1,0-1 0,1 1 0,-1-1 0,0 1 0,0-1 1,1 1-1,-1-1 0,0 1 0,0 0 0,0-1 1,0 1-1,0-1 0,0 1 0,0 0 0,0 29-42,0-22 78,0-1-9,3 46 45,-3-49-40,1-1 1,-1 1 0,1 0 0,0 0-1,0-1 1,1 1 0,-1-1-1,1 1 1,0-1 0,0 0-1,3 5 1,-3-7-12,-1 0 1,0 0-1,0 0 0,1 0 1,-1 0-1,0-1 0,1 1 1,-1-1-1,1 1 0,-1-1 1,1 1-1,-1-1 0,1 0 1,-1 0-1,1 1 0,-1-1 1,1 0-1,-1 0 0,1-1 1,-1 1-1,4-1 0,3-1 32,0 0 0,15-7 0,-12 4-18,353-112 181,-322 104-226,0-1 0,48-25 0,-100 44-192,-70 38-33,71-37 241,0-1 0,1 1-1,0 1 1,0 0 0,1 0 0,0 0-1,0 1 1,-7 10 0,10-10 11,0 0 0,0 0 0,1 0 0,0 1 0,1-1 0,-2 11 1,3-15 10,0 0-1,1 0 1,-1-1 0,1 1 0,0 0 0,1 0 0,-1 0 0,1 0 0,-1-1 0,1 1 0,0 0 0,0-1 0,1 1 0,-1 0 0,1-1 0,3 5-1,-4-6-1,0-1 0,0 1 0,1-1 0,-1 1 0,1-1 0,-1 0 0,1 0 0,0 0 0,-1 0 0,1 0-1,0 0 1,0 0 0,0 0 0,0-1 0,0 1 0,-1-1 0,1 1 0,0-1 0,0 0 0,0 1 0,0-1-1,0 0 1,0-1 0,0 1 0,0 0 0,0-1 0,0 1 0,0-1 0,0 1 0,0-1 0,0 0 0,2-1-1,2-1-4,0-1 0,-1 1 0,1-1 0,-1 0-1,0-1 1,0 0 0,0 1 0,6-10-1,9-17 40,22-42 0,-31 53-66,-5 9 10,-4 8-15,-1 0 0,1 0 0,0 0 0,-1 0 1,1 0-1,-1-1 0,0 1 0,0 0 0,-1-1 0,2-3 0,-2 6 22,0 1 0,0 0-1,0 0 1,0 0 0,-1 0-1,1-1 1,0 1 0,0 0 0,0 0-1,0 0 1,0 0 0,0 0 0,0-1-1,0 1 1,0 0 0,0 0-1,0 0 1,0 0 0,-1 0 0,1 0-1,0-1 1,0 1 0,0 0-1,0 0 1,0 0 0,-1 0 0,1 0-1,0 0 1,0 0 0,0 0 0,0 0-1,0 0 1,-1 0 0,1 0-1,0 0 1,0 0 0,0 0 0,0 0-1,-1 0 1,1 0 0,0 0-1,0 0 1,0 0 0,0 0 0,-1 0-1,1 0 1,0 0 0,0 0 0,0 0-1,0 0 1,0 0 0,-1 0-1,1 1 1,0-1 0,0 0 0,0 0-1,0 0 1,0 0 0,0 0-1,0 0 1,-1 1 0,1-1 0,0 0-1,0 0 1,-8 10-90,5-2 107,1 0 1,1 0-1,0 0 0,0 0 1,0 15-1,1-18-4,0-1-1,0 0 1,1 0-1,0 0 1,0 0 0,0 0-1,0 0 1,0-1-1,1 1 1,0 0-1,0 0 1,0-1 0,4 7-1,-5-10-1,0 1-1,1 0 1,-1 0-1,0-1 1,0 1-1,0-1 1,1 1-1,-1-1 1,0 0-1,1 1 1,-1-1-1,0 0 1,1 0-1,-1 0 1,0 0-1,1 0 1,-1 0-1,1 0 1,-1 0-1,0-1 1,1 1-1,-1 0 1,0-1-1,0 1 1,1-1-1,1-1 1,8-3 2,-1-1 1,13-9-1,-2 2-3,34-14-8,2 3 0,81-23 0,-138 47-1,33-9-97,-31 9 84,-1 0 0,1-1 1,0 1-1,-1 0 0,1 0 0,-1 0 1,1 0-1,-1 0 0,1 1 0,0-1 1,-1 0-1,1 1 0,-1-1 0,1 1 1,-1-1-1,0 1 0,3 1 0,-3-1 11,-1 0-1,1 0 1,-1 0-1,1-1 0,-1 1 1,0 0-1,1 0 0,-1 0 1,0 0-1,0 0 0,1 0 1,-1 0-1,0-1 0,0 1 1,0 0-1,0 0 0,0 0 1,-1 0-1,1 0 1,0 0-1,0 0 0,-1 0 1,1 0-1,0-1 0,-1 2 1,-13 22-62,14-23 64,-21 28 4,11-15 151,0 0 0,-10 21-1,15-24-58,7-8 77,12-13 96,-8 5-275,38-26 16,2 1 0,86-41 0,-130 70-33,0 1 0,0-1 0,0 0-1,-1 0 1,1 1 0,0-1 0,0 1 0,0-1 0,0 1 0,0 0-1,0 0 1,0 0 0,0 0 0,0 0 0,0 1 0,4 0-1,-6 0 20,0 0 0,0 0 1,1 0-1,-1 0 0,0 0 0,0 0 0,0 0 0,0 0 0,0 0 0,0 0 0,0 0 0,0 0 0,-1 0 0,1 0 0,0 0 0,-1-1 0,1 1 0,-1 2 0,0 0-2,-6 23-90,5-22 117,1 1 1,0-1-1,-1 1 1,1 0-1,1-1 1,-1 1-1,1 0 1,0 0-1,0 0 1,1 6-1,-1-10-13,0 0 0,1-1-1,-1 1 1,0-1 0,1 1 0,-1-1 0,1 1-1,-1-1 1,0 1 0,1-1 0,-1 1-1,1-1 1,-1 1 0,1-1 0,-1 0 0,1 1-1,0-1 1,-1 0 0,1 1 0,0-1-1,-1 0 1,1 0 0,-1 0 0,1 1 0,0-1-1,-1 0 1,1 0 0,0 0 0,-1 0-1,1 0 1,0 0 0,-1-1 0,1 1 0,1 0-1,24-10 70,-20 7-101,108-40 94,82-9 19,-7 2-80,-177 45-185,-12 5 168,0 0 0,0 0 0,0 0 1,0 0-1,0 0 0,0 1 0,0-1 0,0 0 0,0 0 1,0 0-1,0 0 0,0 0 0,0 0 0,0 0 0,0 0 0,0 0 1,0 0-1,0 0 0,0 0 0,0 0 0,0 0 0,0 0 1,0 0-1,0 0 0,0 0 0,0 0 0,0 0 0,0 0 1,0 0-1,0 0 0,-4 7 7,3-5 2,0 0 0,-1 0 1,1 0-1,-1 0 0,1 0 0,-1-1 0,-3 3 0,3-2-2,0 0 0,0-1 1,0 1-1,0 0 0,1 0 0,-1 0 0,0 1 0,-1 3 0,1-2-10,-1 1 1,2 0-1,-1 0 0,1 1 0,-1-1 1,1 0-1,1 1 0,-1 5 1,1-8 23,0 1 1,0-1 0,1 0-1,0 0 1,-1 1 0,1-1 0,0 0-1,0 0 1,1 0 0,-1 0 0,1 0-1,0 0 1,-1 0 0,5 3-1,-4-2 9,1-1-1,0 0 0,0 0 0,0 0 0,0-1 1,0 1-1,0-1 0,1 1 0,0-1 0,-1 0 1,1-1-1,0 1 0,0-1 0,0 1 0,0-1 0,0 0 1,0 0-1,0-1 0,0 0 0,0 1 0,0-1 1,0 0-1,0-1 0,1 1 0,-1-1 0,0 0 1,5-2-1,16-5 4,0-2-1,-1 0 1,0-2 0,22-14 0,4-2-95,-45 26 55,86-50 272,-89 51-281,1-1-1,-1 0 1,0 0 0,0 0 0,1 0-1,0-2 1,-2 3 17,-1 1 1,0 0-1,0 0 0,0-1 1,1 1-1,-1 0 0,0-1 0,0 1 1,0 0-1,0-1 0,0 1 0,0 0 1,0 0-1,0-1 0,0 1 1,0 0-1,0-1 0,0 1 0,0 0 1,0-1-1,0 1 0,0 0 0,0-1 1,0 1-1,0-1-2,-1 1 0,1 0 1,-1-1-1,1 1 0,-1 0 0,1-1 1,-1 1-1,1 0 0,-1 0 0,1 0 0,-1 0 1,0-1-1,1 1 0,-1 0 0,1 0 1,-1 0-1,1 0 0,-1 0 0,0 0 0,-6 1-9,0-1 0,0 1 0,0 0 0,0 0-1,0 0 1,1 1 0,-1 1 0,-7 2 0,12-4 39,-1 1 0,1-1 0,0 0 0,-1 1 0,1-1 0,0 1 1,0 0-1,0 0 0,0 0 0,0 0 0,1 0 0,-1 0 0,1 0 1,-1 1-1,1-1 0,0 0 0,0 1 0,0-1 0,0 1 0,0-1 1,1 1-1,-1 0 0,1-1 0,-1 6 0,1-6 12,1 1 0,-1 0 0,1-1 0,0 1 0,0-1 0,0 1 0,0-1 0,0 1 0,0-1 0,1 0 0,-1 1 0,1-1 0,0 0 0,-1 0-1,1 0 1,0 0 0,0-1 0,0 1 0,5 2 0,0 1 21,1 0-1,0-1 1,0 0-1,15 4 0,-5-3-25,0-1 0,0 0-1,1-2 1,-1 0-1,25-1 1,-10-2-183,1-2-1,36-7 1,25-13-6562,-4-9-8414,-45 13 9975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3:25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152 537 2976,'17'-2'10170,"-34"23"-6106,-10 4-2289,7-8-779,-20 25 1,34-35-839,0 1 0,0 0 0,1 0 0,0 0 0,1 1 1,-7 18-1,6-11 54,0 0 0,2 0 0,0 1 1,-1 20-1,3-32-137,1 0 0,0 0 1,0 1-1,0-1 0,1 0 0,0 0 1,0 0-1,0 0 0,0 0 0,1 0 1,0 0-1,0 0 0,0-1 1,1 1-1,0-1 0,0 1 0,6 6 1,-7-9-59,0-1 1,0 0 0,0 1 0,0-1 0,0 0-1,0 0 1,1 0 0,-1 0 0,0-1-1,1 1 1,-1-1 0,0 1 0,1-1 0,-1 0-1,1 0 1,-1 0 0,1 0 0,-1 0 0,1-1-1,-1 1 1,0-1 0,1 1 0,1-2 0,5-2 42,0 1 1,0-2 0,-1 1 0,14-10-1,122-100 371,-47 36-734,-90 71 144,-8 5-83,0 3 234,0-1 0,0 1-1,0-1 1,0 1 0,0-1 0,0 1 0,0 0 0,0-1 0,0 1 0,0 0 0,0 0 0,0 1 0,-4 4 20,1 0 1,1 1-1,-1-1 1,1 1-1,0 0 1,0 0-1,1 0 0,0 0 1,1 1-1,-1-1 1,1 1-1,1-1 1,-1 0-1,1 1 1,0-1-1,1 1 1,0-1-1,0 1 1,4 10-1,-1-3 78,1-1 1,1 1-1,1-1 0,0 0 0,0 0 0,1-1 1,1 0-1,15 16 0,-23-26-52,1-1-1,0 0 1,0-1 0,0 1-1,0 0 1,1-1 0,-1 1 0,0-1-1,1 1 1,-1-1 0,1 0-1,3 1 1,-4-2-26,-1 1-1,1-1 1,0 0 0,-1 0 0,1 0-1,-1 0 1,1-1 0,0 1-1,-1 0 1,1-1 0,0 1 0,-1-1-1,1 1 1,-1-1 0,1 0-1,-1 0 1,0 0 0,1 1-1,-1-1 1,3-3 0,1-2 14,1 0 1,-1 0-1,0-1 1,0 0-1,-1 0 1,0 0-1,5-13 1,17-56 157,-25 72-175,4-10-14,12-50-91,-16 58 47,0-1 1,0 1-1,-1-1 0,0 1 1,0-1-1,0 1 0,-3-12 1,-8 0-239,6 13 140,5 9 186,1-3-32,0 0 0,0 0 0,0 1 1,0-1-1,0 0 0,0 0 0,0 0 0,0 0 1,0 0-1,0 0 0,0-1 0,1 1 0,-1 0 1,0-1-1,1 1 0,-1 0 0,1-1 1,1 1-1,2 0 20,0 0 0,0 0 0,11 0 0,22-2 4,75-13 0,34-18 227,-117 25-160,58-23 0,-75 24-77,-1 0-1,0 0 1,0-2 0,0 1 0,-1-2 0,-1 1 0,13-13 0,-9 4-5,1 0 0,-2-1-1,0-1 1,19-38 0,28-87 56,2-4-170,-43 107 58,14-44 0,-33 84 30,0 0 0,1 0 0,-1 1 1,0-1-1,1 0 0,-1 0 0,0 0 0,0 0 0,0 1 0,0-1 0,0 0 0,0 0 0,0 0 1,0 0-1,0 1 0,0-1 0,0 0 0,-1 0 0,1 0 0,-1-1 0,0 3-6,0-1 0,1 0 0,-1 0 0,0 1 0,0-1 0,0 1 0,0-1-1,0 1 1,1-1 0,-1 1 0,0-1 0,0 1 0,0 0 0,1-1 12,-6 6 19,0 1-1,1-1 1,0 1 0,0 0 0,1 0-1,-6 12 1,-15 46 26,-47 183-112,-7 20 441,49-183-271,-47 123 351,56-162 494,60-119-654,-24 43-296,2 1 0,33-47 0,-45 69-32,0 1 1,1 0 0,-1 0-1,1 0 1,0 1 0,0 0-1,1 0 1,0 0 0,7-3-1,-14 8 26,1 0 0,-1 0 0,1 0-1,0 0 1,-1 0 0,1 0-1,-1 0 1,1 0 0,-1 0-1,1 0 1,-1 0 0,1 0-1,-1 0 1,1 1 0,-1-1-1,1 0 1,-1 0 0,1 1-1,-1-1 1,1 0 0,-1 1-1,1-1 1,-1 0 0,0 1-1,1-1 1,-1 1 0,0-1 0,1 1-1,-1-1 1,0 1 0,0-1-1,1 1 1,-1-1 0,0 1-1,0-1 1,0 1 0,0-1-1,0 1 1,0-1 0,0 1-1,0 0 1,3 29-29,-3-26 61,0-3-19,2 29 101,7 42 1,-7-64-92,0 0 0,0 0 1,1 0-1,-1 0 0,2-1 1,-1 1-1,1-1 0,0 0 1,1 0-1,7 8 0,-9-11 4,0-1 0,1-1 0,-1 1 0,1 0 0,-1-1 0,1 0 0,0 0 0,0 0 0,0 0 0,0-1 0,6 2-1,-2-1 23,0-1 0,-1 0 0,1-1 0,0 1 0,15-3 0,-6 0 12,0-2-1,0 0 1,-1-1 0,0 0 0,20-10 0,-18 6-35,0-1 0,0-1 0,-2-1 0,30-24 0,-14 5 2,31-39-1,-63 70-15,7-8-32,-1 0 0,7-12 0,-12 19 19,1-1 1,-1 0-1,0 0 1,-1 0 0,1 0-1,0 0 1,-1 0-1,1 0 1,-1 0-1,1 0 1,-1 0 0,0-1-1,0 1 1,0 0-1,0 0 1,0 0 0,-1-3-1,0 4-5,1 0 0,-1 0 0,0 0 0,1 0 0,-1 0-1,0 0 1,0 1 0,0-1 0,1 0 0,-1 0 0,0 1 0,0-1 0,0 0 0,0 1-1,0-1 1,-1 1 0,1-1 0,0 1 0,0 0 0,0-1 0,0 1 0,0 0 0,-1 0-1,1 0 1,0 0 0,-2 0 0,-4 0-17,1 0-1,-1 1 1,-7 2-1,13-3 32,-10 2 3,0 2-1,1-1 1,-1 1-1,1 0 1,0 1-1,0 0 1,0 1-1,1 0 0,0 1 1,0 0-1,-10 10 1,13-10 26,0-1 0,0 1 0,0 0 0,1 1 0,0 0 0,1-1 0,0 2 0,0-1 0,0 0 0,1 1 1,1-1-1,-1 1 0,1 0 0,-1 12 0,3-16 0,0-1 0,0 0 1,0 1-1,1-1 0,-1 1 1,1-1-1,0 0 1,0 1-1,1-1 0,-1 0 1,1 0-1,0 0 0,0 0 1,0 0-1,1-1 0,-1 1 1,1-1-1,0 1 0,0-1 1,0 0-1,1 0 0,-1 0 1,7 4-1,-5-4-1,1 0 0,-1-1 0,1 0 0,0 0 0,0 0 0,0 0 0,0-1 0,0 0 0,0 0 0,0-1 0,0 0 0,0 0 0,0 0 0,0-1 0,0 0 0,0 0 0,7-2 0,-2-1-11,-1 0 0,0-1 0,-1 0 0,1 0 0,12-10-1,43-38 66,-22 17-63,-24 21-43,0 0 0,2 2 0,42-23 0,-39 31-139,-24 5 165,1 0 0,-1 0 0,1 0 0,0 0 0,-1-1 0,1 1 0,-1 0 0,1 1 0,0-1 0,-1 0 0,1 0 0,-1 0 0,1 0 0,0 0 0,-1 1 0,1-1 0,-1 0 0,1 0 0,-1 1 0,1-1 0,-1 0 0,1 1 1,-1-1-1,1 1 0,-1-1 0,0 1 0,1-1 0,-1 1 0,0-1 0,1 1 0,-1-1 0,0 1 0,1 0 0,-1 4 14,0 0 0,0 0 0,0 0 1,-1 0-1,0 0 0,-2 10 0,-13 31 4,13-37-5,-14 30-6,10-23 89,0-1 0,-7 30 1,14-45-89,0 0 1,0 1 0,0-1 0,0 0-1,0 0 1,0 0 0,0 0 0,0 0-1,0 1 1,0-1 0,0 0-1,0 0 1,0 0 0,0 0 0,0 1-1,0-1 1,0 0 0,0 0-1,0 0 1,0 0 0,0 1 0,0-1-1,0 0 1,0 0 0,0 0 0,0 0-1,0 0 1,0 0 0,0 1-1,1-1 1,-1 0 0,0 0 0,0 0-1,0 0 1,0 0 0,0 0-1,0 0 1,1 0 0,-1 1 0,0-1-1,0 0 1,0 0 0,0 0-1,10-3 239,16-15 56,-17 11-262,25-15-22,39-25-255,-63 41 184,1 1 0,0 0 0,1 0 0,20-5 0,-28 10 43,0-1 0,0 0-1,0 1 1,1 0 0,-1 0-1,0 0 1,0 0 0,0 1 0,0 0-1,0 0 1,0 0 0,0 0 0,0 0-1,0 1 1,-1 0 0,1 0-1,0 0 1,4 4 0,-2-1 22,0 0 1,0 1-1,-1 0 0,0 0 1,0 0-1,-1 1 0,1 0 1,5 12-1,10 27 86,-13-28 49,0-1 1,2 0-1,0 0 1,0-1-1,15 17 1,-23-31-160,1-1-1,-1 1 1,1-1 0,0 0-1,-1 1 1,1-1-1,0 0 1,0 0 0,0 0-1,0-1 1,0 1 0,0 0-1,0-1 1,0 1 0,1-1-1,-1 0 1,0 0-1,0 0 1,0 0 0,0 0-1,1 0 1,-1 0 0,0-1-1,0 1 1,0-1-1,0 1 1,0-1 0,0 0-1,0 0 1,2-1 0,5-3-830,1-1 0,-1 0 0,-1 0 0,14-13 0,61-58-8810,-32 31 5344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55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192 658 4640,'1'-1'324,"-1"0"1,0 0-1,0 0 1,0 0-1,1 1 1,-1-1-1,0 0 1,1 0-1,-1 0 1,1 1 0,-1-1-1,1 0 1,-1 1-1,1-1 1,-1 0-1,8-6 6025,-8 7-6246,-1 0 0,1 0 0,0-1 0,0 1 0,0 0 0,0 0 0,0 0 0,-1-1 0,1 1 0,0 0 1,0 0-1,0 0 0,-1 0 0,1 0 0,0-1 0,0 1 0,0 0 0,-1 0 0,1 0 0,0 0 0,0 0 0,-1 0 0,1 0 0,0 0 0,0 0 1,-1 0-1,1 0 0,0 0 0,0 0 0,-1 0 0,1 0 0,0 0 0,0 0 0,-1 0 0,-11 3 591,9-3-286,-2 2-217,0-1 0,-1 1 0,1 0 0,0 0 0,0 0 0,0 1 0,0 0 0,-7 6 0,-1 0-22,2-3-127,2 1 0,-1 1-1,1 0 1,0 0 0,0 1 0,1 0-1,1 0 1,-1 1 0,-8 15 0,13-19-38,0-1 0,0 1 0,1 0 1,0 0-1,0 0 0,1 1 0,-1-1 0,1 0 0,1 1 1,-1-1-1,1 0 0,0 1 0,0-1 0,1 1 0,0-1 1,0 0-1,1 0 0,-1 1 0,5 8 0,-4-12 27,0 0 0,0 0 0,0 0 0,0 0 0,0 0 0,1 0 0,-1-1 0,1 1 0,0-1 0,0 1 0,0-1 0,0 0 1,0 0-1,1-1 0,-1 1 0,1-1 0,-1 1 0,1-1 0,-1 0 0,1-1 0,-1 1 0,1 0 0,0-1 0,0 0 0,-1 0 0,1 0 0,0 0 0,-1-1 0,1 0 0,0 1 0,-1-1 0,1-1 0,-1 1 0,1 0 0,-1-1 0,0 0 0,5-2 0,1-3 27,1-1 0,-1 0 1,-1 0-1,0-1 0,11-14 0,33-53 58,-42 60-106,-3 5 34,0 0 0,-1-1 0,0 0 0,0 0 0,6-24 0,-11 31-31,0 0 0,-1 1 0,1-1 0,-1 0 0,0 0 0,0 0 0,0 0 0,-1 1 0,0-1 0,0 0 0,0 0 0,0 1 0,-1-1 0,0 1 0,0-1 1,0 1-1,0 0 0,-4-6 0,4 9-17,1-1 1,-1 0-1,1 1 1,-1-1-1,0 1 1,1 0-1,-1 0 1,0 0-1,0 0 1,0 0-1,0 0 1,0 0-1,0 0 1,0 1-1,0-1 1,0 1-1,-1 0 1,1-1-1,0 1 1,0 0-1,0 0 1,0 1-1,0-1 1,-1 0-1,1 1 1,0-1-1,-4 2 1,-1 1-18,1-1 0,-1 1-1,0 1 1,1-1 0,0 1 0,-9 7 0,12-9 14,1 0-1,1 0 1,-1 0 0,0 0-1,0 0 1,1 1-1,-1-1 1,1 0 0,0 1-1,0-1 1,0 1-1,0-1 1,0 1-1,0 0 1,0 2 0,1-3 10,0-1 0,0 0 0,0 1 0,0-1 0,0 0 0,0 1 1,1-1-1,-1 0 0,0 1 0,1-1 0,-1 0 0,1 1 0,-1-1 1,1 0-1,-1 0 0,1 0 0,0 0 0,0 1 0,0-1 0,0 0 1,0 0-1,0 0 0,0-1 0,0 1 0,0 0 0,0 0 0,0-1 1,0 1-1,1 0 0,1 0 0,2 1 9,1-1 0,0 0 1,-1 0-1,1 0 0,0 0 0,-1-1 1,10 0-1,44-9 193,-42 6-167,44-9 40,-1-3 1,0-2-1,-1-2 0,-1-4 0,69-36 1,-27 0 982,-99 58-1046,-1 1 1,1 0-1,-1-1 0,1 1 1,0 0-1,-1-1 0,1 1 1,-1 0-1,1 0 0,0 0 1,-1 0-1,1 0 0,-1-1 1,1 1-1,0 0 1,-1 0-1,1 0 0,0 1 1,0-1-5,-1 0 0,0 0 0,0 1 0,1-1 0,-1 0 0,0 0 0,0 1 0,0-1 0,1 0 0,-1 0 0,0 1 0,0-1 0,0 0 0,0 1 0,0-1 0,0 0 0,0 1 0,1-1 0,-1 0 0,0 1 0,0-1 0,0 0 0,0 1 0,-1 0 0,1 2 27,-1 1 0,0-1 0,0 1 0,0-1 0,-3 6-1,3-7-28,-40 79 142,30-63-169,1 0 0,1 0 0,-9 23 0,16-35 8,0 1-1,0 0 0,0 0 0,1-1 0,0 1 0,0 0 0,1 0 1,0 1-1,0-1 0,0 0 0,1 0 0,3 10 0,-4-16 15,0 0 0,0 0 0,1 0 0,-1 0 0,1 0 0,-1 0 0,1 0 0,-1 0 0,1 0 0,-1 0 0,1-1 0,0 1 0,0 0 0,-1 0-1,1-1 1,0 1 0,0 0 0,0-1 0,0 1 0,0-1 0,0 1 0,-1-1 0,1 0 0,0 1 0,0-1 0,1 0 0,-1 0 0,0 1 0,0-1 0,0 0 0,0 0 0,0 0 0,0 0 0,0-1 0,0 1 0,0 0-1,0 0 1,0 0 0,0-1 0,1 0 0,3-1 15,0 0 0,-1 0 0,1-1-1,-1 0 1,1 0 0,5-5-1,145-129-23,-146 128 7,7-8 64,-15 17-61,-1-1 1,1 1-1,-1-1 0,1 1 1,-1-1-1,1 1 1,0 0-1,-1-1 0,1 1 1,0 0-1,-1 0 1,1-1-1,0 1 0,-1 0 1,1 0-1,0 0 1,-1 0-1,1 0 1,0 0-1,0 0 0,0 0 1,0 1-4,-1-1 1,1 1 0,-1-1-1,1 1 1,-1-1-1,1 1 1,-1 0-1,0-1 1,0 1-1,1 0 1,-1 0 0,0-1-1,0 1 1,0 0-1,0-1 1,0 1-1,0 0 1,0 0 0,0-1-1,0 1 1,0 0-1,0 0 1,0-1-1,0 1 1,-1 0 0,1-1-1,-1 2 1,1 2-17,-2 9 3,1 1-1,2 26 0,0-9 10,-1-28 2,0 1 0,0-1 0,1 0 0,-1 1 0,1-1 0,0 1 0,0-1 0,0 0 0,0 0 0,1 0 0,-1 0 0,1 0 0,0 0 0,0 0 0,0 0 0,4 3 0,-4-4 0,0 0 0,0-1 0,0 1 0,0-1 0,1 0 0,-1 1 0,1-1 0,-1 0 0,1 0 0,0 0 0,-1-1 0,1 1 0,0-1 0,-1 0 0,1 1 0,0-1 0,-1 0 0,1 0 0,0-1 0,0 1 0,4-2 0,13-4 36,0-1 1,0 0-1,23-14 0,55-35 102,-83 47-130,1-1 0,-2 0 0,1-1 0,-1-1 0,-1 0 0,0-1 0,21-28 0,-18 16 4,25-53-1,6-31 3,47-147 103,-56 158 198,-38 97-313,1-1 0,-1 1-1,1-1 1,-1 0 0,0 1 0,0-1-1,0 1 1,0-1 0,0 0 0,0-1 0,0 3-1,0 0 1,0 0 0,0-1 0,0 1 0,0 0-1,0 0 1,0 0 0,0 0 0,0 0 0,0 0 0,0 0-1,0 0 1,0 0 0,-1 0 0,1 0 0,0 0 0,0-1-1,0 1 1,0 0 0,0 0 0,0 0 0,0 0 0,0 0-1,0 0 1,0 0 0,0 0 0,0 0 0,0 0-1,0 0 1,0 0 0,-1 0 0,1 0 0,0 0 0,0 0-1,0 0 1,0 0 0,0 0 0,0 0 0,0 0 0,0 0-1,0 0 1,0 0 0,0 0 0,0 0 0,-1 0 0,1 0-1,0 0 1,0 0 0,0 0 0,0 0 0,0 0-1,0 0 1,0 0 0,0 0 0,0 0 0,0 0 0,0 0-1,0 0 1,-6 12 116,-13 58 85,0 23-39,4 0-1,-4 142 1,23 17-484,-3-244-405,-1-3-164,0 0 0,1 0 0,-1 0 0,1 0 0,2 6 0,9-30-10326,-11 15 9956,4-12-1546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3:2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 5312,'-5'-2'10634,"6"13"-10996,-4 51 3591,-15 96 0,-3-45-2249,-12 109 376,21-40-396,12-151-766,0-22-36,0 1 0,0-1 0,-4 19 1,4-28-142,0 0 1,0 0 0,0 0-1,0 1 1,0-1 0,0 0 0,0 0-1,0 0 1,0 1 0,0-1-1,0 0 1,0 0 0,0 0 0,0 1-1,0-1 1,0 0 0,0 0 0,0 0-1,0 1 1,0-1 0,0 0-1,0 0 1,1 0 0,-1 1 0,0-1-1,0 0 1,0 0 0,0 0 0,1 0-1,-1 0 1,0 0 0,0 1-1,0-1 1,0 0 0,1 0 0,-1 0-1,0 0 1,0 0 0,0 0-1,1 0 1,-1 0 0,0 0 0,0 0-1,1 0 1,-1 0 0,0 0 0,0 0-1,0 0 1,1 0 0,-1 0-1,0 0 1,0 0 0,0 0 0,1 0-1,-1 0 1,0-1 0,0 1 0,0 0-1,1 0 1,18-8-54,-12 5 134,22-8 70,1 1 0,39-7 0,61-4-120,-46 8-163,-66 12 93,-15 1-367,-1 1 0,1-1-1,0-1 1,0 1 0,-1 0 0,1-1-1,0 1 1,-1-1 0,1 0 0,4-2-1,-18-22-15500,9 23 15098,-10-12-3101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3:29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54 8064,'-8'-8'6874,"22"7"-2274,-6 1-3893,187-18 2759,-10-1-5007,-147 12-6768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3:3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7 121 6976,'-6'-16'2256,"6"15"-2125,0 0 0,0 0 1,0 0-1,0 1 0,0-1 0,0 0 1,0 0-1,0 0 0,0 0 0,0 1 1,1-1-1,-1 0 0,0 0 0,1 1 1,-1-1-1,1 0 0,-1 0 1,1 1-1,-1-1 0,1 0 0,-1 1 1,1-1-1,-1 1 0,1-1 0,0 1 1,0-1-1,19-11 3157,23-2-1335,1 1 1,68-10-1,92 1-1995,-134 21-2562,-48 3-2520,26 4-1,-12-1 1141,-2-1 795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3:30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90 3072,'-1'-2'286,"2"-10"7758,-2 19-7259,0 0 0,-1 0-1,0 0 1,0 0-1,0-1 1,-1 1 0,-7 12-1,-2 6 443,-40 82 934,35-76-1874,2 1 1,-22 62 0,35-87-260,-1 6 239,-1 0-1,-1 0 0,-9 20 0,50-101 177,-7 9-747,15-30 153,-17 33 291,28-76 145,-29 67 1,-26 65-287,1-4 101,1 0-1,-1 0 0,1 0 0,0 0 1,0 0-1,1 1 0,-1-1 0,1 1 1,4-5-1,-6 10 2,4 33 499,2 49 0,-6-56-439,1 0 1,1 0-1,12 46 1,14 32-50,-21-88-1030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3:31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 7808,'-5'0'4000,"13"0"-1600,1 0-1408,3 4 799,9 0-1055,5-4-128,4 0-384,2 0-128,3-4-64,-1 0-2240,-5 1 1217,-1 3-4033,2 0 2816,-1 0-2592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3:31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30 6976,'-8'0'2825,"16"4"771,-3-4 41,3 2-2891,0-1 0,0-1 0,0 1 0,1-1 0,15-3 0,4 1 63,284-22 1175,-299 23-1989,15-2 26,-9 0-1994,-6 2-3147,-27 5-4688,-6 0 5654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3:3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8224,'3'0'3040,"2"3"-2368,3-3-160,1 0 2592,3 0-1793,8 0 801,10-3-1248,9-5-64,6 0-480,6 1-480,-9-1 64,-4 2-1408,-4-2 864,-5 0-4479,1 8 2847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3:32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44 2976,'0'-2'142,"0"0"-1,0 1 1,0-1-1,1 1 1,-1-1 0,1 1-1,-1-1 1,1 1-1,0-1 1,-1 1 0,1-1-1,0 1 1,0 0-1,2-3 1,-1 2 732,1 0-1,-1-1 1,1 1 0,-1 1-1,1-1 1,4-2 0,-6 3-705,-1 1 0,1 0 0,-1 0 0,0-1 0,1 1 0,-1 0 0,1 0 0,-1 0 0,1 0 0,-1 0 0,1 0 0,-1 0 0,1 0 0,-1 0 0,1 0 0,-1 0 0,1 0 0,-1 0 0,0 0 0,1 0 0,-1 1 0,1-1 0,-1 0 0,1 0 0,-1 1 0,0-1 0,1 0 0,-1 0 0,1 1 0,-1-1 0,0 0 0,1 1 0,-1-1 0,0 0 0,0 1 0,1-1 0,-1 1 0,6 16 1020,-6-15-667,2 9-78,0 1 1,-2-1 0,1 1-1,-1 0 1,-1-1 0,0 1-1,-1-1 1,0 1-1,-6 16 1,-4 9 361,-26 51 0,16-38-452,1 1 0,-15 62 0,20-55-225,-48 215 686,58-252-676,5-17-101,-1-1 0,1 1 0,1 0 0,-1 0 0,0 5 0,1-9-75,1 8 330,23-18-237,27-6 0,89-12-16,0 0-48,-64 6-632,-75 21 439,0 1 0,0 0 0,-1 0 0,1 0 0,0-1 0,0 1-1,-1-1 1,1 1 0,0 0 0,-1-1 0,1 1 0,0-1 0,-1 1-1,1-1 1,-1 0 0,1 1 0,-1-1 0,1 0 0,-1 1-1,0-1 1,1 0 0,-1 1 0,0-1 0,1 0 0,-1 0 0,0 0-1,0 1 1,0-1 0,1 0 0,-1 0 0,0 0 0,-1-2-626,1 1 1,-1 0 0,1 0 0,-1 0 0,0 0 0,0 0-1,0 0 1,0 0 0,0 0 0,-2-3 0,-5-6-4950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3:3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54 6240,'-15'-4'8090,"87"2"-1374,2-2-3800,144-23-2260,-193 23-957,11-3-1520,-12 2-3044,-21 4 2710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3:33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21 233 9056,'-18'-13'2922,"17"13"-2877,1 0-1,0-1 1,0 1-1,0 0 0,0 0 1,-1 0-1,1 0 1,0 0-1,0-1 0,0 1 1,0 0-1,0 0 1,0 0-1,-1 0 1,1-1-1,0 1 0,0 0 1,0 0-1,0 0 1,0-1-1,0 1 0,0 0 1,0 0-1,0 0 1,0-1-1,0 1 0,0 0 1,0 0-1,0 0 1,0-1-1,0 1 1,0 0-1,0 0 0,0 0 1,1-1-1,-1 1 1,0 0-1,0 0 0,0 0 1,0-1-1,8-4 2005,-7 4-1311,81-39 4537,47-7-2839,-1 1-1774,49-17-1904,-169 60 211,1 1 0,-1 1 1,1 0-1,10-1 0,-16 2 603,-1 0 0,1 0 0,-1 0 0,0 0 0,1 1 0,-1-1 0,0 1-1,1 0 1,-1 0 0,0-1 0,0 1 0,0 1 0,0-1 0,0 0 0,0 0 0,0 1-1,0-1 1,0 1 0,0 0 0,1 2 0,11 21-4889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56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16 10304,'-31'-15'4672,"36"15"-4064,8 0 1631,5 0-1343,12 0 832,12 8-992,2-4 160,1 4-544,9-5 32,0 2-256,4-2-128,1 1-32,-1 1-2144,-8 3 1152,-6 4-5119,-7 3 3423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3:3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20 5408,'-1'-1'325,"-13"-4"1346,8-1 1954,5 5-3261,0 0 0,0 1-1,0-1 1,0 0 0,0 1 0,0-1 0,-1 0-1,1 1 1,0-1 0,0 1 0,-1 0 0,1 0-1,0-1 1,-1 1 0,1 0 0,0 0 0,-1 0-1,1 0 1,0 0 0,0 1 0,-1-1 0,1 0-1,0 0 1,-1 1 0,-1 0 0,-3 2 287,-1 0 1,1 1 0,-9 6-1,9-5-98,-3 2-26,0 0 0,0 1 0,1 0 0,1 1 0,-13 17 0,5-6 140,11-16-498,1 1 0,0-1 0,0 1 0,0-1 0,1 1 0,0 0 0,0 0 0,0 0 0,0 1 0,1-1 0,0 0 0,-1 7 0,2-8-110,0 0-1,1 0 1,-1-1 0,1 1-1,0 0 1,0-1 0,0 1 0,0 0-1,0-1 1,1 0 0,0 1-1,0-1 1,0 0 0,0 0 0,0 0-1,0 0 1,1 0 0,4 3-1,-4-2-83,1-1-1,0 0 0,0 0 0,0 0 0,1 0 0,-1-1 1,1 1-1,-1-1 0,1 0 0,0-1 0,0 1 1,0-1-1,-1 0 0,1 0 0,0-1 0,1 1 0,-1-1 1,9-1-1,150-17-5128,-110 10 2777,-31 6-221,0-2 0,-1 0-1,1-2 1,39-15 0,9-16-3210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4:20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1007 1728,'-2'1'307,"0"0"1,-1 0-1,1 0 0,0 1 1,0-1-1,0 1 1,0-1-1,1 1 0,-1 0 1,-2 3-1,4-5-215,-1 0-1,1 0 1,0 0-1,0 0 0,-1 1 1,1-1-1,0 0 1,0 0-1,0 0 1,0 1-1,-1-1 1,1 0-1,0 0 1,0 1-1,0-1 0,0 0 1,0 0-1,0 1 1,-1-1-1,1 0 1,0 0-1,0 1 1,0-1-1,0 0 1,0 1-1,0-1 0,0 0 1,0 0-1,0 1 1,0-1-1,0 0 1,1 0-1,-1 1 1,0-1-1,0 0 1,0 0-1,0 1 0,0-1 1,0 0-1,1 1 1,18-1 1491,-12-1-1383,0-1 0,0 1 0,0-1 0,0-1 0,-1 1 0,1-1-1,-1-1 1,1 1 0,6-6 0,6-5 163,26-26 1,-24 20-212,-2 0 0,0-1 0,27-41 0,79-184 676,-90 171-510,-15 29-87,-1-2 0,17-72 1,-35 118-230,-1 0 0,1 0 1,-1 0-1,1 0 0,0 0 1,-1 0-1,1 0 0,0 0 1,0 1-1,0-1 0,1 0 1,-1 0-1,0 1 0,1-1 1,1-1-1,-2 3-1,-1 0 0,0 0 0,0 0 0,1 0 1,-1 1-1,0-1 0,1 0 0,-1 0 0,0 0 0,0 0 1,1 1-1,-1-1 0,0 0 0,0 0 0,0 1 0,1-1 0,-1 0 1,0 0-1,0 1 0,0-1 0,0 0 0,0 1 0,0-1 1,1 0-1,-1 1 0,0-1 0,0 1 0,5 14 1,-2-6-36,13 35 378,-2 1 0,18 93 0,-7 97 21,-24-203-127,-1 1 1,-9 63-1,9-91-148,-2 0 0,1-1 0,0 1 0,-1 0 0,-3 7 0,4-11-74,1 0 1,-1 0-1,1 0 1,-1 0-1,0 0 1,0 0-1,1 0 0,-1-1 1,0 1-1,0 0 1,0 0-1,0 0 1,0-1-1,0 1 1,0-1-1,0 1 1,0-1-1,0 1 1,-1-1-1,1 0 1,0 1-1,0-1 1,0 0-1,0 0 1,-1 0-1,1 0 1,0 0-1,0 0 0,0 0 1,-3-1-1,-12-4 92,-22-11 0,-14-5 28,13 9-244,23 6-1,-1 2-1,-21-4 0,29 6 65,2 0 60,10 10-348,6 2 299,1 1 0,-1-1-1,2-1 1,-1 0-1,1-1 1,0 0-1,1 0 1,0-1-1,0-1 1,1 0-1,0 0 1,26 6-1,-29-10 71,1-1-1,-1-1 1,0 0-1,0-1 1,1 0-1,-1 0 1,0-1-1,0 0 1,0-1-1,0 0 1,-1 0-1,1-1 1,-1-1-1,0 0 1,17-11 0,-4 0 9,-2-1 0,1-1 0,-2-1 1,31-38-1,-14 10 74,41-71-1,17-56 184,-80 146-333,-1-1 0,-2 0 1,9-32-1,6-43 151,15-129 0,-39 217-314,-2 15 128,-1 4 20,-3 26 27,-8 68 125,-4-1 1,-33 109 0,3-27 180,-35 116 183,77-282-440,-17 61 404,20-66-263,0-4 233,7-8-154,-4 2-254,69-86 215,-54 66-198,8-12-9,-15 19-107,22-25 0,-31 40 90,-1 0 1,1 0-1,0 0 0,0 1 1,-1-1-1,1 0 1,0 1-1,0-1 1,0 0-1,0 1 0,0-1 1,0 1-1,-1-1 1,2 1-1,-1-1 1,0 1-1,0 0 0,0 0 1,0 0-1,0-1 1,0 1-1,0 0 1,0 0-1,0 0 0,2 1 1,-2-1 9,0 1-1,0 0 1,0 0 0,0 0 0,1 0 0,-1 0 0,0 0-1,-1 0 1,1 0 0,0 0 0,0 0 0,0 0 0,-1 1-1,1-1 1,0 0 0,0 2 0,2 7 16,-1 0 0,1 0 1,-2 0-1,2 11 0,-3 43 18,-1-47-33,1 0-1,1 1 1,4 26-1,-3-33 29,-1-5 2,0-1-1,0 0 1,1 1 0,-1-1 0,4 6 0,-5-11-14,1 1 1,-1 0 0,0 0-1,1 0 1,0-1-1,-1 1 1,1 0-1,-1-1 1,1 1 0,0-1-1,-1 1 1,1 0-1,0-1 1,0 0 0,-1 1-1,1-1 1,0 1-1,0-1 1,0 0-1,0 0 1,-1 1 0,1-1-1,0 0 1,0 0-1,0 0 1,0 0 0,0 0-1,0 0 1,0 0-1,-1 0 1,1 0-1,0-1 1,0 1 0,0 0-1,0-1 1,-1 1-1,2-1 1,6-3 31,0 0 0,0-1-1,0 0 1,-1-1 0,10-8 0,31-37 73,-33 35-124,59-59 117,-82 88-168,0 2-1,1-1 1,0 1-1,-5 16 1,12-28 45,-1-1 0,1 1 1,-1 0-1,1-1 0,0 1 1,0 0-1,0-1 0,0 1 0,1 0 1,-1-1-1,1 1 0,-1 0 1,1-1-1,0 1 0,0-1 1,0 1-1,1-1 0,-1 0 1,0 0-1,1 1 0,0-1 0,-1 0 1,5 3-1,-4-3 31,0 0 0,0 0 1,0 0-1,1-1 0,-1 1 0,1-1 0,-1 1 0,1-1 0,0 0 1,-1 0-1,1 0 0,0-1 0,0 1 0,0-1 0,0 1 0,0-1 1,-1 0-1,1 0 0,0 0 0,0 0 0,3-1 0,2-2 19,0 0-1,0 0 1,0-1-1,-1 0 0,1 0 1,-1 0-1,0-1 1,-1 0-1,1-1 0,9-10 1,-13 13-31,0 0 0,0 0 0,-1-1 0,1 1 0,-1 0 0,0-1 0,0 1 0,-1-1 0,1 0 0,-1 0 1,1 0-1,-1 0 0,0 0 0,-1 0 0,1 0 0,-1 0 0,0 0 0,0 0 0,0 0 0,0 0 0,-1 0 0,1 0 0,-1 0 0,-2-4 0,2 6-5,0 0-1,0 0 1,0 0-1,-1 0 1,1 0-1,-1 0 1,0 0-1,0 1 0,1-1 1,-1 0-1,0 1 1,0 0-1,0-1 1,-1 1-1,1 0 1,0 0-1,-4-1 1,0 0-11,0 1 1,0-1-1,0 1 1,-1 0 0,-9 1-1,11-1-109,7 1 52,13-3 35,17-3 2,20-4 55,-4 1-171,-34 5 104,0 0-1,1 0 1,-1 2-1,1 0 1,-1 0 0,27 2-1,-39 1 42,1-1-1,0 1 0,-1 0 0,1 0 1,-1 0-1,1 0 0,-1 1 1,0-1-1,1 1 0,-1-1 0,0 1 1,0 0-1,0 0 0,0 0 1,0 0-1,-1 0 0,1 0 0,0 0 1,-1 1-1,0-1 0,0 1 1,1-1-1,-1 1 0,-1-1 0,1 1 1,0 2-1,2 7 0,-1 1-1,0-1 1,-1 0-1,0 17 1,-1-23-1,0 0 0,0 1 1,1-1-1,0 0 0,0 0 1,0 0-1,4 9 0,-1 0-22,-4-14 29,0 1 0,0-1-1,1 1 1,-1-1 0,0 1 0,1-1 0,-1 1 0,1-1 0,0 0-1,-1 1 1,1-1 0,0 0 0,0 0 0,0 1 0,-1-1-1,1 0 1,1 0 0,-1 0 0,0 0 0,0 0 0,0 0-1,0-1 1,1 1 0,2 1 0,2-1 57,0 0 0,1 0 0,-1 0 0,10-1 0,-8-6-111,-1 1 41,-7 5 8,0 0-1,0 0 0,0 0 0,0-1 1,0 1-1,0 0 0,0 0 0,0 0 1,0 0-1,0 0 0,1 0 0,-1-1 1,0 1-1,0 0 0,0 0 0,0 0 0,0 0 1,0 0-1,1 0 0,-1 0 0,0 0 1,0 0-1,0 0 0,0 0 0,1 0 1,-1 0-1,0 0 0,0 0 0,0 0 1,0 0-1,1 0 0,-1 0 0,0 0 0,0 0 1,0 0-1,0 0 0,0 0 0,1 0 1,-1 0-1,0 0 0,0 0 0,0 0 1,0 0-1,0 1 0,0-1 0,1 0 0,-1 0 1,0 0-1,1 1 69,6-6-149,6-3 80,0 0 0,-8 5 15,1-1-1,-1 1 1,0-1-1,0 0 1,0 0-1,0 0 1,-1-1-1,4-5 1,8-6 94,1-1-80,-1-1 0,0-1 0,-2 0-1,19-32 1,135-296 204,-142 287-236,-4 8-125,15-57 0,-36 99 42,-5 14 68,-7 17-6,5-7-43,-4 12-5,1 0 0,2 0 0,0 1 0,-4 35 0,8-4 124,2 1 1,2-1-1,3 1 1,3-1-1,15 64 1,-20-111 28,0 0 0,1-1 0,1 0 0,0 1 0,0-1 0,1-1 0,0 1 0,0-1 0,12 15 0,-16-23-174,0 1 0,1-1 0,0 0 0,-1 1 0,1-1 0,0 0 0,-1 0 0,1 0 0,0 0 0,0 0 0,0-1 0,0 1 0,0-1 0,0 1-1,0-1 1,0 1 0,0-1 0,0 0 0,0 0 0,0 0 0,0 0 0,0-1 0,0 1 0,0 0 0,0-1 0,3-1 0,-1 1-602,-1-1 0,1 0 0,-1 0 1,0 0-1,0 0 0,0 0 0,0-1 0,0 0 1,0 1-1,-1-1 0,1 0 0,-1 0 0,2-4 1,4-5-1722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4:20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25 123 6880,'-24'-8'3136,"28"0"-2720,-1 5 1024,7 0-864,15-9 256,4 5-480,26-8 480,4 4-448,8-8 288,1 12-384,-9-4 192,-5 6-257,-12-3 1,-4 5-128,-4 0-2591,-4 3 1343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4:23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0 871 3072,'0'4'1517,"6"-4"-68,11-4 604,-13 3-1803,4-2 203,0 0-1,0 0 1,0-1-1,0 0 1,13-9-1,32-30 561,-39 28-832,0 0 0,-1 0 0,-1-1 0,0-1-1,-1 0 1,13-27 0,43-118 158,-54 128-344,27-64 152,-20 53 160,-2-1-1,23-93 1,-38 124-218,-1 1 1,-1-1 0,0 0 0,-1 0 0,-1 0 0,-4-23 0,5 37-94,0 1 0,0 0 0,0 0 0,0-1 0,0 1 1,0 0-1,0-1 0,0 1 0,0 0 0,0 0 0,0-1 0,0 1 0,-1 0 0,1 0 0,0 0 1,0-1-1,0 1 0,0 0 0,-1 0 0,1 0 0,0-1 0,0 1 0,-1 0 0,1 0 1,0 0-1,0 0 0,-1 0 0,1 0 0,0 0 0,0-1 0,-1 1 0,1 0 0,0 0 1,0 0-1,-1 0 0,1 0 0,-1 0 0,-10 7-140,-7 13-12,8 1 121,1-1 0,1 2 0,0-1 0,-4 25-1,4-16 25,1-7 46,2 1 0,1 0-1,1 1 1,0-1 0,3 43-1,0-24-26,0-24 41,0-1-1,1 0 1,1 0-1,5 19 1,-4-22 64,2 0 1,0 0-1,0-1 0,2 1 1,14 23-1,-19-35-75,0 0 1,0 0 0,0 0-1,0 0 1,1-1-1,0 1 1,-1-1-1,1 0 1,0 0 0,0 0-1,0 0 1,0 0-1,1-1 1,-1 1 0,0-1-1,1 0 1,-1 0-1,1 0 1,-1 0-1,1-1 1,-1 0 0,1 1-1,0-1 1,-1 0-1,1-1 1,-1 1 0,1-1-1,-1 1 1,1-1-1,-1 0 1,5-2-1,-3 1 0,1-1 0,-1 1 0,0-1 0,0 0 0,0 0 0,-1 0 0,1-1 0,-1 1 0,0-1 0,0 0 0,0 0 0,0-1 0,-1 1 0,1-1 0,-1 0 0,3-7 0,1-3 71,-1 0 0,0 0 0,5-22 0,1-6-103,-13 64-106,2 32 0,0-7-30,-1-39 121,0 0 0,1 1 0,0-1 0,0 0 0,1 0 0,4 13 0,-5-16 35,1-1 1,0 1 0,0 0-1,0-1 1,0 0-1,1 1 1,0-1 0,-1 0-1,1 0 1,0 0-1,1-1 1,-1 1 0,5 2-1,-6-4-8,0 0-1,0 0 0,0 0 1,0 0-1,0-1 0,0 1 1,0-1-1,0 1 1,0-1-1,0 0 0,0 0 1,0 0-1,0 0 1,0 0-1,1 0 0,2-1 1,-1 0 16,-1-1 1,1 1 0,-1-1-1,0 1 1,1-1 0,-1 0 0,0-1-1,5-3 1,0-2 9,0 0-1,-1-1 1,0 0-1,0 0 1,5-11-1,5-13 63,-1-1 0,11-39 0,-11 30-109,76-244 360,-87 269-517,2-28 0,-11 99 135,-1 0 0,-16 61 0,7-35-49,-56 253 37,45-232 87,15-57 219,-1 0 1,-28 69-1,38-110-233,0 1-1,0-1 1,0 0-1,-1 0 0,1 0 1,-1 0-1,1 0 1,-1 0-1,0 0 0,1-1 1,-1 1-1,0-1 1,-3 3-1,4-4-21,0 0 1,0 1-1,-1-1 0,1 0 1,0 0-1,0 1 1,-1-1-1,1 0 0,0 0 1,-1 0-1,1-1 0,0 1 1,0 0-1,-1 0 0,1-1 1,0 1-1,0-1 0,0 1 1,0-1-1,-1 1 1,1-1-1,0 0 0,0 0 1,0 1-1,0-1 0,1 0 1,-1 0-1,-1-1 0,-2-3-10,1 0-1,0 0 1,0 0-1,0-1 1,1 1-1,-1-1 0,1 0 1,1 1-1,-1-1 1,1 0-1,0 0 1,0 0-1,1-12 0,0 16-28,0-1 0,0 1 0,1-1 0,-1 0 0,1 1 0,-1-1 1,1 1-1,0 0 0,0-1 0,0 1 0,1 0 0,-1-1 0,0 1 0,4-4 0,-2 3 9,1-1-1,0 1 1,0 0 0,0 0 0,0 0 0,0 1 0,6-3 0,5-1-42,0 1 0,0 0-1,27-4 1,-29 6 20,-1 2 20,-1-1 1,1-1 0,-1 0-1,0-1 1,0 0 0,17-9-1,-12 3 63,-1-1 0,0-1 0,0-1-1,-1 0 1,-1-1 0,0 0 0,11-17-1,0-4 6,-2-1-1,21-44 1,-29 47 69,-1 0-1,-2 0 1,11-56 0,-21 85-91,0 1 0,-1-1 0,0 0 0,1 0 0,-2 0 0,1 0 0,-1-6 0,1 10-29,0-1 0,-1 0 0,1 0 0,0 0 0,-1 0 0,1 1 0,-1-1 0,1 0 0,-1 0 0,1 1 0,-1-1 0,1 0 0,-1 1 0,0-1 0,1 0 0,-1 1 0,0-1 0,1 1 0,-1-1 1,0 1-1,0-1 0,0 1 0,0 0 0,1 0 0,-1-1 0,0 1 0,0 0 0,0 0 0,0 0 0,0 0 0,0 0 0,0 0 0,1 0 0,-1 0 0,0 0 0,0 0 0,0 0 0,-1 1 0,-1 0 11,-1 0 0,1 1-1,0-1 1,-1 1 0,1 0 0,0 0-1,0 0 1,0 0 0,1 0-1,-1 1 1,0-1 0,1 1-1,0 0 1,-1 0 0,1 0-1,0 0 1,-1 4 0,-3 4 22,1 0 1,0 1-1,-6 21 0,7-18 57,1 0-1,0 0 0,1 0 0,1 0 0,0 0 1,1 0-1,1 1 0,0-1 0,1 0 0,0 0 1,2 0-1,5 17 0,-8-28-38,1 0 0,0 1 0,0-1 1,0 0-1,0-1 0,1 1 0,0 0 0,0-1 0,0 1 0,0-1 0,0 0 1,0 0-1,1 0 0,0-1 0,-1 1 0,1-1 0,0 0 0,0 0 0,0 0 1,1 0-1,-1-1 0,0 0 0,1 0 0,-1 0 0,0 0 0,1-1 1,-1 1-1,1-1 0,-1-1 0,1 1 0,-1 0 0,1-1 0,-1 0 0,9-3 1,6-4-1,0-2 0,-1 0 0,20-15 1,-3-1-2823,-24 18 652,-1-1 0,16-17-1,-22 20 677,0 1-1,0-1 1,-1 0-1,4-6 0,1-5-1749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4:23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83 4224,'-34'-19'1920,"21"7"-1664,10 4 928,6 5-704,2-8-352,7 3-96,10-2 64,8 2-32,-5 5-3488,4 6 1888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4:25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15 770 2816,'-9'0'1022,"9"0"-980,0 0 0,0 0 0,0 1 0,0-1-1,0 0 1,-1 0 0,1 0 0,0 0 0,0 0 0,0 0 0,0 0 0,0 0 0,-1 0 0,1 0 0,0 0 0,0 0 0,0 0 0,0 0 0,-1 0 0,1 0 0,0 0 0,0 0 0,0 0-1,0 0 1,0 0 0,-1 0 0,1 0 0,0 0 0,0 0 0,0-1 0,0 1 0,0 0 0,-1 0 0,1 0 0,0 0 0,0 0 0,0 0 0,0 0 0,0-1 0,0 1 0,0 0 0,0 0 0,0 0-1,0 0 1,-1 0 0,1-1 0,0 1 0,0 0 0,0 0 0,0 0 0,0 0 0,0 0 0,0-1 0,0 1 0,0 0 0,0 0 0,0 0 0,0 0 0,0-1 0,0 1 0,1 0 0,-1 0 0,0 0-1,0 0 1,0 0 0,0-1 0,1-15 2851,0 9-2597,1-1 0,0 1 1,0-1-1,0 1 0,1 0 0,0 0 0,4-8 1,4-11-54,27-79 374,34-84-284,-46 134-123,26-64 465,-42 92-364,-1 1 0,8-43 0,-14 52-47,2-33 0,-19 69-530,-43 118 63,37-96 319,-28 83 0,41-99-52,0 0 1,2 1-1,1-1 1,-1 49 0,5-53-58,1 0 0,7 40 1,-7-55 33,1 0 1,-1 0-1,1 0 1,0 0-1,1-1 1,-1 1 0,1 0-1,0-1 1,1 0-1,-1 0 1,1 0-1,0 0 1,0 0-1,7 4 1,-10-8-3,0 0 0,1 0 0,-1 0 0,1 0 0,-1 0 0,1-1 0,-1 1 0,1-1 0,-1 1 0,1-1 0,-1 0 0,1 1 0,0-1 0,-1 0 0,1 0 0,-1 0 0,1 0 0,0 0 0,1-1 0,0 0 23,0 0 0,0 0 1,-1-1-1,1 1 0,-1 0 1,1-1-1,-1 0 0,0 1 1,0-1-1,3-3 0,2-3 61,-1 0 0,1 0 0,-2-1 0,9-15 0,17-48 6,-20 44-114,-6 13 3,11-19 28,-14 34-96,-1 5 4,0 9 8,0 36 185,11 59 0,-2-61 204,-9-45-287,0 1-1,1 0 1,-1 0-1,1 0 1,0-1-1,0 1 1,0 0-1,1-1 1,4 6-1,-5-9-30,-1 1 0,1 0-1,-1-1 1,1 1 0,-1-1-1,1 1 1,-1-1 0,1 0-1,0 0 1,-1 0 0,1 0-1,0 0 1,-1 0 0,1 0-1,-1 0 1,1-1 0,-1 1-1,1-1 1,0 1 0,-1-1-1,1 1 1,2-3 0,3 0 51,0-1 0,-1 0 0,11-8 0,11-13-57,-3-1 0,38-47 0,-39 43-106,1 1 1,37-32 0,-61 60 75,1 0 0,-1-1 0,1 1 1,-1 0-1,1 0 0,0 0 0,-1 0 1,1 1-1,0-1 0,0 0 0,0 1 1,0-1-1,-1 1 0,1 0 0,0-1 0,3 1 1,-3 1 10,-1-1 1,0 0 0,1 1 0,-1-1-1,0 1 1,0 0 0,0-1-1,0 1 1,0 0 0,1 0 0,-1 0-1,-1 0 1,1 0 0,0 0-1,0 0 1,0 0 0,0 0-1,-1 0 1,1 0 0,0 1 0,-1-1-1,1 0 1,-1 0 0,1 3-1,2 6 72,-1 0-1,0 0 1,-1 1 0,0-1-1,0 1 1,-1 12-1,-10 66 391,4-42-137,5-41-210,0-5-89,1 0 0,0 0 0,-1-1 0,1 1 0,0 0 0,0 0 0,0 0 0,0 0 0,0-1 0,0 1 0,0 0 0,0 0 0,0 0 0,0 0 0,1 1 0,2-5 36,0-1 0,0 1 0,0-1 0,0 0 0,2-5 0,3-2-15,2-6-103,10-20 0,-15 27 5,0 1 1,0-1-1,1 1 0,0 0 0,1 0 1,-1 1-1,16-15 0,-22 23 39,1-1 1,0 1-1,-1-1 0,1 1 0,-1 0 0,1-1 0,0 1 0,-1 0 0,1-1 0,-1 1 1,1 0-1,0 0 0,0 0 0,-1 0 0,1-1 0,0 1 0,-1 0 0,1 0 1,0 0-1,-1 0 0,1 1 0,0-1 0,0 0 0,-1 0 0,1 0 0,0 1 0,0 0 2,0-1 0,0 1 0,0 0 0,0 0 0,0 0 0,0 0 0,0 0 0,0 0 0,-1 0 0,1 0-1,0 1 1,0 1 0,1 4 3,0-1 0,0 1 0,-1-1 0,1 8-1,1 33-3,3 24 124,-6-71-115,0 0 1,0 0 0,0 0 0,0 1-1,0-1 1,0 0 0,0 0 0,0 0-1,0 0 1,0 0 0,0 0 0,0 1-1,0-1 1,0 0 0,1 0-1,-1 0 1,0 0 0,0 0 0,0 0-1,0 0 1,0 1 0,0-1 0,0 0-1,1 0 1,-1 0 0,0 0 0,0 0-1,0 0 1,0 0 0,0 0 0,0 0-1,1 0 1,-1 0 0,0 0-1,0 0 1,0 0 0,0 0 0,0 0-1,1 0 1,-1 0 0,0 0 0,0 0-1,0 0 1,0 0 0,0 0 0,1 0-1,-1 0 1,0 0 0,0 0 0,0 0-1,0-1 1,11-7 149,10-18-38,6-12-27,21-25-46,-41 55-67,0 0 0,1 0 1,0 1-1,1 0 0,11-7 0,-18 13 10,0 0 0,-1 0 1,1 0-1,0 1 0,0-1 0,0 1 1,0-1-1,0 1 0,0 0 0,0-1 0,-1 1 1,1 0-1,0 0 0,0 0 0,0 1 1,0-1-1,0 0 0,0 1 0,0-1 1,0 1-1,0 0 0,-1 0 0,1-1 0,0 1 1,0 0-1,-1 0 0,1 1 0,-1-1 1,1 0-1,-1 1 0,1-1 0,-1 0 1,1 3-1,6 5-51,-1 1 0,-1 0 0,0 1-1,6 14 1,-6-14 38,-3-3 41,1-1-1,0 0 1,1-1 0,0 1 0,0-1 0,0 0 0,0 0 0,12 9 0,-13-13 1,-1 1 1,0-1 0,1 0-1,0-1 1,-1 1 0,1-1-1,0 1 1,0-1-1,0 0 1,0-1 0,0 1-1,0-1 1,0 1 0,0-1-1,0-1 1,0 1 0,0 0-1,0-1 1,5-1 0,-3 0 7,1-1 1,-1 0-1,0 0 0,0 0 1,0-1-1,0 0 1,-1 0-1,0 0 1,1-1-1,-2 0 1,1 0-1,0 0 1,-1-1-1,0 1 1,-1-1-1,1 0 0,3-7 1,3-9 29,-1-1-1,-1 0 1,8-35 0,-12 43-30,6-32 107,-9 43-141,-1-1-1,1 1 0,-1-1 1,0 1-1,0 0 0,-1-1 1,-1-7-1,2 11 2,0 1 1,0 0-1,-1-1 1,1 1-1,0 0 0,0-1 1,0 1-1,0-1 1,0 1-1,0 0 1,-1 0-1,1-1 0,0 1 1,0 0-1,0-1 1,-1 1-1,1 0 0,0 0 1,0-1-1,-1 1 1,1 0-1,0 0 1,-1-1-1,1 1 0,0 0 1,0 0-1,-1 0 1,1 0-1,-1 0 0,-7 7-136,-2 15 95,6-7-3,-1 0 0,2 0 0,0 0 0,1 0 0,1 0 0,0 0 0,2 26 0,0-33 64,0 1 0,0-1 0,1 0 0,0 1 0,1-1 0,-1 0 0,2 0 0,-1 0 0,1-1 0,0 1 0,1-1 0,0 0 0,0 0 0,0-1 0,8 8 0,-11-12-65,0-1 0,0 1 0,0 0 1,1-1-1,-1 1 0,0-1 0,1 0 1,-1 0-1,1 0 0,-1 0 0,1-1 1,-1 1-1,1 0 0,0-1 0,-1 0 1,1 0-1,0 0 0,-1 0 1,1 0-1,0 0 0,-1-1 0,1 1 1,0-1-1,-1 0 0,1 0 0,-1 0 1,0 0-1,1 0 0,3-2 0,0-2-1351,0 1-1,0-1 1,0-1-1,0 1 0,-1-1 1,0 0-1,0 0 1,8-13-1,3-5-2296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4:25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5888,'0'-3'2688,"7"-4"-2336,-2 2 224,8 5-384,4-3-160,4 3-32,0-3 192,0 6-96,-5-3 96,1 3-96,-8 2-4640,-5 2 2496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4:26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27 195 5408,'-26'-19'2432,"64"4"-2112,-8 4 1088,0 6-832,24-9 704,0 6-768,35-10 96,3 2-352,21-6-160,-2 7-64,-10 1 736,-17 6-416,4-11-4096,-8 9 2016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4:27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248 457 3328,'1'-5'615,"5"-16"1943,-15 25 354,-13 7-2356,0 2 0,2 1 0,-1 0 0,2 1 0,-20 21 0,26-24-509,1 1 0,1 1 0,0 0 0,1 0 0,0 1 1,2 0-1,-1 1 0,-5 17 0,13-31-38,0 0 0,1 0 0,-1 0 0,1 0 0,-1 0 0,1 0 0,0 0 0,0 0 0,0 0 0,0 0 0,0 0 1,0 0-1,0 0 0,1 0 0,-1 0 0,1 0 0,0 0 0,-1 0 0,3 3 0,-2-3 20,1 0 1,0 0-1,0 0 0,0 0 0,0-1 1,0 1-1,0 0 0,1-1 1,-1 1-1,0-1 0,1 0 1,-1 0-1,4 1 0,2 1 66,1-1 0,0-1 0,0 1 0,-1-1 0,1-1 0,0 0-1,0 0 1,11-2 0,-7 0 21,-1-1 0,0-1 0,-1 1 0,1-2 0,-1 0 0,19-11 0,-24 12-19,0 0-1,0 0 0,0-1 0,-1 0 1,8-9-1,-10 11-40,-1 0 0,0 0-1,0 0 1,0-1 0,0 1-1,-1-1 1,1 1 0,-1-1 0,0 1-1,0-1 1,0-5 0,0 4-45,-1 1 1,-1-1-1,1 0 0,-1 1 1,1-1-1,-1 1 1,-1-1-1,1 1 0,-1 0 1,1-1-1,-1 1 0,-1 0 1,1 0-1,0 0 1,-4-4-1,1 2-22,-1 0-1,1 0 1,-1 1-1,0-1 1,-1 1-1,1 1 1,-12-7-1,10 6 27,0 2 0,0-1 0,0 1 0,0 0 0,0 1-1,-1-1 1,-8 0 0,13 3-50,1 0 0,-1 0 0,0 0-1,1 0 1,-1 1 0,1-1 0,-1 1 0,0 0 0,1 0 0,0 0-1,-1 1 1,1-1 0,0 1 0,0 0 0,0 0 0,0 0-1,0 0 1,-5 5 0,7-6 31,0-1-1,1 0 1,-1 1-1,0 0 1,1-1-1,-1 1 1,1-1 0,-1 1-1,1 0 1,-1-1-1,1 1 1,0 0-1,-1 0 1,1-1-1,0 1 1,-1 0 0,1 0-1,0 0 1,0-1-1,0 1 1,0 0-1,0 0 1,0 0-1,0 0 1,0-1-1,0 1 1,0 0 0,0 0-1,0 0 1,1-1-1,-1 1 1,0 0-1,0 0 1,1-1-1,-1 1 1,1 0 0,0 1-1,1-1 0,-1 1 0,1-1 0,0 0 0,0 0 0,0 0 0,0 0 0,0 0 0,0 0-1,0-1 1,0 1 0,0-1 0,0 1 0,3-1 0,4 1 13,0-1-1,1-1 1,-1 1 0,0-2-1,1 1 1,-1-1 0,0-1-1,0 1 1,9-5-1,-2-1 48,1 0-1,-1-1 0,26-19 1,-18 9 116,-1-1 0,-2-1 0,28-32 1,-16 10 272,31-50 0,-47 63-147,-2 1 0,-1-2 1,17-52-1,-28 71-338,1 1-1,1 0 1,8-16 0,-9 27-64,-1 5 90,2 9 33,-4 25-114,-5 73 0,4-103 64,-67 491 416,3-232-16,50-225-228,-1-1 0,-2 0 0,-46 77 0,56-107-64,-1-1-1,0-1 1,0 1-1,-1-1 1,-1-1-1,0 0 1,0 0-1,-22 13 0,28-19-24,-1-1-1,0 1 0,0-1 0,0-1 1,-1 1-1,1-1 0,0 1 0,-1-2 0,1 1 1,-8 0-1,9-1-21,0-1 0,0 0 0,-1 1 1,1-1-1,0-1 0,0 1 0,0-1 0,0 1 1,0-1-1,0 0 0,0-1 0,1 1 0,-1 0 0,-3-5 1,4 5-38,1-1 0,-1 1 1,1-1-1,0 0 0,0 1 1,0-1-1,0 0 1,1 0-1,-1 0 0,1 0 1,0-1-1,0 1 0,0 0 1,-1-5-1,2 2-18,-1 0 0,1 0 0,1 0 0,-1 0-1,1 0 1,0 0 0,2-9 0,2 1-19,0 0 1,1 1-1,0 0 0,1 0 0,14-20 1,-9 17 26,1 1 1,0 1 0,1 0 0,1 1-1,0 0 1,23-13 0,-4 5 50,1 1 0,39-15 0,-46 25 163,1 2-1,0 0 1,0 2-1,48-4 1,-67 9-54,20-1-472,-1 3-3400,6 1-4081,-10-2 4115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4:47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1215 3136,'-3'0'371,"3"0"-335,0 0 1,0 0-1,0 0 1,-1 0-1,1 0 1,0 0-1,0 0 0,-1 0 1,1 0-1,0 0 1,0 0-1,0 0 1,-1 0-1,1 0 1,0 0-1,0 0 0,0 0 1,-1 0-1,1 0 1,0 0-1,0 0 1,0 0-1,-1 0 0,1 0 1,0 1-1,0-1 1,0 0-1,0 0 1,-1 0-1,1 0 0,0 0 1,0 1-1,0-1 1,0 0-1,0 0 1,0 0-1,-1 1 917,9 0 625,-7-1-1462,0 1-1,0-1 0,0 0 0,0 0 0,0 0 1,0 0-1,-1-1 0,1 1 0,0 0 0,0 0 1,0 0-1,0-1 0,0 1 0,1-1 0,2-1 129,0 0 0,-1 0 0,1 0 0,-1 0 0,1-1 0,-1 1 0,0-1 0,5-5 0,21-33 822,-21 29-898,12-19 193,84-117 430,7 36-381,-33 36-154,-42 38-115,-2-2 0,-1-2 0,-2-1-1,31-58 1,41-109 979,-96 200-1098,-7 11-27,0 0 0,0 0 0,1 0 0,-1 0 0,0 0 0,0 0 0,0 0 0,0 1 0,0-1 0,-1 0 0,1 0 1,-1 2-1,-15 79-91,-48 138 1,34-124 158,19-59-18,1 1 1,3 0 0,1 1 0,-2 63 0,7-96-10,1 0 0,1 0 1,-1 0-1,1-1 0,0 1 0,0 0 1,1 0-1,0-1 0,2 7 0,-3-11-22,-1 0 0,0 0 0,1-1-1,-1 1 1,1 0 0,-1-1 0,1 1-1,-1-1 1,1 1 0,0-1 0,-1 1-1,1-1 1,-1 1 0,1-1 0,0 1-1,0-1 1,-1 0 0,1 1-1,0-1 1,0 0 0,-1 0 0,1 0-1,0 1 1,0-1 0,-1 0 0,1 0-1,0 0 1,0 0 0,0 0 0,-1-1-1,1 1 1,0 0 0,0 0-1,0 0 1,-1-1 0,1 1 0,0 0-1,0-1 1,3-1 40,-1-1-1,0 1 1,0 0 0,0-1-1,0 1 1,-1-1 0,1 0-1,2-4 1,20-31 274,35-77 0,-40 76-280,81-187 313,-94 209-343,178-377-232,-104 231 257,-77 155-91,-5 13 55,-7 15-35,-14 24 35,2 0 0,-23 76 0,-73 362 692,93-332-460,17-105-100,2 3 491,4-48-622,0 0 1,0 0 0,0 0 0,0 0-1,0 0 1,0 0 0,0 0 0,0 0-1,0 0 1,0 0 0,0-1-1,0 1 1,0 0 0,0 0 0,0 0-1,0 0 1,1 0 0,-1 0-1,0 0 1,0 0 0,0 0 0,0 0-1,0 0 1,0 0 0,0 0 0,0 0-1,0 0 1,0 0 0,0 0-1,0 0 1,0 0 0,0 0 0,0 0-1,0 0 1,0 0 0,0 0 0,0 0-1,0 0 1,1 0 0,-1 0-1,0 0 1,0 0 0,0 0 0,0 0-1,0 0 1,0 0 0,0 0-1,0 0 1,0 0 0,0 0 0,0 0-1,0 0 1,0 0 0,0 1 0,0-1-1,0 0 1,0 0 0,6-9 315,11-24-29,0 0-146,-2 9-174,1 1 1,2 1-1,0 0 0,1 1 0,31-26 0,-47 45-48,0-1 0,0 0 0,1 1 0,-1 0 1,5-2-1,-7 3 60,0 1-1,0-1 1,0 1 0,0 0 0,0-1 0,0 1 0,0 0 0,0 0 0,0 0-1,0 0 1,0 0 0,0 0 0,0 0 0,0 0 0,0 0 0,0 0 0,0 1-1,0-1 1,0 0 0,0 1 0,0-1 0,0 0 0,0 1 0,0 0-1,1 0 1,-2 0 19,1 0 0,-1 0 0,0 0-1,1 0 1,-1 0 0,0 0-1,1 0 1,-1 0 0,0 0-1,0 0 1,0 0 0,0 0 0,0 0-1,0 0 1,-1 2 0,1 2 25,0 26-77,1-1 1,6 32-1,-6-54 59,0 0 1,1 0-1,1 0 1,-1 0-1,1 0 1,0-1-1,1 1 0,0-1 1,0 0-1,1 0 1,-1 0-1,11 10 0,-13-15 8,0-1-1,0 0 0,1 1 0,-1-1 1,0 0-1,0 0 0,1 0 0,-1 0 1,1 0-1,-1-1 0,0 1 0,1-1 1,-1 0-1,1 0 0,-1 1 0,1-2 1,-1 1-1,1 0 0,-1 0 0,1-1 1,-1 1-1,1-1 0,-1 0 0,0 0 1,5-2-1,0 0 30,0-1 1,0 0-1,-1-1 1,0 1-1,1-1 1,8-10-1,114-139 180,-128 153-226,0 0 1,0 0-1,-1 1 1,1-1 0,0 0-1,-1 0 1,1 0-1,-1 0 1,0-1-1,1 1 1,-1 0 0,0 0-1,0 0 1,1 0-1,-1 0 1,0 0-1,0 0 1,0-1 0,0 1-1,-1-2 1,1 3-14,0 0 0,-1 0 1,1 0-1,0-1 1,0 1-1,-1 0 0,1 0 1,0 0-1,0 0 0,-1 0 1,1 0-1,0 0 0,0 0 1,0 0-1,-1 0 1,1 0-1,0 0 0,0 0 1,-1 0-1,1 0 0,0 1 1,0-1-1,-1 0 0,1 0 1,0 0-1,0 0 1,0 0-1,-1 0 0,1 1 1,0-1-1,0 0 0,0 0 1,0 0-1,-1 1 1,1-1-1,0 0 0,0 0 1,-8 9-59,-2 5 65,0 1 1,1 0-1,1 0 0,0 1 1,1 0-1,1 0 1,1 1-1,0 0 0,1 0 1,0 0-1,2 0 0,-1 21 1,3-37 24,0 0 0,0 1 1,0-1-1,0 0 0,0 1 1,0-1-1,1 0 0,-1 1 1,0-1-1,1 0 0,-1 1 1,1-1-1,0 0 0,-1 0 1,1 0-1,0 0 0,1 2 1,-2-3-7,1 0 0,-1 1 1,1-1-1,0 0 1,-1 0-1,1 0 0,0 0 1,-1 1-1,1-1 0,0 0 1,-1 0-1,1 0 1,0 0-1,-1 0 0,1-1 1,0 1-1,-1 0 0,1 0 1,0 0-1,-1 0 1,1-1-1,0 1 0,-1 0 1,1-1-1,-1 1 0,1 0 1,-1-1-1,1 1 1,-1-1-1,1 1 0,0-2 1,3-2 9,-1 1 1,1-1-1,-1-1 0,0 1 1,0 0-1,-1-1 1,4-6-1,12-36 78,-13 31-61,13-30 99,15-50-158,-38 118-220,-2 40 0,7-58 241,0 1-1,1-1 0,-1 1 1,1-1-1,0 0 0,0 1 1,3 7-1,-4-12-2,0 0 0,1 1 0,-1-1 0,0 0 0,1 0 0,-1 1 0,0-1 0,1 0 0,-1 0 0,0 0 0,1 0 0,-1 1 0,0-1 0,1 0 0,-1 0 0,1 0 0,-1 0 0,1 0 0,-1 0 0,0 0 0,1 0 0,-1 0 0,1 0 0,-1 0 0,0 0 0,1 0 0,-1-1 0,0 1 0,1 0 0,-1 0 0,1 0 0,-1-1 0,1 1 0,12-10 83,-9 7-45,193-158 269,-180 143-329,0 0 0,-1-1 0,-1 0 0,-1-1 1,14-25-1,-9 7 67,-2 0 0,15-48 1,41-143-7,-67 214-152,-4 10-42,-2 8-108,-26 190 165,20-136 88,0 14 152,3 1 0,3 0 1,4 0-1,17 101 0,-20-164-75,1-1 0,0 1 0,1 0 0,0-1 0,0 1 0,7 11 0,-10-20-108,0 1 0,0-1-1,0 0 1,0 0-1,0 0 1,0 1 0,0-1-1,1 0 1,-1 0 0,0 0-1,0 0 1,0 1 0,0-1-1,0 0 1,1 0 0,-1 0-1,0 0 1,0 0-1,0 0 1,0 0 0,1 1-1,-1-1 1,0 0 0,0 0-1,0 0 1,1 0 0,-1 0-1,0 0 1,0 0-1,0 0 1,1 0 0,-1 0-1,0 0 1,0 0 0,0 0-1,1 0 1,-1 0 0,0 0-1,0 0 1,0 0 0,0-1-1,1 1 1,-1 0-1,0 0 1,0 0 0,0 0-1,0 0 1,1 0 0,-1 0-1,0-1 1,0 1 0,0 0-1,0 0 1,0 0-1,0 0 1,1-1 0,-1 1-1,0 0 1,0 0 0,0-1-1,4-12-2057,-3 11 1546,1-4-426,0-1 0,-1 1 0,0 0 0,0-1 0,0 1 0,-1-7 0,0-19-1829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58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665 111 7968,'-5'-5'1582,"4"4"-1327,1 1-1,-1-1 1,1 1-1,-1-1 0,1 0 1,-1 1-1,1 0 0,-1-1 1,0 1-1,1-1 0,-1 1 1,0 0-1,1-1 0,-1 1 1,0 0-1,1 0 0,-1 0 1,0-1-1,1 1 0,-1 0 1,-1 0-1,-78 33 4402,-106 58-2853,86-31-1134,83-47-531,1 0 0,0 1 0,-20 23 0,19-17-105,0 1 1,2 0-1,-14 26 0,24-38-3,0 0 0,1 1 1,0-1-1,1 1 0,0 0 0,0 0 0,1 0 0,0 0 0,1 1 0,0 19 0,1-28-16,0-1 0,0 1-1,0-1 1,0 1 0,0-1 0,0 1 0,1-1-1,-1 0 1,1 1 0,-1-1 0,1 1 0,-1-1-1,1 0 1,0 0 0,0 1 0,0-1 0,-1 0-1,1 0 1,0 0 0,0 0 0,1 0 0,-1 0-1,0 0 1,0 0 0,0 0 0,1-1 0,-1 1-1,0 0 1,1-1 0,-1 1 0,1-1 0,-1 0-1,0 1 1,1-1 0,-1 0 0,1 0 0,-1 0-1,1 0 1,-1 0 0,1 0 0,-1 0 0,3-1-1,4-1 44,-1 0 0,1-1 0,-1 1 0,1-2 0,-1 1 0,11-8 0,21-15 108,-1-2 1,-2-2-1,-1-1 0,-1-1 1,49-63-1,-67 76-139,-7 8-33,0 0 0,14-24 0,-3 0 541,-18 40-647,-2 6 60,-38 246 539,24-187-345,-44 133 0,-45 37 559,95-222-578,-99 183 555,101-191-594,0-1 0,-1-1 1,-13 15-1,17-20-62,-1 0 0,1 0 0,-1-1 1,1 1-1,-1-1 0,0 0 0,0 0 0,0 0 0,0 0 0,0-1 0,-7 2 0,8-2-28,1-1-1,-1 0 0,1 0 1,-1-1-1,1 1 0,0 0 1,-1-1-1,1 0 0,0 1 0,-1-1 1,1 0-1,0 0 0,0 0 1,0-1-1,0 1 0,0 0 0,0-1 1,0 1-1,0-1 0,0 0 1,1 1-1,-1-1 0,1 0 1,-1 0-1,-1-3 0,-2-4-82,0-1 0,1 1 0,0-1 0,-4-12 0,0-3-150,2 1 0,0-1 0,1-1 0,-1-45 0,6 60 199,1 0 0,1 0 1,0 0-1,0 0 0,1 1 0,0-1 1,1 1-1,0 0 0,1 0 0,0 0 0,1 0 1,0 1-1,9-11 0,-1 4 0,0 1 0,1 0 0,1 1 0,25-17 0,-33 25 12,234-158-310,-224 153 336,58-36-15,1 4 1,123-49-1,-145 70 73,132-47 450,-175 65-472,-6 2-10,0 0 0,0 0 1,0 0-1,0-1 0,-1 1 0,1-1 0,6-5 1,-13 8-22,1 0 0,0 0 1,0 0-1,0 0 0,0 0 1,0 0-1,0 0 1,0 0-1,0 0 0,0 0 1,0 0-1,0 0 1,0 0-1,-1 0 0,1 0 1,0 0-1,0 0 1,0 0-1,0-1 0,0 1 1,0 0-1,0 0 1,0 0-1,0 0 0,0 0 1,0 0-1,0 0 0,0 0 1,0 0-1,0 0 1,0 0-1,0 0 0,0 0 1,0 0-1,0-1 1,0 1-1,0 0 0,0 0 1,-1 0-1,1 0 1,1 0-1,-1 0 0,0 0 1,0 0-1,0 0 0,0 0 1,0 0-1,0 0 1,0-1-1,0 1 0,0 0 1,0 0-1,0 0 1,0 0-1,0 0 0,0 0 1,-14 2 61,-15 6-88,14-2 28,1 1 0,0 0 0,-20 14 0,26-16-25,0 1 1,0 1-1,1-1 0,0 1 1,0 0-1,-9 14 1,14-18 14,0-1 0,1 1 0,0 0 1,-1 0-1,1-1 0,0 1 1,1 0-1,-1 0 0,0 0 0,1 0 1,0 0-1,-1 3 0,1-4 1,1-1-1,-1 0 0,0 1 1,0-1-1,1 0 0,-1 1 0,1-1 1,-1 0-1,1 1 0,0-1 1,-1 0-1,1 0 0,0 0 0,0 0 1,0 0-1,0 0 0,0 0 1,0 0-1,0 0 0,0 0 1,0-1-1,0 1 0,0 0 0,1-1 1,-1 1-1,0-1 0,0 1 1,1-1-1,1 1 0,6 1 17,0-1 0,0-1 1,0 1-1,0-1 0,0-1 0,0 0 0,0 0 0,0-1 1,13-4-1,3-2 64,48-23 0,-56 23 4,0-2 1,0 0 0,19-15 0,-28 19-47,-1 0-1,0-1 1,-1 0 0,1 0-1,-1-1 1,-1 1 0,1-1-1,6-15 1,-7 11 55,0 0 0,-1 0 0,5-21 0,-8 27-70,0 0 0,-1-1 1,1 1-1,-1-1 1,0 1-1,-1 0 0,0-1 1,-3-11-1,4 16-24,-1 0 0,0 0-1,1 0 1,-1 0 0,0 1 0,0-1-1,0 0 1,0 1 0,0-1 0,-1 1-1,1-1 1,0 1 0,-1 0 0,1 0-1,-1-1 1,0 1 0,1 0-1,-4-1 1,2 1 3,0 0-1,-1 0 0,1 0 1,-1 1-1,1-1 0,0 1 1,-1 0-1,1 0 1,-7 1-1,-3 1-4,0 1-1,0 1 1,0 0-1,-15 7 1,18-6-77,0 0 0,-13 9 0,20-13 66,0 1 0,0 0 0,1 1 0,-1-1 0,1 0 0,0 1 0,0-1 0,0 1 1,0 0-1,0 0 0,0-1 0,-2 6 0,4-7 7,0 1 1,0-1-1,-1 0 1,1 0-1,0 0 1,0 1 0,0-1-1,0 0 1,0 0-1,0 0 1,1 1 0,-1-1-1,0 0 1,0 0-1,1 0 1,-1 0 0,1 0-1,-1 1 1,2 1-1,0-1 18,0 0 0,0 0-1,0 0 1,0 0 0,0 0-1,1-1 1,-1 1 0,4 1-1,3 2 37,1-1 0,0 0-1,14 3 1,-8-3 43,0-1 0,0 0 1,22 0-1,-29-3-45,0 0 0,0-1 0,0 0 0,0 0 0,0-1 0,0 0 0,14-6 0,19-11 56,0-2 0,63-44-1,69-68 34,-167 127-73,-6 4-22,1 0 0,0 0 0,0 0 0,0 0 0,0 1 0,0-1 0,1 1 0,-1-1 0,0 1 0,1 0 0,4-2 0,-7 3-28,0 0 0,0 0 0,0 0 0,1 1 1,-1-1-1,0 0 0,0 0 0,0 0 0,1 0 0,-1 0 0,0 0 0,0 0 0,0 0 0,0 1 0,0-1 1,1 0-1,-1 0 0,0 0 0,0 0 0,0 1 0,0-1 0,0 0 0,0 0 0,0 0 0,0 0 0,0 1 0,0-1 1,0 0-1,0 0 0,0 0 0,0 1 0,0-1 0,0 0 0,0 0 0,0 0 0,0 1 0,0-1 0,0 0 0,0 0 1,0 0-1,-3 11 114,3-8-69,-16 47 40,9-31-171,1 2 0,-6 33 0,12-52 90,-1 0-1,1 0 1,0 0-1,0 0 1,0 0-1,0 0 1,0 0-1,0 0 1,1 0-1,-1 0 1,1 0-1,-1 0 1,1 0-1,0 0 1,0 0-1,0 0 1,0-1 0,0 1-1,0 0 1,1-1-1,-1 1 1,0-1-1,1 1 1,-1-1-1,1 1 1,0-1-1,-1 0 1,1 0-1,0 0 1,0 0-1,0 0 1,-1 0-1,1-1 1,0 1-1,0-1 1,0 1-1,0-1 1,4 1-1,3-1-4,0 1-1,0-1 0,0-1 0,0 0 1,0 0-1,0-1 0,13-4 0,-7 1-20,-1 0-1,0-2 1,0 0-1,0 0 1,-1-1-1,0-1 1,-1 0-1,0-1 1,19-20-1,-26 24 19,8-8 36,1 0 0,-1 1 1,27-18-1,-39 30-38,-1 1-1,1-1 1,0 0 0,0 1 0,0 0 0,0-1 0,-1 1-1,1-1 1,0 1 0,0 0 0,0 0 0,0-1 0,0 1-1,0 0 1,0 0 0,0 0 0,0 0 0,0 0 0,0 0 0,0 1-1,0-1 1,0 0 0,-1 0 0,1 1 0,1-1 0,-1 1 2,0 0 1,0 0 0,0 0-1,0 0 1,0 1 0,0-1 0,-1 0-1,1 0 1,0 0 0,-1 1-1,1-1 1,-1 0 0,1 1 0,-1-1-1,0 2 1,2 6 35,-2-1 0,1 1 0,-1-1 0,-1 11 0,-5 20 138,-17 64-1,17-78-137,6-24-40,0-1-1,0 0 0,-1 1 0,1-1 0,0 0 1,0 1-1,0-1 0,0 0 0,0 1 0,0-1 0,0 0 1,0 0-1,0 1 0,0-1 0,1 0 0,-1 1 0,0-1 1,0 0-1,0 1 0,0-1 0,0 0 0,1 0 1,-1 1-1,0-1 0,0 0 0,0 0 0,1 1 0,-1-1 1,1 0 1,-1 0 0,1 1 0,-1-1 0,1 0 0,-1 0 1,1 0-1,-1 0 0,1 0 0,-1 0 0,1 0 0,-1-1 0,0 1 1,1 0-1,-1 0 0,1 0 0,-1 0 0,1-1 0,-1 1 1,1 0-1,-1 0 0,0-1 0,1 0 0,32-29-30,-6 5-82,17-8 61,1 2 0,2 2 0,52-24 0,-84 46 93,-2 0 34,22-7 1,-31 12-69,1 1-1,-1 0 1,1 0-1,0 0 1,-1 1-1,1-1 1,0 1-1,8 1 1,-11-1-5,0 1 1,-1-1-1,1 1 0,0-1 1,-1 1-1,1 0 1,-1 0-1,1 0 0,-1-1 1,0 1-1,1 1 1,-1-1-1,0 0 0,1 0 1,-1 0-1,0 1 1,0-1-1,0 0 1,0 1-1,0-1 0,-1 1 1,1-1-1,0 1 1,-1 0-1,1-1 0,-1 1 1,0 0-1,1-1 1,-1 1-1,0 0 0,0-1 1,0 1-1,0 2 1,0 4 31,-1 0 0,0 1 1,0-1-1,-1 0 0,-4 13 1,-1-3-16,2-5 11,-6 23 0,10-34-39,0 1-1,1-1 1,0 1-1,-1 0 0,1-1 1,0 1-1,0-1 0,1 1 1,-1-1-1,0 1 0,1 0 1,0-1-1,-1 1 0,1-1 1,2 4-1,-1-4 8,-1 0 0,1-1 0,-1 1-1,1-1 1,0 1 0,0-1 0,0 0 0,0 0-1,0 0 1,0 0 0,0 0 0,0 0 0,0-1 0,1 1-1,-1 0 1,0-1 0,0 0 0,1 0 0,3 0-1,6 0 38,0-1-1,17-2 1,-24 2-26,13-3-29,0 0 0,0-1-1,0-1 1,19-9-1,67-38-63,-82 40 110,41-23-27,-2-3-1,78-65 0,-133 99 27,-2 2-22,0-1 0,0 1 0,-1-1 1,1 1-1,-1-1 0,1 0 0,-1-1 0,3-4 0,-5 2-51,-6 7 2,-9 7-46,-18 14 52,1 1 1,1 2 0,1 1-1,2 1 1,0 2 0,2 0-1,-30 43 1,47-58 38,1-1 0,-10 23 0,15-30-14,0-1-1,1 0 0,-1 1 0,1-1 0,0 1 1,1-1-1,-1 1 0,1-1 0,0 1 0,0-1 1,0 1-1,1 0 0,1 5 0,-2-9 11,0-1 0,0 1 0,1 0 0,-1 0 0,1 0 0,-1 0 0,1-1 0,-1 1 0,1 0 0,-1 0 0,1-1 0,0 1 0,-1 0 0,1-1 0,0 1 0,-1-1 0,1 1 0,0-1 0,0 1 0,0-1 0,-1 0 0,1 1 0,0-1 0,0 0 0,0 0 0,0 1 0,0-1 0,0 0 0,0 0 0,0 0 0,-1 0-1,1 0 1,0 0 0,0-1 0,1 1 0,4-2-17,0 1-1,0-2 0,0 1 1,7-5-1,-4 3 13,169-86-369,-133 64 365,32-16-164,-76 41 176,0 0 0,0 1 0,0-1-1,0 1 1,0-1 0,1 1 0,-1 0-1,0-1 1,0 1 0,0 0 0,1 0-1,-1 0 1,0 0 0,0 0 0,0 0-1,1 0 1,-1 0 0,0 1-1,0-1 1,1 0 0,-1 1 0,0-1-1,0 1 1,0-1 0,0 1 0,0-1-1,0 1 1,0 0 0,0 0 0,0-1-1,0 1 1,0 0 0,1 2 0,-1 0 12,1 0 0,-1 0 0,0 0 0,0 0 0,0 0 0,-1 0 0,1 0 0,-1 0 0,1 0 0,-1 1 0,0-1 0,-1 0 0,1 4 0,-6 21 53,-1-1-1,-1 1 1,-19 44-1,15-42-13,-19 47 37,-3-2 1,-4-1-1,-3-2 0,-3-2 0,-81 99 0,112-153-34,-1-1-1,0-1 1,-20 15-1,27-24-27,0 0-1,0-1 1,-1 1-1,0-2 1,1 1-1,-1-1 1,0 0-1,0-1 1,-1 0-1,-14 2 0,11-4-58,0 1 1,0-2-1,0 0 0,0 0 0,1-2 0,-1 1 0,1-1 0,-1-1 0,1 0 0,0 0 0,0-1 0,1-1 0,-1 0 0,1 0 0,0-1 0,1 0 0,-10-10 0,16 15 2,1-1 0,0 1 0,0-1-1,0 0 1,1 0 0,-1 0 0,1 0 0,-1 0-1,1 0 1,0 0 0,0 0 0,0 0 0,1 0 0,-1-7-1,1 5-2,0 1-1,0-1 0,1 1 0,0-1 1,0 1-1,0 0 0,1-1 0,0 1 1,3-7-1,5-5-82,0 1 0,1 1 0,1 0 0,19-18 0,-22 22 27,-6 8 11,130-129-7059,-126 125 5874,-1 1-1,15-9 1,3 3-7143,-20 10 5567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4:47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5 4224,'-13'-4'1920,"30"8"-1664,-9-4 1696,14 3-1120,11-3 0,9 5-480,9-2-128,-1 0-128,1-3 288,-4 0-192,-10 0 512,-3 5-384,-9-5-1888,-5 3 832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4:47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0 224 4480,'39'-6'2016,"112"-17"-1728,-79 9 800,-9 1-640,46-16 320,5 2-448,16-5 576,-11 1-480,-6 1-3648,-21 11 1728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4:52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21 702 2656,'-6'1'1279,"11"3"292,-3-4-1325,0 1 0,-1-1 0,1 1 0,0-1 0,-1 0 0,1 0 0,0 0 0,0 0 0,-1 0 0,1 0 0,2-1 0,9-4 450,-1-1 0,0 0 0,0-1 0,14-10 0,42-38 331,-35 27-584,39-42-1,-60 56-199,18-26 0,-22 24 109,-3 5-219,-34 70-618,-86 241 484,34-77 44,-22 6 928,103-228-917,0-1-1,-1 1 1,1 0 0,-1 0 0,1 0-1,-1 0 1,1 0 0,-1-1 0,0 1-1,1 0 1,-1 0 0,0-1 0,1 1 0,-2 0-1,2-1-24,-1 0 1,1 0-1,0 0 0,0 0 0,-1 0 0,1 0 0,0 0 1,0 0-1,-1 0 0,1 0 0,0-1 0,0 1 0,0 0 0,-1 0 1,1 0-1,0 0 0,0 0 0,0-1 0,0 1 0,-1 0 1,1 0-1,0 0 0,0 0 0,0-1 0,0 1 0,0 0 1,0 0-1,-1-1 0,1 1 0,0 0 0,0 0 0,0 0 0,0-1 1,-1-2 45,1 0 0,-1 0 0,1 0 1,0 0-1,0 0 0,0 0 1,1-5-1,9-37 80,19-46 0,-15 45-60,6-14-42,55-114 1,-50 129-221,53-69 1,-16 25 29,-42 59 102,36-54-109,-44 69 43,0 1 1,1-1 0,18-14-1,-30 28 87,0 0 0,0 0 0,0 0 0,1 0 1,-1 0-1,0 0 0,1 1 0,-1-1 0,1 0 0,-1 1 0,1-1 0,-1 1 0,1 0 0,-1-1 0,1 1 0,-1 0 0,1 0 1,-1 0-1,1 0 0,1 1 0,0-1 6,-1 1 1,0 0-1,0 0 1,-1 0-1,1 0 1,0 0-1,0 1 0,0-1 1,-1 0-1,1 1 1,-1 0-1,3 2 1,2 4 38,-2 0 0,1 0 1,-1 0-1,0 0 0,5 17 0,-6-13-7,0 0 0,-1 0 0,-1 0 0,0 0-1,0 1 1,-1-1 0,-1 0 0,0 1-1,0-1 1,-4 14 0,0-9 232,-6 19 330,11-35-563,-1 0 0,1 0-1,0-1 1,-1 1 0,1 0-1,-1 0 1,1 0 0,-1-1-1,1 1 1,-1 0-1,0-1 1,1 1 0,-1 0-1,0-1 1,0 1 0,1-1-1,-1 1 1,0-1 0,0 0-1,0 1 1,0-1 0,0 0-1,1 1 1,-1-1-1,0 0 1,0 0 0,0 0-1,0 0 1,0 0 0,0 0-1,0 0 1,0 0 0,0 0-1,0 0 1,0-1-1,-1 1 1,-3-3-11,0 1 0,0-1 0,1 0-1,-1 0 1,-5-5 0,-3-2-590,18 14 395,3 1 72,0 0-1,14 6 0,-19-9 122,1-1 0,-1 1 1,1-1-1,0 0 0,0 0 1,-1-1-1,1 1 0,0-1 0,0 0 1,0 0-1,6-1 0,13-6 74,1 0 0,-1-2-1,-1 0 1,31-19-1,-40 22-58,23-14 132,50-35-1,-69 42-139,0-1-1,0-1 0,-1 0 0,19-25 1,-29 33 13,-1 0 0,0 0 0,0-1 1,-1 0-1,8-16 0,-12 23-50,0 0 0,0 0 0,1 0 0,-1 0 0,0 1 0,1-1 1,-1 0-1,1 0 0,-1 0 0,1 0 0,-1 1 0,2-2 0,5 2 36,1 1-72,-5 0 31,0-1-1,0 1 1,0 0-1,-1 0 1,1 0-1,0 0 0,0 0 1,-1 1-1,1-1 1,-1 1-1,1-1 1,-1 1-1,0 0 0,0 0 1,0 0-1,0 0 1,0 1-1,2 3 1,3 4 30,0 0 1,-1 0-1,6 15 0,4 12 107,-9-19-91,1-1 1,0 1-1,1-1 1,1-1-1,16 21 0,-25-35 7,1-1-1,-1 1 0,0-1 0,1 0 1,-1 1-1,1-1 0,-1 0 0,1 0 1,0 0-1,-1 0 0,1 0 0,0 0 1,0-1-1,0 1 0,-1-1 0,1 1 1,0-1-1,0 1 0,0-1 0,0 0 0,0 0 1,0 0-1,0 0 0,0-1 0,0 1 1,0 0-1,-1-1 0,1 1 0,0-1 1,0 0-1,0 1 0,-1-1 0,1 0 1,0 0-1,-1 0 0,1-1 0,2-1 1,5-5 44,-1 0 1,1-1-1,-2 0 1,13-19 0,-15 23-80,64-106 83,-25 38-18,-39 67-53,-4 5-23,0 0 1,-1 0 0,1 0 0,0 0 0,-1 0 0,1 0 0,0-1 0,-1 1 0,0 0 0,1 0 0,-1 0 0,0-1 0,1 1 0,-1 0 0,0 0 0,0-1 0,0 1 0,0 0 0,-1-2 0,2 0 134,0 7-45,-1 0 61,-2-7 169,0-2-263,0 0 1,-1 0-1,0 0 1,0 1 0,-6-8-1,8 11-47,1 0 1,-1 0-1,0 0 0,0 0 1,0 0-1,0 0 0,0 0 0,-1 0 1,1 1-1,0-1 0,0 1 0,0-1 1,-1 0-1,1 1 0,0 0 0,0-1 1,-1 1-1,1 0 0,0 0 0,-1 0 1,1 0-1,-1 0 0,1 0 0,0 0 1,-1 0-1,1 0 0,0 1 1,-1-1-1,-1 1 0,-2 2-5,1 0 0,-1 0 0,1 1 0,0 0 0,-1-1 0,2 2 0,-1-1 0,0 0 0,1 1 0,0-1 0,0 1 0,0 0 0,0 0 0,1 0 0,0 0 0,-2 7 0,1 0-39,0 0 1,1 0 0,0 1-1,1-1 1,0 0-1,1 18 1,1-25 55,-1 0 0,1-1 1,0 1-1,1-1 0,-1 1 1,1-1-1,0 1 0,0-1 0,0 0 1,1 0-1,-1 0 0,1 0 1,0-1-1,0 1 0,0-1 1,1 1-1,-1-1 0,1 0 1,0-1-1,0 1 0,0-1 0,0 1 1,0-1-1,0 0 0,6 1 1,1 1 39,0-1 0,0 0 1,0-1-1,1 0 0,-1 0 0,1-2 1,-1 1-1,1-1 0,12-2 0,-12 0-5,0-1-1,0 0 0,0-1 1,0 0-1,-1 0 0,13-8 1,-1-1 80,39-29 0,-44 23-34,-15 15-94,0 1 1,-1 0-1,1 0 0,1 0 0,-1 1 0,0-1 0,1 1 0,3-3 0,-6 5 3,-1 0-1,0 0 1,0 0-1,0 0 1,1 0 0,-1 0-1,0 1 1,0-1-1,0 0 1,1 0-1,-1 0 1,0 0-1,0 0 1,0 0-1,1 1 1,-1-1-1,0 0 1,0 0-1,0 0 1,0 0-1,0 1 1,1-1-1,-1 0 1,0 0-1,0 0 1,0 1-1,0-1 1,0 0 0,0 0-1,0 0 1,0 1-1,0-1 1,0 0-1,0 0 1,0 1-1,0-1 1,0 0-1,0 0 1,0 0-1,0 1 1,0-1-1,0 0 1,0 0-1,0 1 1,0-1-1,0 0 1,-1 0-1,-1 18-68,1-14 35,-8 94 77,9-92-16,0 0 0,1 0 0,-1 0 0,1 0-1,0 0 1,0-1 0,1 1 0,0 0 0,0-1 0,0 1 0,4 4 0,-5-9 1,-1 0 0,1 0 0,0 0 0,-1 0 0,1 0 0,0 0 0,0-1 0,0 1 0,0 0 0,0-1 0,0 1 0,0 0 0,0-1 0,0 0 0,0 1 0,0-1-1,1 0 1,-1 1 0,0-1 0,2 0 0,-1 0 31,0 0-1,1 0 1,-1-1-1,0 1 1,1-1-1,-1 1 1,0-1-1,0 0 1,4-2-1,0 0 15,-1 0-1,0 0 1,0-1 0,0 0 0,-1 0-1,1-1 1,3-4 0,6-12-57,-1 0 0,-1 0 0,14-33 1,-11 20 1,-9 9 81,-5 23-126,-1-1 1,0 0-1,1 1 0,0-1 0,-1 1 0,1-1 0,0 1 0,2-4 0,-3 6 21,1 0-1,-1 0 0,0 0 0,0 0 1,1 0-1,-1 0 0,0 0 1,0 0-1,1 0 0,-1 0 0,0 0 1,0 0-1,0 0 0,1 0 1,-1 0-1,0 0 0,0 0 0,1 0 1,-1 1-1,0-1 0,0 0 1,0 0-1,1 0 0,-1 0 0,0 0 1,0 1-1,0-1 0,0 0 1,1 0-1,-1 0 0,0 0 0,0 1 1,0-1-1,0 0 0,0 0 1,0 1-1,0-1 0,0 0 0,0 0 1,1 0-1,-1 1 0,7 14-39,-5-11-2,2 2 47,-1 1 0,1-2 0,1 1 0,-1 0 0,1-1 0,0 0 0,0 0 0,1 0 0,-1-1 0,12 7 0,-8-6 54,0-1 0,0 0 0,1 0 0,0-1 0,-1 0 0,1-1 0,11 2 0,-5-3 44,0 0 0,-1 0-1,1-1 1,-1-1 0,1-1 0,22-5 0,-30 5-69,0 0 0,-1 0-1,1-1 1,-1 0 0,0-1 0,0 1 0,0-1 0,0-1 0,-1 1 0,0-1 0,0 0 0,0-1 0,0 1 0,6-10 0,-10 11 2,1 0-1,0-1 0,-1 0 0,0 1 1,0-1-1,-1 0 0,1 0 1,-1 0-1,0 0 0,0 0 1,-1-1-1,0 1 0,0 0 0,0 0 1,0 0-1,-1 0 0,0-1 1,-1-5-1,2 11-28,-1-1 0,1 0 0,0 0 0,-1 1 0,1-1 0,0 0 0,-1 0 0,1 1 0,-1-1 0,1 0 0,-1 1 0,1-1 0,-1 1 0,1-1 0,-1 1 0,1-1 0,-1 1 0,0-1 0,0 1 0,1 0 0,-1-1 0,0 1 0,-1-1 0,1 1-6,-1 0 0,0 0 0,1 0-1,-1 0 1,0 0 0,1 0 0,-1 0-1,1 1 1,-1-1 0,1 1 0,-3 0-1,-1 1-16,0 1 1,-1 0-1,1 0 0,0 0 0,-6 6 1,-1 3-22,0 0 0,2 1 0,-1 1 1,2-1-1,0 2 0,-14 29 0,20-38 33,1 1 0,0-1 0,0 1-1,0 0 1,0 11 0,1-15 8,1 1 0,0 0 1,0-1-1,0 1 0,1-1 1,-1 1-1,1 0 0,0-1 1,0 1-1,0-1 0,0 1 1,4 5-1,-3-7 25,0 0 0,-1 0 0,1-1 0,0 1 0,1 0-1,-1-1 1,0 0 0,0 1 0,1-1 0,-1 0 0,0 0 0,1 0 0,0 0 0,-1-1 0,1 1 0,2-1 0,2 1 16,0 0-1,0 0 1,0-1 0,0-1 0,8 0 0,2-2 37,-1-1 0,1-1-1,28-11 1,45-28-168,-74 35 29,-13 7 56,0 1 1,0 0-1,0-1 0,0 1 0,0 0 0,0 1 1,1-1-1,3 0 0,-7 1 15,1 0-1,0 0 1,0 0 0,0 0-1,-1 1 1,1-1-1,0 0 1,0 0 0,-1 0-1,1 1 1,0-1 0,-1 0-1,1 1 1,0-1 0,-1 1-1,1-1 1,0 1-1,-1-1 1,1 1 0,-1-1-1,1 1 1,-1-1 0,1 1-1,-1 0 1,1-1 0,-1 1-1,0 0 1,1 0 0,-1-1-1,0 1 1,0 0-1,0-1 1,1 1 0,-1 0-1,0 0 1,0 0 0,0-1-1,0 1 1,0 0 0,-1 1-1,-4 37-25,0-15 150,2-14-108,2-5 168,8-6 84,1-3-148,-1-1 0,14-9 0,-14 8-142,1 1 0,-1 0-1,10-4 1,-14 7-2,1 1-1,-1 0 1,0 0 0,0 0-1,0 1 1,1-1 0,-1 1 0,0 0-1,1 0 1,-1 0 0,0 0-1,6 1 1,-4 1 16,0 0 0,-1 0 0,1 0 0,-1 0-1,0 1 1,1 0 0,-1 0 0,0 0 0,-1 0 0,1 1 0,-1-1 0,4 5 0,-2-3-7,0 1 0,0-1 1,1-1-1,0 1 1,6 3-1,-7-5 44,-1 0-1,1-1 1,0 0-1,0 0 0,1 0 1,-1-1-1,0 1 1,1-1-1,-1-1 1,0 1-1,1-1 0,-1 0 1,1 0-1,-1 0 1,1-1-1,7-1 1,3-2-19,0 0 0,-1-1 0,0 0 1,0-1-1,17-9 0,-23 9 5,0 1 1,0-2-1,0 1 0,-1-1 0,0 0 0,0-1 0,-1 0 1,0 0-1,6-10 0,2-10 8,-1 0 0,-1-1 0,-2 0 0,9-37 0,-12 41-22,27-108-43,-7 19 197,-25 104-216,0-1-1,-1 1 0,0-1 0,0-18 1,-4 22-171,-2 8 82,-5 11 30,6-5 92,0 1 0,1 0 0,0 0 0,0 1 0,-1 14 0,0 2-16,-8 53-105,4 1-1,3 101 1,5-161 110,1 1 0,4 22 0,-4-34 88,0-1 1,0 0 0,0 0-1,1-1 1,0 1-1,1 0 1,-1-1 0,1 0-1,5 6 1,-7-10-28,0 0-1,0 0 1,0-1-1,0 1 1,1-1-1,-1 0 1,0 1 0,1-1-1,-1 0 1,1 0-1,-1-1 1,1 1 0,0 0-1,-1-1 1,1 1-1,0-1 1,-1 0-1,1 0 1,0 0 0,-1-1-1,6 0 1,5-1 51,0-2 0,-1 1-1,15-7 1,-24 9-45,107-50 78,-21 9-333,-88 41 214,1 1 0,-1 0 0,1-1 0,-1 1 1,1 0-1,-1 0 0,1 0 0,-1 0 0,1 0 1,-1 0-1,1 0 0,-1 1 0,1-1 0,-1 1 1,1-1-1,1 1 0,-2 0 7,-1-1-1,1 0 1,-1 1-1,1-1 1,0 1-1,-1-1 1,1 1 0,-1-1-1,1 1 1,-1-1-1,1 1 1,-1-1-1,1 1 1,-1 0 0,0-1-1,1 1 1,-1 0-1,0-1 1,0 1-1,1 0 1,-1 0-1,0-1 1,0 1 0,0 0-1,0-1 1,0 1-1,0 0 1,0 0-1,0-1 1,0 1 0,-1 0-1,1 0 1,0-1-1,0 1 1,0 0-1,-1-1 1,0 2 0,-2 5 67,-1 0 1,-1-1-1,1 1 1,-1-1-1,-10 11 1,-34 25-89,22-20-27,-73 60 318,113-84-281,17-6-66,-13 3 55,152-26-979,0 0-1046,-163 29 711,0 0 1,-1 0-1,1 0 1,-1-1-1,7-4 1,-4 2-773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4:52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90 7040,'-22'-4'3200,"35"1"-2752,-4-1 704,3 0-704,13-4 544,10 5-576,11-8-32,4-1-224,17-2 192,1 6-224,7-3 160,-4 3-160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4:56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23 468 3072,'-7'0'6503,"-5"0"-3402,12-1-3074,0 1 1,-1 0-1,1 0 1,0-1-1,0 1 1,-1 0-1,1-1 0,0 1 1,0 0-1,0-1 1,-1 1-1,1 0 1,0-1-1,0 1 1,0 0-1,0-1 1,0 1-1,0 0 1,0-1-1,0 1 0,0 0 1,0-1-1,0 1 1,0-1-1,0 1 1,0 0-1,0-1 1,0 1-1,0 0 1,0-1-1,1 1 1,-1 0-1,0-1 0,0 0 1,11-24 635,1 0 0,1 1 0,28-42 0,-12 23-361,-28 41-275,56-81 549,-50 75-536,-1 0 0,1 0 0,1 1 0,-1 0 0,1 1 0,0 0 0,18-10 0,-24 15-31,0 0 0,0 0 0,0 0-1,0 1 1,0-1 0,0 1 0,0 0 0,0-1 0,0 1 0,0 0-1,0 0 1,0 0 0,0 0 0,0 1 0,0-1 0,0 0-1,0 1 1,0 0 0,0-1 0,0 1 0,0 0 0,-1 0-1,1 0 1,0 0 0,-1 0 0,1 1 0,0-1 0,-1 0-1,1 1 1,-1-1 0,0 1 0,2 2 0,3 5 39,0 1 1,0 0-1,-1 1 0,6 17 1,-3-8 4,1 0-29,1 0 1,1-1-1,0 0 1,1-1-1,2 0 1,18 19-1,-22-27 10,0 0 0,0-1 1,1-1-1,1 0 0,-1 0 0,1-1 0,0-1 0,1 0 1,0-1-1,0 0 0,14 3 0,-14-5 68,0 0 1,1-1-1,-1-1 0,0 0 0,1-1 1,21-3-1,-28 3-61,-1-2 0,0 1 1,0-1-1,0 0 1,0 0-1,0 0 0,0-1 1,-1 0-1,1 0 0,-1-1 1,0 0-1,0 1 0,0-2 1,0 1-1,-1 0 0,6-8 1,-1-1 18,-1-1 0,0 0 0,-1-1 0,-1 1 0,7-22 0,-5 8-45,-2 0 0,5-34 0,-6-19 200,-5 71-212,-1 0 0,0 0 0,0 0-1,-1 1 1,0-1 0,-5-13 0,7 22-9,-1-1-1,0 0 1,1 1 0,-1-1 0,0 0 0,0 1-1,0-1 1,0 1 0,-1 0 0,1-1 0,0 1 0,-1 0-1,1 0 1,0 0 0,-1-1 0,0 2 0,1-1 0,-1 0-1,1 0 1,-1 0 0,0 1 0,0-1 0,1 1 0,-1-1-1,0 1 1,0 0 0,0 0 0,0 0 0,1 0-1,-1 0 1,0 0 0,0 0 0,0 1 0,1-1 0,-1 1-1,-2 0 1,-3 2-21,1 0 1,-1 0-1,1 0 0,0 1 0,0 0 1,0 0-1,1 1 0,-9 8 0,-1 3 12,2 1 0,0 0 0,1 0 0,-13 27 0,-33 81-207,11-22 274,41-90 25,-1-1 1,0 0-1,-1-1 1,-10 13-1,12-18-18,0 0 0,0-1 0,0 0 0,-1 0 0,0 0 0,0 0 0,-14 6 0,19-10-54,-34 15 71,0-1 0,-2-1 0,-71 15 0,107-29-59,-14 3 138,1 0-1,0-2 1,0 0-1,-30-2 0,44 1-147,0 0 0,0 0 0,0 0 0,-1 0 0,1-1 0,0 1 0,0-1 0,0 1-1,-1-1 1,1 1 0,0-1 0,0 0 0,0 1 0,0-1 0,0 0 0,0 0 0,0 0 0,1 0 0,-1 1-1,0-1 1,0 0 0,1-1 0,-1 1 0,0 0 0,1 0 0,-1 0 0,1 0 0,0 0 0,-1-1 0,1 1-1,0 0 1,0 0 0,0-1 0,-1 1 0,1 0 0,1 0 0,-1-1 0,0 1 0,0 0 0,0 0-1,1-1 1,-1 0 0,3-5 11,-1 0 0,1 0 0,0 1 1,1-1-1,6-9 0,18-28-73,19-26-1429,-37 57-1776,16-16 0,-6 13-62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5:22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2912,'0'-11'1770,"0"8"-102,0 5 163,17-1 3828,-14 0-5433,-1 0 1,0 0 0,0-1-1,0 1 1,0 1 0,0-1 0,0 0-1,0 0 1,0 1 0,0-1-1,-1 1 1,1-1 0,0 1 0,-1 0-1,0 0 1,1 0 0,-1-1-1,0 1 1,0 1 0,0-1 0,0 0-1,0 0 1,0 0 0,0 3-1,1 6 176,0 0 0,0 0-1,0 18 1,-2-28-370,1 34 248,-1 0 0,-1 1 0,-10 54 0,4-40-536,3-24-2885,3-11 1103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5:39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209 105 1984,'0'-2'109,"0"0"0,1 0-1,-1-1 1,0 1 0,1 0 0,-1 0 0,1 0-1,0 0 1,0 0 0,0 0 0,0 0 0,0 0-1,0 0 1,2-2 0,-1 0 474,0 0-1,0 0 1,0 0-1,-1 0 1,0-1 0,0 1-1,0 0 1,0-1 0,-1 1-1,0 0 1,0-6 0,0 9-472,0 1 0,0-1 0,0 0 0,0 1 0,0-1 0,0 0 0,0 1 0,0-1 0,0 1 0,-1-1 0,1 0 0,0 1 0,0-1 1,-1 1-1,1-1 0,0 1 0,-1-1 0,1 1 0,-1-1 0,1 1 0,0-1 0,-1 1 0,1-1 0,-1 1 0,1 0 0,-2-1 0,1 0-11,0 3-77,0 0-1,-1 0 0,1 0 0,0 0 1,0 0-1,0 0 0,0 0 0,0 0 1,1 0-1,-1 0 0,0 3 1,-2 30 162,1-13-62,-12 55 968,-36 121-1,29-139-492,-38 74 0,31-71-247,-6 34 374,33-84-164,3-10 168,2-8-339,5-15-30,-7 15-304,1-1 0,1 0 0,-1 1 0,6-7 0,8-9 49,1 1 0,1 1 0,36-30 0,74-44-135,-124 90 0,0 1 0,0 1 0,0-1 0,1 0 1,-1 1-1,9-2 0,-12 3 18,-1 1 1,0 0-1,1 0 0,-1-1 1,0 1-1,1 0 0,-1 0 1,1 0-1,-1 0 1,0 1-1,1-1 0,-1 0 1,1 1-1,-1-1 0,0 1 1,0-1-1,1 1 0,-1-1 1,0 1-1,0 0 0,0 0 1,1-1-1,-1 1 1,0 0-1,0 0 0,0 0 1,-1 0-1,1 1 0,0-1 1,0 0-1,0 2 0,1 3 11,0-1-1,0 1 0,-1 0 0,0-1 0,0 1 0,-1 0 0,0 0 0,0 0 1,0-1-1,0 1 0,-1 0 0,0 0 0,-4 10 0,0 0 115,0-1 1,-2 1-1,-14 25 0,19-38-80,1 0-1,-1 0 1,0 0-1,-1-1 0,1 1 1,-1 0-1,1-1 1,-1 1-1,-4 2 1,4-4-5,1 0 0,0 0 0,-1 0 0,1 0 0,-1 0 0,1-1 0,-1 1 0,1-1 0,-1 0 0,1 1 0,-1-1 0,1 0 0,-1-1 0,1 1 0,-5-1 0,-5-3-8,-1-1 1,1 0-1,0-1 0,1 0 0,-1-1 0,1 0 0,-10-9 1,-15-8 9,36 23-44,-1 1-1,1-1 1,-1 1-1,1 0 1,-1-1-1,1 1 1,-1 0-1,0-1 1,1 1-1,-1 0 1,0 0 0,1 0-1,-1-1 1,0 1-1,1 0 1,-1 0-1,0 0 1,1 0-1,-1 0 1,0 0-1,1 0 1,-1 0-1,0 0 1,1 1-1,-2-1 1,2 1 1,0-1 1,-1 1-1,1-1 1,0 1-1,-1 0 1,1-1-1,0 1 1,0 0-1,0-1 1,0 1-1,-1 0 1,1-1-1,0 1 1,0 0-1,0-1 1,0 1-1,0 0 1,1-1-1,-1 2 1,1 4-29,1 0 0,-1 0 1,5 10-1,1 0-4,1-1 1,18 28-1,-22-38 66,-1-1-1,1 0 1,-1 0-1,1 0 1,0-1 0,0 1-1,1-1 1,-1 0 0,1 0-1,0 0 1,0-1-1,0 0 1,9 3 0,-10-4 9,0 0 1,0-1 0,0 0 0,0 0 0,0 0-1,0 0 1,0-1 0,1 1 0,-1-1 0,0 0-1,0 0 1,-1-1 0,1 1 0,0-1-1,7-4 1,-4 2-18,0-1 0,0-1-1,0 1 1,-1-1 0,0 0-1,9-11 1,114-134 190,-124 146-265,1-1 1,0 1 0,11-8-1,-17 13 52,0 0 1,1 0-1,-1 0 0,0 1 0,0-1 0,1 0 0,-1 0 0,0 0 0,0 1 1,1-1-1,-1 0 0,0 0 0,0 1 0,0-1 0,0 0 0,1 1 0,-1-1 1,0 0-1,0 0 0,0 1 0,0-1 0,0 0 0,0 1 0,0-1 0,0 0 1,0 1-1,0 4-36,-1-1 0,0 0 0,0 0 0,-1 1 0,1-1 1,-3 5-1,-2 5 47,-2 13 40,1 0 1,1 1 0,1 0 0,1 0 0,0 44-1,4-71-16,0 1 0,0-1 0,0 0 0,0 0 0,0 0 0,0 0 0,0 0 0,1 0 0,-1 0 0,0 0 0,0 0 0,1 0 0,-1 0 0,1 0 0,-1 0 0,1 0 0,-1 0 0,1 0 0,1 1 0,-1-2-5,-1 1 0,1-1-1,0 0 1,-1 0 0,1 0 0,-1 0 0,1 0 0,0 0 0,-1 0 0,1 0-1,0 0 1,-1 0 0,1 0 0,0 0 0,-1 0 0,1-1 0,0 1 0,-1 0 0,1 0-1,-1-1 1,1 1 0,-1-1 0,2 1 0,3-4 57,0 0-1,0-1 1,0 1 0,7-11-1,4-5-9,60-71-126,-62 76 36,2 0-1,-1 1 1,29-19 0,-31 24-64,-10 6 43,0 1-1,1 0 1,-1-1 0,1 1 0,-1 0-1,1 1 1,0-1 0,6-1 0,-10 3 37,0 0 0,1 0 0,-1 0 1,1 0-1,-1 0 0,1 0 0,-1 0 1,1 0-1,-1 0 0,0 0 0,1 0 1,-1 0-1,1 0 0,-1 0 0,1 0 0,-1 0 1,0 1-1,1-1 0,-1 0 0,1 0 1,-1 1-1,0-1 0,1 0 0,-1 1 1,0-1-1,1 0 0,-1 1 0,0-1 1,0 0-1,1 1 0,-1-1 0,0 0 1,1 2-1,-1 0-4,1 1-1,-1-1 1,1 1 0,-1-1-1,0 1 1,0 0 0,0 2 0,-4 22 52,0-1 1,-15 44 0,11-39-7,-10 29-53,-44 97 0,-41 51 8,99-201 13,-3 7 55,-1 0 0,0 0-1,-1 0 1,-1-1 0,-17 19 0,25-30-34,1 0 0,-1-1 0,0 1 0,0-1 0,0 1 1,0-1-1,0 0 0,-1 0 0,1 0 0,0 0 0,0 0 0,-1 0 1,1 0-1,-1-1 0,1 0 0,-1 1 0,-3-1 0,4 0-2,0-1 0,-1 0 0,1 1 0,0-1 0,0 0 0,-1 0 0,1 0 0,0 0 0,0 0 0,0-1 0,0 1 0,1-1 0,-1 1 0,0-1 0,0 0 0,1 0 0,-1 1 0,1-1 0,-2-3 0,-1-1-20,1 0-1,-1-1 0,1 1 1,0-1-1,0 0 0,1 0 0,0 0 1,0 0-1,1-1 0,0 1 1,0 0-1,0-8 0,2 10-13,-1 0 0,1 0 0,0 0 0,0 0 0,0 0 0,1 1 0,-1-1 0,1 0 0,0 1 0,1-1 0,-1 1 0,1 0 0,0 0 0,0 0 0,0 0 0,0 0-1,1 1 1,0-1 0,4-2 0,-2 2 31,0 0 0,1 0 0,-1 1 0,1 0 0,0 0 0,0 1 0,0 0 0,0 0 0,0 1 0,0 0 0,8-1 0,12 2 53,45 3 0,-9 1-598,-21-5-4015,-15-1-1691,-10 2 2424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5:50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46 4064,'-1'-2'143,"0"1"1,1-1-1,-1 1 0,1-1 1,-1 0-1,1 1 0,0-1 1,0 0-1,-1 1 0,1-1 1,1 1-1,-1-1 0,0 0 1,0 1-1,0-1 1,1 0-1,-1 1 0,1-1 1,-1 1-1,1-1 0,0 1 1,0-1-1,0 1 0,1-2 1,-2-1 3118,-4 13-3004,-24 141 1628,14-65-956,-6 24 159,-52 234 1912,68-327-2577,3-10 228,2-11 731,1-4-1265,1 0 1,0 1-1,1-1 1,0 1 0,0-1-1,7-9 1,37-45-6,-34 45-86,-9 12-56,1 0 0,0 0 0,0 0 0,0 1-1,0 0 1,1 0 0,13-7 0,-17 10 11,0 1 0,1-1-1,-1 1 1,0 0 0,1 0 0,-1 0 0,1 0 0,-1 1 0,1-1 0,-1 1 0,1 0 0,-1 0 0,1 1 0,-1-1-1,1 1 1,-1-1 0,1 1 0,-1 0 0,0 0 0,4 2 0,-6-2 9,1-1-1,-1 1 1,0 0 0,0 0-1,0 0 1,0 0 0,0 0 0,0 0-1,0 0 1,-1 0 0,1 0-1,0 0 1,0 0 0,-1 0-1,1 1 1,-1-1 0,1 0-1,0 2 1,-1 0 6,0 0 0,1 0-1,-1-1 1,0 1 0,0 0 0,-1 0-1,1 0 1,-1 3 0,-3 5 48,1-1 1,-1 0-1,-8 14 1,12-23-43,-10 18-51,-31 55 112,35-65 4,0 0 1,-1 0-1,0 0 1,0-1-1,-14 11 0,18-17-41,0-1 0,1 1 0,-1 0 0,0-1-1,0 0 1,0 1 0,-1-1 0,1 0 0,0-1 0,0 1-1,-1-1 1,1 1 0,-4-1 0,5 0-15,0 0 1,0 0-1,0 0 1,0-1-1,-1 1 1,1-1-1,0 1 1,0-1-1,0 0 1,0 0-1,0 0 1,1 0-1,-1 0 1,0 0-1,0 0 1,1-1-1,-1 1 1,1-1-1,-1 1 1,1-1-1,-3-3 1,4 5-13,0 0 0,0-1 0,0 1 0,-1 0 0,1 0 0,0-1 0,0 1 0,0 0 0,0 0 1,0 0-1,0-1 0,0 1 0,0 0 0,0 0 0,0-1 0,0 1 0,0 0 0,0 0 0,0 0 0,0-1 0,0 1 0,1 0 0,-1 0 0,0-1 0,0 1 0,0 0 1,0 0-1,0 0 0,0 0 0,1-1 0,8-5-118,22-2-172,-15 4 285,105-33 214,158-54 500,-259 84-663,-2-1 0,35-21 0,-46 24-26,0 0 0,0 0-1,-1-1 1,0 1 0,0-2 0,0 1-1,-1-1 1,0 0 0,7-10 0,-11 14-16,17-34 91,-17 34-103,0-1 0,-1 1 0,1 0 0,0 0 0,-1 0 0,0-1 0,0 1-1,0 0 1,0-1 0,-1-3 0,1-7 30,1 14-21,1 0 1,-1 0 0,0 1 0,1-1 0,-1 0-1,0 1 1,1 0 0,-1-1 0,0 1-1,0 0 1,2 1 0,-1 0-22,0 0 0,0 0 0,0 0-1,0 0 1,-1 0 0,1 1 0,-1-1 0,0 1 0,0-1-1,0 1 1,2 4 0,2 31-190,-1-4 102,-1-15 105,-2-15 22,-1 0-1,1 1 0,0-1 0,0 1 0,1-1 1,1 5-1,-2-8-3,-1 0-1,1 0 1,0 0 0,-1-1 0,1 1-1,0 0 1,0 0 0,-1-1 0,1 1-1,0 0 1,0-1 0,0 1 0,0-1 0,0 0-1,0 1 1,0-1 0,0 0 0,0 1-1,0-1 1,0 0 0,0 0 0,0 0-1,0 0 1,0 0 0,0 0 0,0 0-1,0 0 1,0 0 0,0 0 0,0-1 0,2 0-1,61-16 120,76-33-1,-113 39-250,46-11-1,-71 22-79,-7 10 80,0-3 146,1-1 1,-1 0 0,0-1 0,-6 6-1,8-8-57,-1 1-1,1-1 0,0 1 0,0-1 0,0 1 0,0 0 1,0 0-1,1 1 0,0-1 0,0 0 0,-3 9 0,5-12 34,0 1 0,-1-1 0,1 0 0,0 0-1,0 0 1,0 1 0,0-1 0,0 0 0,0 0-1,1 0 1,-1 0 0,0 0 0,1 1 0,-1-1-1,0 0 1,1 0 0,-1 0 0,1 0 0,0 0 0,-1 0-1,1 0 1,1 1 0,0-1 19,-1 1-1,1-1 1,0 0 0,0 0-1,0 0 1,0 0 0,0 0-1,0-1 1,0 1 0,1 0-1,1-1 1,5 1 30,-1 0 1,1-1-1,0 0 1,15-2-1,-12 0-13,0 0-1,0-1 1,0 0-1,0-1 1,20-9-1,-29 11-28,0 0-1,0 0 1,0 0-1,0 0 0,0 0 1,-1 0-1,1-1 1,-1 1-1,1-1 1,-1 1-1,0-1 0,0 0 1,0 0-1,0 0 1,-1-1-1,1 1 0,-1 0 1,0 0-1,0-1 1,0 1-1,0-1 0,-1 1 1,1-8-1,-1 9-19,0-1 0,0 0 0,-1 1 0,1-1 0,0 0 0,-1 1 0,0-1 0,0 1 0,0-1 0,0 1 0,0-1 0,0 1 0,-1 0 0,1 0 0,-1-1 0,1 1 0,-1 0 0,0 0 0,0 1 0,0-1 0,0 0 0,0 1 0,-1-1 0,1 1 0,0-1 0,-1 1 0,1 0 0,-1 0 0,1 0 0,-1 1 0,1-1 0,-1 0 0,0 1 0,1 0 0,-6 0 0,3-1-27,-42 0 2,43 1 26,0 0-1,0 1 1,1-1-1,-1 1 0,0 0 1,1 0-1,-1 0 1,0 1-1,-5 2 0,31-3 51,42 3-27,81-5 0,-118-2 82,34-8 1,1 1-371,-41 9 80,-20 1 208,-2 7 102,-1-3-155,0 0 0,0 0 1,0-1-1,-1 1 0,0 0 1,0-1-1,-5 6 0,-8 9 64,7-8 61,0 1 0,-15 12 0,-14 15-265,35-33 190,-1-1 0,1 0 0,1 1-1,-1-1 1,1 1 0,0 0 0,0-1 0,-2 7 0,4-10-2,0-1 0,0 0 0,0 0 0,0 0 0,0 1 0,0-1 0,-1 0 0,1 0 0,0 0 0,0 1 0,0-1 1,0 0-1,0 0 0,0 1 0,0-1 0,0 0 0,0 0 0,0 0 0,0 1 0,0-1 0,1 0 0,-1 0 0,0 0 0,0 1 0,0-1 1,0 0-1,0 0 0,0 0 0,0 1 0,1-1 0,-1 0 0,0 0 0,0 0 0,0 0 0,0 0 0,1 1 0,-1-1 0,0 0 1,0 0-1,1 0 0,9-3 292,14-12-64,-23 15-238,6-7 38,-1 1 0,1-1 0,-1 0 0,-1 0 0,1-1 0,6-13-1,-12 21-33,-3 6-281,-1 1-1,1 0 1,-4 15-1,6-19 286,1 0-1,-1 0 0,0 1 0,1-1 0,0 0 0,-1 1 0,1-1 1,1 0-1,-1 1 0,0-1 0,1 0 0,0 0 0,1 5 0,-2-7 7,1 0-1,0 0 1,-1 0 0,1 0-1,0-1 1,0 1-1,-1 0 1,1 0-1,0-1 1,0 1-1,0 0 1,0-1 0,0 1-1,0-1 1,0 0-1,0 1 1,0-1-1,0 0 1,0 1-1,0-1 1,0 0 0,0 0-1,3 0 1,27-4 327,-25 3-335,314-58 94,-288 53-5,55-19 0,-86 25-112,-1 0 0,1 0 0,-1 0 0,1 0 0,-1 0 0,1 0-1,0-1 1,-1 1 0,1 0 0,-1 0 0,0-1 0,1 1 0,-1 0 0,1-1-1,-1 1 1,1 0 0,-1-1 0,0 1 0,1-1 0,-1 1 0,0-1 0,1 1-1,-1-1 1,0 1 0,0-1 0,1 0 0,-2 0-2,1 1 0,-1 0 0,1-1 0,-1 1 0,1-1 0,-1 1 0,0 0 0,1-1 0,-1 1 1,0 0-1,1-1 0,-1 1 0,0 0 0,1 0 0,-1 0 0,0 0 0,1 0 0,-1 0 0,0 0 0,1 0 0,-1 0 0,-1 0 0,-8 1 8,-1 0 1,1 0-1,0 1 0,-15 5 0,-40 17-172,58-22 173,-5 3 11,-1 1 1,-18 11-1,28-15 2,-1 0 0,1 0 0,0 0 0,1 1 1,-1-1-1,0 1 0,1 0 0,-1 0 0,1 0 1,0 0-1,0 0 0,0 0 0,0 1 0,-1 4 1,2-7 2,1 0 1,0 0-1,-1 0 1,1 1-1,0-1 1,0 0-1,0 0 1,0 0-1,0 0 1,1 0-1,-1 0 1,0 0-1,0 1 1,1-1-1,-1 0 1,1 0-1,-1 0 1,1 0-1,-1 0 1,1 0-1,-1-1 1,1 1-1,0 0 0,0 0 1,-1 0-1,1 0 1,0-1-1,0 1 1,0 0-1,0-1 1,0 1-1,0-1 1,0 1-1,0-1 1,0 0-1,0 1 1,0-1-1,0 0 1,2 1-1,2-1 25,0 1-1,0 0 0,0-1 0,0 0 0,-1 0 1,1-1-1,10-1 0,2-3 24,1-1 1,-1 0-1,0-1 1,-1-1-1,0-1 1,0 0-1,0-1 1,-1-1-1,25-23 1,-29 22-45,-1 0 1,-1 0 0,0-1 0,-1 0 0,0-1 0,8-21 0,28-91-140,-28 78 167,12-33-31,26-86-48,-53 165 8,-1 0 0,1 0 0,-1 0 0,0 0 0,1 0 0,-1 0 0,0 0 0,0 0 0,0 0 0,0 1 0,-1-1 0,1 0 0,0 0 0,-1 0 0,0 0 0,1 0 0,-1 0 0,0 0 0,0 1 0,0-1 0,-2-2 0,3 3 24,-1 1 0,1 0-1,-1 0 1,1 0 0,-1-1 0,1 1-1,-1 0 1,1 0 0,-1 0-1,1 0 1,-1 0 0,1 0 0,-1 0-1,1 0 1,-1 0 0,1 0-1,0 0 1,-1 0 0,1 1-1,-1-1 1,1 0 0,-1 0 0,1 0-1,-1 1 1,1-1 0,-1 1-1,-9 7-83,9-7 72,-4 5 1,1 0 1,-1 1-1,1-1 0,0 1 0,0 0 0,1 0 1,-3 9-1,-13 54 34,13-45-24,-11 40-148,-15 122 0,30-162 188,2 0-1,2 34 1,0-47 16,0-1 0,0 0 1,1 1-1,0-1 0,1 0 0,0 0 0,7 11 0,-10-20-29,0-1-1,0 1 1,0-1-1,0 1 1,0-1 0,0 0-1,0 0 1,0 1-1,1-1 1,-1 0 0,0 0-1,1 0 1,-1 0-1,1 0 1,-1-1-1,1 1 1,-1 0 0,3 0-1,-1-1 6,-1 0 0,0 0-1,1 0 1,-1 0 0,1 0-1,-1 0 1,1-1 0,-1 1 0,0-1-1,1 0 1,-1 0 0,3-1-1,4-2 15,27-12-55,41-24-1,-68 34 45,0 0 0,0-1-1,0 0 1,0 0-1,-1-1 1,-1 0 0,1 0-1,-1-1 1,6-10-1,-12 18-34,0-1-1,0 1 1,-1 0-1,1-1 1,0 1-1,-1-1 1,1 1-1,-1-1 1,1 1-1,-1-1 1,0 1-1,0-1 1,0 1-1,0-1 1,0 1-1,0-1 1,0 0-1,0 1 1,-1-1-1,1 1 1,-1-3-1,0 3-7,0 0-1,0 0 1,0 1-1,0-1 0,0 0 1,0 0-1,0 0 1,0 1-1,-1-1 1,1 1-1,0-1 1,0 1-1,-1-1 1,1 1-1,0 0 1,0-1-1,-1 1 0,1 0 1,0 0-1,-1 0 1,1 0-1,0 0 1,-1 0-1,1 1 1,0-1-1,-3 1 1,-6 1 6,0 1 0,1 1 1,-1-1-1,1 1 0,0 1 1,0 0-1,-11 7 0,8-3-19,0 0 1,1 1-1,0 0 0,-14 18 0,22-24 29,0-1 1,1 1-1,-1 1 0,1-1 0,0 0 1,1 1-1,-1-1 0,1 1 1,-2 5-1,3-9 11,0 0-1,0 0 1,-1 1 0,1-1 0,0 0-1,0 0 1,0 0 0,0 0 0,1 0-1,-1 0 1,0 0 0,0 0 0,1 0-1,-1 1 1,0-1 0,1 0 0,-1 0 0,1 0-1,0-1 1,-1 1 0,1 0 0,0 0-1,-1 0 1,1 0 0,0-1 0,0 1-1,0 0 1,0-1 0,0 1 0,0 0-1,0-1 1,0 1 0,0-1 0,0 0-1,0 1 1,0-1 0,0 0 0,0 0-1,0 1 1,0-1 0,0 0 0,0 0-1,0 0 1,2-1 0,11 0 70,0-1 0,0 0-1,0-1 1,25-9 0,1-1-42,215-42-262,-231 54-90,-24 1 311,0 0 1,1 0 0,-1 1 0,0-1 0,0 0 0,0 0-1,0 0 1,0 0 0,1 0 0,-1 1 0,0-1-1,0 0 1,0 0 0,0 0 0,0 0 0,0 1 0,0-1-1,0 0 1,0 0 0,1 0 0,-1 1 0,0-1 0,0 0-1,0 0 1,0 0 0,0 0 0,0 1 0,0-1-1,0 0 1,-1 0 0,1 0 0,0 1 0,0-1 0,0 0-1,0 0 1,0 0 0,0 1 0,0-1 0,0 0 0,0 0-1,0 0 1,-1 0 0,1 1 0,-4 7-57,0-3 51,0 0 1,-1-1-1,1 0 1,-1 0-1,0 0 1,-5 3-1,-10 7-67,-18 21 352,37-35-85,6-1-140,0 0 1,0 0-1,-1 0 0,1-1 0,0 1 0,-1-1 1,1-1-1,4-2 0,4-2 17,-2 2-69,5-3-20,0 0 0,1 2 0,30-9 0,-47 15 8,1-1 0,-1 1 0,1 0 0,0 0 0,-1 0 0,1 0 0,-1 0-1,1 0 1,0 0 0,-1 0 0,1 0 0,-1 0 0,1 0 0,-1 0 0,1 1 0,0-1 0,-1 0 0,1 0 0,-1 1 0,1-1 0,-1 0 0,1 0 0,-1 1 0,1-1-1,-1 1 1,0-1 0,1 1 0,-1-1 0,1 0 0,-1 1 0,0-1 0,1 1 0,-1-1 0,0 1 0,0 0 0,1-1 0,-1 1 0,0-1 0,0 1 0,0-1 0,0 1-1,0 0 1,0-1 0,0 1 0,0-1 0,0 1 0,0 0 0,0-1 0,0 1 0,0-1 0,-1 2 0,0 5-7,-1 1 0,-1-1-1,-3 11 1,1-7 30,0 6 104,1 0 1,-2 21-1,2-20 47,2-9-157,1-1 0,-1 16-1,1-20 163,1 2 114,9 7-249,-8-12-21,0 0 0,-1 0-1,1-1 1,0 1-1,0 0 1,0-1 0,-1 1-1,1 0 1,0-1 0,0 1-1,0-1 1,0 0 0,0 1-1,0-1 1,0 0-1,0 1 1,0-1 0,0 0-1,0 0 1,0 0 0,0 0-1,2 0 1,-2 0-12,1-1 1,0 1-1,-1-1 0,1 0 1,0 1-1,-1-1 0,1 0 1,-1 0-1,1 0 0,-1 0 1,1 0-1,-1 0 0,0 0 1,2-2-1,17-21 113,24-37 0,-32 41-81,2 1 0,0 0 0,2 2 0,24-25 0,23-20-495,-69 69 362,1 0 0,-9 15 0,-3 5 34,11-19 104,1 0 1,0 1-1,0-1 0,1 1 0,0 0 0,0 0 0,1 0 0,-3 14 1,-3 10 117,9-33-145,0 1 0,0-1 0,0 0 1,-1 1-1,1-1 0,0 1 0,0-1 0,0 0 0,0 1 0,0-1 0,0 1 0,0-1 0,0 0 0,0 1 0,0-1 0,0 1 0,0-1 1,0 1-1,0-1 0,0 0 0,1 1 0,-1-1 0,0 1 0,0-1 0,1 0 1,-1 1 0,0-1-1,1 0 1,-1 0 0,1 0 0,-1 0-1,1 0 1,-1 0 0,0 0 0,1 0 0,-1 0-1,1 0 1,-1 0 0,0 0 0,1 0 0,-1 0-1,1 0 1,-1 0 0,1 0 0,24-12 258,-23 10-244,155-76 568,-126 65-620,1 1 0,1 2 0,40-7 0,-71 16 45,4 0-102,-1 1 1,0-1-1,0 1 0,9 0 0,-14 0 68,1 0 1,0 0-1,-1 0 1,1 0-1,-1 0 1,1 1-1,0-1 1,-1 0-1,1 0 1,-1 1-1,1-1 1,-1 0 0,1 1-1,0-1 1,-1 1-1,0-1 1,1 1-1,-1-1 1,1 1-1,-1 0 8,1 0 0,-1 0-1,0-1 1,0 1 0,0 0-1,0 0 1,0 0 0,0-1-1,0 1 1,0 0 0,0 0 0,0 0-1,-1-1 1,1 1 0,0 0-1,0 0 1,-1-1 0,1 1 0,-1 1-1,-5 6 5,1 0 1,-1 0-1,-13 13 0,-3 5 8,-79 95 280,94-114 342,11-16-341,13-16-180,-2 7-53,0 1 1,33-30-1,-36 37-72,1 0 0,0 1-1,0 1 1,1 0 0,18-8 0,-29 15-14,0 0 1,0 0 0,0 0-1,0 0 1,0 0-1,0 1 1,0-1-1,1 1 1,-1 0 0,0 0-1,6 1 1,-8-1 18,1 1 0,-1-1 0,0 1 0,1 0 0,-1-1 0,0 1 0,0 0 0,1 0 1,-1 0-1,0 0 0,0 0 0,0 0 0,0 0 0,0 0 0,-1 1 0,1-1 0,0 0 0,0 0 0,-1 1 1,1-1-1,-1 1 0,1-1 0,-1 0 0,0 1 0,0-1 0,1 3 0,0 14-70,-1-12 84,0 0 1,1 0-1,0 0 0,2 9 0,-3-14 15,0 0 0,0 0 0,1 0 0,-1-1 0,1 1 0,-1 0 0,1 0 0,-1 0 1,1 0-1,-1-1 0,1 1 0,0 0 0,-1-1 0,1 1 0,0 0 0,0-1 0,-1 1 0,1-1 0,0 1 0,0-1 0,0 1 0,0-1 1,0 0-1,0 1 0,0-1 0,-1 0 0,1 0 0,0 0 0,0 0 0,0 0 0,0 0 0,2 0 0,7-2 38,1 0-1,-1-1 1,0-1 0,0 0-1,10-5 1,19-7-13,58-16 46,76-29 56,-154 52-174,-13 2-81,-6 7 109,0-1 1,0 1 0,0 0 0,0 0 0,0 0 0,0 0 0,0-1 0,0 1 0,0 0 0,0 0 0,0 0 0,0-1 0,0 1 0,0 0 0,0 0 0,0 0 0,0-1 0,0 1 0,0 0-1,0 0 1,0 0 0,-1 0 0,1-1 0,0 1 0,0 0 0,0 0 0,0 0 0,0 0 0,-1 0 0,1-1 0,0 1 0,0 0 0,0 0 0,0 0 0,-1 0 0,1 0 0,-2-1-28,0 1 0,-1 0 1,1 0-1,0-1 0,0 1 1,0 0-1,0 1 0,-1-1 1,1 0-1,0 1 0,-4 1 1,-2 0-8,-3 0 30,-1 1 0,1 1 0,0 0 0,0 0 0,1 1 0,-1 0 0,1 1 0,0 0 0,1 1 0,-1 0 0,1 1 0,1 0 0,0 0 0,0 0 0,0 1 0,1 1 0,0-1 0,1 1 0,0 0 0,1 1 0,0-1 1,0 1-1,1 0 0,1 0 0,0 0 0,0 1 0,1-1 0,0 1 0,1 12 0,1-19 58,0 0 0,1 0 1,-1 0-1,1 0 0,0-1 1,1 1-1,2 7 0,-4-11-32,1 0-1,-1 1 0,1-1 0,0 0 1,-1 0-1,1 0 0,0 0 0,0 0 1,0 0-1,-1 0 0,1 0 1,0 0-1,0 0 0,1-1 0,-1 1 1,0 0-1,0-1 0,0 1 1,0-1-1,1 1 0,-1-1 0,0 1 1,0-1-1,1 0 0,-1 0 1,0 0-1,1 0 0,-1 0 0,0 0 1,1 0-1,-1 0 0,2-1 1,3-1 15,-1 0 0,1 0 0,-1-1 0,0 0 1,0 0-1,0 0 0,0-1 0,0 0 0,-1 0 1,5-5-1,8-9 98,15-21 1,35-57-306,-58 84 158,-1-1 1,8-14-1,-16 26 13,0 1 0,0 0 0,1 0 0,-1 0 1,0-1-1,0 1 0,0 0 0,0 0 0,0 0 0,0-1 1,0 1-1,1 0 0,-1 0 0,0 0 0,0-1 0,0 1 0,0 0 1,0 0-1,0-1 0,0 1 0,0 0 0,0 0 0,0-1 0,0 1 1,0 0-1,0 0 0,-1-1 0,1 1 0,0 0 0,0 0 1,0 0-1,0-1 0,0 1 0,0 0 0,-1 0 0,1 0 0,0-1 1,0 1-1,0 0 0,0 0 0,-1 0 0,1 0 0,0 0 0,0-1 1,0 1-1,-1 0 0,1 0 0,0 0 0,0 0 0,-1 0 1,1 0-1,-13 3-127,9 0 119,0 0 0,0 1 0,0-1 0,1 1 0,-1 0 0,1 0 0,0 0 0,0 1 0,-3 5 0,-3 7-47,-7 23-1,-22 65 139,-41 99 52,41-122 124,-67 105-1,102-184-226,1 1 0,-1-1 0,0 1 0,0-1 1,0 0-1,0 0 0,0 0 0,0-1 0,-1 1 0,0-1 1,1 0-1,-6 3 0,6-4-19,0 0 0,0-1 0,-1 1 0,1 0 0,0-1 0,-1 0 1,1 0-1,0 0 0,-1 0 0,1 0 0,0-1 0,-1 1 0,1-1 0,0 0 0,0 0 0,-5-2 0,0-2 35,-1 1-1,1-1 0,0-1 0,1 0 0,-14-12 0,-32-40 331,45 49-327,5 5-55,-1-1-1,1 1 0,0-1 0,1 0 0,-1 0 0,1 1 0,0-2 0,0 1 0,0 0 0,1 0 0,0-1 0,0 1 0,0 0 0,1-1 0,-1 1 0,2-6 0,-1 7 4,1 1-1,-1 0 1,1-1 0,0 1-1,0 0 1,0 0 0,1 0-1,-1 0 1,1 0 0,-1 0-1,1 0 1,0 0 0,0 1-1,0-1 1,1 1 0,-1-1-1,1 1 1,-1 0 0,1 0 0,0 0-1,0 0 1,0 1 0,0-1-1,0 1 1,0 0 0,0 0-1,4-1 1,8-1-2,1 1 0,-1 0 0,1 1 1,0 1-1,0 0 0,-1 1 0,17 4 1,24 0-102,-41-4-152,26 5 0,-4 5-7553,-31-7 3900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5:50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86 6880,'-33'-37'2560,"33"26"-1984,0-8-160,8 12-320,9 0-128,8 3-256,12 8 160,5 7-4320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6:46.6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293 54 1312,'-1'-1'178,"1"0"0,0-1 0,-1 1 0,1-1 0,0 1 0,0 0 0,0-1 0,1 1-1,-1-1 1,0 1 0,0 0 0,1-1 0,-1 1 0,1-1 0,-1 1 0,1 0 0,-1 0 0,1-1 0,0 1 0,1-2 0,-1 3 5,-1-11 1687,0 11-1819,0-1 0,0 1 1,0 0-1,0 0 1,0 0-1,0 0 1,0-1-1,0 1 0,0 0 1,0 0-1,0 0 1,-1-1-1,1 1 0,0 0 1,0 0-1,0-1 1,1 1-1,-1 0 1,0 0-1,0 0 0,0-1 1,0 1-1,0 0 1,0 0-1,0 0 0,0-1 1,0 1-1,0 0 1,1 0-1,-1 0 1,0 0-1,0-1 0,0 1 1,0 0-1,0 0 1,1 0-1,-1 0 0,0 0 1,0 0-1,0 0 1,1-1-1,-1 1 1,0 0-1,0 0 0,0 0 1,1 0-1,-1 0 1,0 0-1,1-4 504,-1 10-678,-5 33 710,1-18-209,-11 73 625,-29 98 0,29-142-703,-3-1 0,-38 72 0,-61 83 672,109-192-928,2 0 0,-8 21 1,13-33-37,1 0 0,0 1 1,0-1-1,0 0 0,0 0 1,0 0-1,-1 1 0,1-1 0,0 0 1,0 0-1,0 0 0,0 1 0,0-1 1,0 0-1,0 0 0,0 1 1,0-1-1,0 0 0,0 0 0,0 1 1,0-1-1,0 0 0,0 0 1,0 1-1,0-1 0,0 0 0,0 0 1,1 0-1,-1 1 0,0-1 0,0 0 1,0 0-1,0 0 0,0 1 1,0-1-1,1 0 0,-1 0 0,0 0 1,0 0-1,1 1 0,14-2 520,-15 1-520,16-3 120,0-1 0,29-12 1,-9 4-72,-1 1-46,0 1 0,0 3-1,45-5 1,-46 10 60,-20 2-24,1-1 1,-1 0 0,0-1-1,27-8 1,-20 0 74,0 0 0,38-25 0,-52 30-125,0 1-219,5-5 469,-9 2-2933,-2 2-626,5 0 1024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7:58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29 10208,'-58'-17'4640,"40"14"-4032,15-1-320,11-1-1856,5 5 864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6:48.1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11 737 4160,'-8'3'2589,"6"-3"-1921,4 0 1216,-1-1-1806,-1 1 0,0-1-1,1 0 1,-1 1 0,0-1-1,1 1 1,-1-1 0,1 1 0,-1-1-1,1 1 1,-1-1 0,1 1-1,-1 0 1,1-1 0,0 0 0,5-3 166,47-47 1159,86-63-1,-105 85-1060,7-3 74,-33 28-421,-5 7 121,-7 13 110,3-12-233,-4 9 73,0-3-13,2 1 0,0-1 0,0 0 1,1 1-1,-2 14 0,4-23-37,0 0-1,0 1 1,0-1 0,0 0 0,0 0 0,1 0 0,-1 1-1,1-1 1,0 0 0,-1 0 0,1 0 0,0 0-1,0 0 1,0 0 0,1 0 0,-1 0 0,0-1 0,1 1-1,-1 0 1,1-1 0,0 1 0,-1-1 0,1 1-1,0-1 1,0 0 0,0 0 0,0 0 0,0 0 0,0 0-1,0 0 1,0-1 0,3 1 0,0 0 45,0 0 1,0-1-1,0 0 0,0 0 1,0 0-1,0 0 1,0-1-1,0 0 0,0 0 1,0 0-1,8-4 1,0 0 81,-1-1 1,0-1 0,13-8 0,-15 8-115,0-1 1,-1 0-1,0-1 1,-1 0-1,0-1 0,0 1 1,-1-1-1,8-14 1,-3 1-3,0-1 0,14-44 0,67-301-123,-91 359 94,3-27-156,-6 37-155,-3 6 209,-4 14 42,-27 150-147,10-42 162,-98 343 228,40-236 176,70-206-26,-1-1-1,-25 35 1,39-65-336,0 0 1,0 0-1,-1-1 0,1 1 0,1 0 1,-1 0-1,0 0 0,1-3 0,6-9 20,-1 1 0,2 0 0,0 1 0,1 0 0,14-17 0,-13 18-78,67-74-182,-14 19 239,-38 37 85,32-50-1,-17 24 69,7-6-8,44-63 176,-88 119-291,0-1 0,0 1 0,-1-1 1,1 0-1,-1 0 0,-1 0 0,2-8 1,-3 11-10,1 1-1,-1 0 1,0-1 0,0 1 0,0-1 0,0 1 0,0-1 0,-1 1 0,1-1 0,-1 1-1,0 0 1,1-1 0,-1 1 0,0 0 0,0 0 0,-1-1 0,1 1 0,0 0 0,-1 0 0,-2-3-1,3 5-10,0-1-1,1 1 1,-1-1-1,0 1 1,0-1-1,0 1 1,0 0-1,0-1 1,0 1-1,0 0 1,1 0-1,-1 0 1,0 0-1,0 0 1,0 0-1,0 0 1,0 0-1,0 0 1,0 0-1,0 0 1,-2 1-1,0 0 0,0 0-1,0 0 0,0 1 0,1-1 1,-6 4-1,2 0 4,0 0 1,0 0-1,0 0 0,1 1 0,0 0 1,0 0-1,0 0 0,1 1 1,0-1-1,0 1 0,1 0 0,-1 0 1,2 1-1,-1-1 0,1 1 0,-2 8 1,4-14 13,0 0-1,0 1 1,0-1 0,0 0 0,0 0 0,0 0 0,1 0 0,-1 0 0,1 0-1,-1 0 1,1-1 0,0 1 0,0 0 0,0 0 0,0 0 0,1 1-1,1 0 37,-1 0 0,1 0-1,0-1 1,0 1 0,0-1-1,0 0 1,0 0-1,4 2 1,6 1 93,-1 0 0,1-1 0,23 5 0,-32-8-165,18 3 199,0 0 0,-1-1 0,28-1 0,-41-2-377,0 0-1,0-1 1,-1 0-1,1 0 0,0-1 1,0 0-1,-1 0 1,1-1-1,-1 0 1,0 0-1,0 0 1,8-6-1,-14 8-177,0 1-1,0-1 1,0 0-1,0 0 1,0 1-1,-1-1 1,1 0-1,0 0 1,0 0-1,-1 0 1,1 0-1,-1 0 1,1 0-1,-1 0 1,1 0-1,-1 0 1,1 0-1,-1-2 1,4-5-2705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6:48.5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5 4896,'-42'6'2208,"34"-9"-1920,11 0-128,6 6-160,12-6 128,5-2-64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6:50.4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0 893 2912,'7'1'4021,"4"-3"-3136,0-1 1,11-3-1,-7 0-655,-1 0 0,0-1 0,0 0 0,-1-1 0,0-1 1,0 0-1,-1 0 0,0-1 0,0-1 0,-1 0 0,-1-1 0,0 0 0,16-26 0,45-100 148,-41 78-414,100-171 275,-67 125-73,-50 85-14,17-45-1,-27 58-109,0 0 0,-1 0-1,0-1 1,0 1-1,-1-1 1,0 0-1,-1 1 1,-1-15-1,1 22-49,0 1-1,0-1 0,0 0 1,0 0-1,0 1 0,0-1 1,0 0-1,0 0 0,-1 1 1,1-1-1,0 0 0,-1 1 1,1-1-1,0 0 0,-1 1 1,1-1-1,-1 1 0,1-1 1,-1 1-1,1-1 0,-2 0 1,2 1 1,-1 0 0,0 0 0,1 0 0,-1 0 0,1 0 0,-1 0 0,0 0 0,1 0 0,-1 0 0,0 0 0,1 0 0,-1 0 0,1 0 0,-1 1 0,0-1 0,1 0 0,-1 0 0,1 1 0,-2 0 0,-3 3-19,-1 0 1,1 1-1,-8 9 0,9-10 33,-16 18 1,0 1 0,1 0 1,2 2-1,0 0 1,2 1-1,0 1 1,2 0-1,1 1 1,2 0-1,0 1 0,-6 31 1,-10 116 390,24-148-275,1 0 0,1 0 0,2 0 0,6 37 0,-7-58-91,0 0 1,1-1 0,0 0-1,1 1 1,-1-1 0,1 0-1,0 0 1,5 7 0,-6-11 23,-1-1 0,1 1 1,-1 0-1,1 0 0,0-1 0,0 1 1,0-1-1,0 1 0,0-1 0,0 0 1,0 0-1,0 0 0,1 0 0,-1 0 1,0-1-1,0 1 0,1-1 0,-1 1 1,1-1-1,-1 0 0,0 0 0,1 0 1,-1 0-1,1 0 0,3-2 0,8-2 133,0-1-1,0-1 0,-1 0 1,1-1-1,17-13 0,-20 12-164,0 0 0,-1 0 0,0-1 0,15-17 0,30-45-96,-16 18 81,-37 52-79,-2 5 42,-2 13 47,-7 22-34,8-37 16,-16 69 288,15-63-256,1 0 1,0 0-1,1 0 1,-1 0-1,2 0 1,1 16-1,-1-22 0,-1 1 0,1-1 0,-1 0 0,1 1-1,0-1 1,0 0 0,0 0 0,0 1 0,0-1 0,0 0 0,1 0-1,-1 0 1,1 0 0,-1-1 0,1 1 0,0 0 0,0-1 0,0 1 0,0-1-1,0 1 1,0-1 0,0 0 0,0 0 0,1 0 0,-1 0 0,0-1-1,1 1 1,-1 0 0,0-1 0,1 0 0,-1 1 0,1-1 0,-1 0 0,1 0-1,-1-1 1,1 1 0,-1 0 0,0-1 0,3 0 0,4-2 18,0-1 0,-1 1-1,0-1 1,0 0 0,0-1 0,8-6 0,42-38-47,-48 40 5,-1 0-2,-1 0-1,10-15 1,-13 17-12,0 0 0,1 1 0,0-1 0,0 1 0,0 0 0,9-5 0,-15 10 0,0 1 0,0 0 1,1 0-1,-1 0 0,0-1 0,1 1 0,-1 0 0,0 0 1,1 0-1,-1 0 0,0 0 0,1 0 0,-1 0 1,0 0-1,1 0 0,-1 0 0,0 0 0,1 0 0,-1 0 1,0 0-1,1 0 0,-1 0 0,0 0 0,1 0 0,-1 0 1,0 0-1,1 0 0,-1 1 0,0-1 0,0 0 1,1 1-1,5 11-76,-4 18 149,-2-2 123,-1 0 0,-8 40 0,9-68-180,0 0 0,0 0 0,0 0 0,0 0 0,0 0 0,0 0 0,0 1 0,-1-1 1,1 0-1,0 0 0,0 0 0,0 0 0,0 0 0,0 0 0,0 1 0,0-1 0,0 0 0,0 0 0,0 0 1,0 0-1,0 0 0,0 0 0,0 1 0,0-1 0,0 0 0,0 0 0,0 0 0,0 0 0,1 0 0,-1 0 1,0 1-1,0-1 0,0 0 0,0 0 0,0 0 0,0 0 0,0 0 0,0 0 0,0 0 0,0 0 0,1 1 1,-1-1-1,0 0 0,0 0 0,0 0 0,0 0 0,0 0 0,0 0 0,1 0 0,-1 0 0,8-6 232,10-16-64,-8 6-158,1 1 0,24-25 1,-28 33-37,1 0 1,0 0 0,0 0-1,1 1 1,0 0-1,15-7 1,-22 12-7,0 0 1,-1 0-1,1 1 0,-1-1 0,1 1 1,0-1-1,-1 1 0,1 0 1,0-1-1,0 1 0,-1 0 0,1 0 1,0 0-1,0 1 0,-1-1 1,1 0-1,0 1 0,-1-1 0,1 1 1,2 0-1,-3 0 16,0 0 0,0 0 0,0 0 0,1 1 0,-1-1 1,0 0-1,0 0 0,0 1 0,-1-1 0,1 1 0,0-1 0,-1 1 0,1-1 0,0 1 1,-1-1-1,0 1 0,1 1 0,0 4 13,-1-1 0,0 0 0,0 1 0,0-1 0,-1 1 0,0-1 0,0 0-1,0 0 1,-4 8 0,49-45 722,-25 16-785,22-15-1,-35 26 8,1 0 0,-1 1 0,1-1 0,0 1 0,1 1 0,-1-1 0,14-2 0,-19 5 35,0 0 0,1 0 0,-1 0 0,0 0 0,0 0 0,1 1 0,-1-1 0,0 1 0,0-1 0,0 1 0,0 0 0,0 0 0,0 0 0,0 0 0,0 0 0,0 0 0,0 1 1,0-1-1,-1 0 0,1 1 0,-1 0 0,3 2 0,1 3 13,0 1 0,0 0 1,-1 0-1,5 11 0,0 0-10,0 2 22,-7-15-30,1 1-1,0 0 1,0-1 0,1 0 0,7 9-1,-10-13 33,0-1-1,1 0 0,-1 1 0,1-1 0,-1 0 1,1 0-1,-1 0 0,1 0 0,0 0 1,0 0-1,-1-1 0,1 1 0,0-1 1,0 1-1,0-1 0,0 0 0,0 1 1,0-1-1,0 0 0,-1 0 0,1 0 1,0-1-1,0 1 0,0 0 0,0-1 0,2 0 1,1-1 9,1 0 1,0-1-1,-1 1 1,0-1-1,0-1 1,0 1-1,0-1 0,0 0 1,-1 0-1,1 0 1,-1 0-1,0-1 1,0 0-1,-1 1 1,0-2-1,0 1 1,0 0-1,4-11 1,-2 3 9,-1-1 0,0 0 0,-1 0 0,0 0 0,-1 0 1,0-28-1,-2 39-41,0 0-23,0 0 0,0 0 0,0 0 0,0 0 0,0 0 0,-1 0 0,1 0 0,-1 0 0,0 0 0,0 0 0,0 0 0,0 0 0,-3-4 0,4 7 26,0 0-1,-1-1 1,1 1-1,0 0 1,0 0 0,0 0-1,0 0 1,-1-1-1,1 1 1,0 0 0,0 0-1,-1 0 1,1 0-1,0 0 1,0 0 0,-1 0-1,1 0 1,0 0-1,0 0 1,-1-1 0,1 1-1,0 0 1,0 0-1,-1 1 1,1-1 0,0 0-1,0 0 1,-1 0-1,1 0 1,0 0 0,0 0-1,-1 0 1,1 0-1,0 0 1,0 0 0,-1 1-1,-8 10-108,-5 16-38,10-18 107,1 0 0,0 1 1,0-1-1,1 1 0,-1 13 0,3-19 56,0 0 0,0 0 0,0 0 0,0-1 0,0 1 0,1 0 0,0 0 0,0 0 0,0 0 0,0-1 0,0 1 0,1 0 0,0-1 1,0 1-1,0-1 0,3 4 0,-1-2 56,1 0 0,1 0 0,-1 0 1,1-1-1,0 0 0,0 0 1,0 0-1,0-1 0,0 0 0,12 4 1,-14-6-173,1 0-1,-1 0 1,1 0 0,0-1 0,-1 0 0,1 0 0,0 0 0,-1 0 0,1-1 0,-1 0 0,1 0 0,0 0-1,-1 0 1,0-1 0,1 1 0,7-5 0,-10 5-325,0-1-1,0 1 1,0 0 0,-1-1-1,1 1 1,0-1 0,-1 1-1,1-1 1,-1 0 0,1 0 0,-1 0-1,0 0 1,2-3 0,3-7-2291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6:50.8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30 150 4224,'-30'-16'1920,"30"10"-1664,5-2 992,7 0-736,10-10 0,3 2-320,0-2 0,4 4-96,-4-2 352,-3 5-224,-2 0-1664,-3 3 768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6:51.2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30 284 4736,'-29'-14'2144,"58"-5"-1856,1 4 800,4 7-640,25-17 896,3 2-768,44-12 256,0 11-480,15-8 32,-7 14-256,-4-9-128,-14 13-32,1-4 800,-9 10-416,-8 5-5088,-12 6 2592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6:53.1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305 492 2144,'0'-1'70,"0"0"0,0 1 0,0-1 0,0 0 0,0 1-1,0-1 1,0 0 0,0 1 0,0-1 0,0 0 0,0 1 0,0-1 0,1 0 0,-1 1 0,0-1 0,0 0 0,1 1 0,-1-1-1,0 1 1,1-1 0,-1 0 0,1 1 0,-1-1 0,1 1 0,-1 0 0,1-1 0,-1 1 0,1-1 0,-1 1 0,1 0 0,-1-1-1,1 1 1,0 0 0,-1-1 0,2 1 0,-2-1 78,0 1-1,0-1 0,0 1 1,0-1-1,0 0 1,-1 1-1,1-1 0,0 1 1,0-1-1,-1 1 0,1-1 1,0 0-1,-1 1 1,1-1-1,0 1 0,-1 0 1,1-1-1,-1 1 1,1-1-1,-1 1 0,0-1 1,-3 2-13,0-1 0,0 1-1,0 0 1,0 0 0,1 1 0,-1-1 0,0 1 0,-6 4 0,-18 7 357,-46 10 523,-55 21 125,126-42-1130,-1 0 0,1-1 0,-1 1 1,1 0-1,0 1 0,-1-1 0,-4 6 0,7-8-7,1 1-1,-1-1 1,1 1-1,0 0 1,-1-1 0,1 1-1,-1-1 1,1 1-1,0 0 1,0-1-1,-1 1 1,1 0 0,0 0-1,0-1 1,0 1-1,0 0 1,0 0 0,0-1-1,0 1 1,0 0-1,0-1 1,0 1-1,0 0 1,0 0 0,1-1-1,-1 1 1,0 0-1,0-1 1,1 1 0,-1 0-1,0-1 1,1 1-1,-1 0 1,1-1-1,-1 1 1,1-1 0,-1 1-1,1-1 1,-1 1-1,1-1 1,0 0 0,-1 1-1,1-1 1,1 1-1,7 3 64,0 0-1,1 0 1,-1-1 0,1-1-1,0 1 1,-1-2-1,1 1 1,0-1 0,17-1-1,-9 0 120,1-1 0,-1 0 0,0-2 0,0 0 0,21-6 0,-34 7-145,-1 0 1,0 0 0,0 0 0,0-1 0,0 1-1,-1-1 1,1 0 0,-1 0 0,1 0 0,-1 0 0,0-1-1,5-7 1,-6 9-34,-1 0 0,0-1 0,1 1 0,-1-1-1,0 1 1,0-1 0,0 1 0,-1-1 0,1 0 0,-1 0-1,1 1 1,-1-1 0,0 0 0,0 0 0,0 1 0,0-1 0,-1 0-1,1 0 1,-1 1 0,1-1 0,-1 0 0,-2-4 0,0 2-14,3 4 4,-1-1-1,0 0 1,1 1 0,-1-1-1,0 1 1,0-1 0,0 1-1,0 0 1,0-1 0,0 1-1,-1 0 1,1 0 0,0 0-1,-1 0 1,1 0 0,-1 0-1,1 0 1,-1 0 0,1 0-1,-1 1 1,-2-1 0,-1 0 5,-16-1 9,20 2-12,0 0-1,1 0 1,-1 0-1,0 0 1,0 0-1,0 0 1,0 0-1,1 1 1,-1-1-1,0 0 1,0 1-1,1-1 1,-1 0-1,0 1 0,1-1 1,-1 1-1,0-1 1,1 1-1,-1 0 1,1-1-1,-1 1 1,0 1-1,0-1-3,1 0 1,-1-1-1,1 1 0,0 0 0,-1 0 1,1 0-1,0 0 0,0 0 0,0 0 1,0 0-1,-1 0 0,1 0 0,1 0 1,-1 1-1,0-1 0,0 0 0,0 0 0,1 0 1,-1-1-1,0 1 0,1 0 0,0 2 1,0-2 18,0 1 1,0-1 0,0 0-1,0 0 1,1 0 0,-1 0-1,0 0 1,1 0 0,-1 0-1,1 0 1,-1-1 0,1 1-1,2 0 1,-2 0 28,1 0-1,-1-1 1,0 1 0,0-1-1,1 0 1,-1 0 0,1 0-1,-1 0 1,0 0 0,1 0-1,-1-1 1,0 1 0,1-1 0,-1 0-1,0 1 1,0-1 0,0 0-1,0 0 1,0-1 0,0 1-1,0 0 1,0-1 0,3-2-1,5-10 206,-1 0 0,-1 0 0,11-26 0,-18 37-243,18-45 283,21-78-1,10-29 285,-10 65-359,-40 90-215,0 0-1,0 0 1,1 0-1,-1 0 1,0 0-1,0 0 1,1 1-1,-1-1 1,0 0-1,0 0 1,1 0-1,-1 0 1,0 0-1,0 1 1,1-1-1,-1 0 1,0 0-1,0 0 1,0 1-1,0-1 1,1 0-1,-1 0 1,0 1-1,0-1 1,0 0-1,0 0 1,0 1-1,0-1 1,0 0-1,0 0 1,0 1-1,6 13-29,-3 38 153,-2-1 0,-10 81 0,6-94-89,-28 197 197,4-53 145,15-87 34,-32 118 0,44-211-402,-3 8 104,0-1 0,-6 13 0,9-21-83,0 0-1,-1 1 1,1-1-1,-1 0 1,0 0-1,1 0 1,-1 0-1,0 0 0,0 0 1,1 0-1,-1 0 1,0 0-1,0 0 1,0-1-1,0 1 0,0 0 1,0-1-1,-1 1 1,1 0-1,0-1 1,0 1-1,0-1 1,0 0-1,-1 1 0,1-1 1,-3 0-1,3 0-16,0-1-1,0 1 0,0-1 1,0 0-1,0 1 1,0-1-1,0 0 0,0 0 1,0 1-1,0-1 0,0 0 1,0 0-1,0 0 0,1 0 1,-1 0-1,0 0 1,1-1-1,-1 1 0,1 0 1,-1 0-1,1 0 0,-1 0 1,1-2-1,-2-2-4,1 0 0,1 0 1,-1-1-1,0-4 0,2-1-4,0 0 1,1 0-1,0 0 1,1 0-1,0 0 1,9-20-1,-2 9-6,27-42 0,-29 53 22,0 1-1,1-1 1,1 2 0,0-1 0,0 1-1,1 1 1,0-1 0,0 2 0,1 0-1,20-10 1,-8 7 41,1 1 0,-1 1 0,1 1 1,42-6-1,-56 12 9,1 0 1,-1 0 0,0 1 0,20 1 0,-26 0-551,0 0 1,0 1 0,-1-1 0,1 1-1,6 3 1,-7-3-413,-1 0-1,0 0 1,0 0 0,0 1 0,0-1-1,0 1 1,5 5 0,4 12-2369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6:55.9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552 129 1664,'-1'0'5530,"5"-2"-3446,-3 1-1837,0 1 1,0 0 0,0-1 0,0 1 0,0-1-1,-1 1 1,1-1 0,0 1 0,0-1-1,0 1 1,-1-1 0,1 0 0,0 1 0,-1-1-1,2-1 1,-2-2 12,0-1 1,-1 0-1,1 1 0,-1-1 0,0 1 0,0-1 1,0 1-1,-1-1 0,1 1 0,-1 0 0,0-1 0,-1 1 1,-2-4-1,2 4-142,0 0 0,0 0 0,0 1 0,-1-1 0,0 1 0,1 0 0,-1 0 0,0 0 0,-1 0 0,1 1 0,0-1 0,-1 1 0,0 0 0,1 1 0,-1-1 0,0 1 0,0 0 0,1 0 0,-1 0 0,0 1 0,0 0 0,0 0 0,-6 0 0,-13 2 182,12-2-139,0 1 0,-17 4 1,10 0-116,1 0-1,-1 2 1,1 0 0,0 1 0,1 1 0,-1 0 0,2 1 0,-31 25 0,35-24 20,0 0 1,1 1-1,0 1 1,1-1-1,0 2 0,1 0 1,0 0-1,2 0 1,-1 1-1,2 0 1,-6 18-1,-32 154 569,39-166-511,2 1-1,0-1 1,1 1 0,2 42 0,3-31-3,-4-27-65,1 0-1,1-1 0,-1 1 1,1 0-1,0-1 1,0 1-1,1-1 0,0 0 1,0 1-1,5 9 0,-3-9 49,0 0-1,1 0 1,-1-1-1,1 1 1,1-1-1,-1 0 1,1-1-1,0 1 1,12 6 0,-7-6-30,0 0 1,0-1-1,1 0 1,0-1-1,16 3 1,6-1 193,1-1-1,0-1 1,0-2 0,54-6-1,-70 3-549,-1-1-1,1 0 0,0-2 1,-1 0-1,0-2 0,0 1 1,-1-2-1,1-1 1,-2 0-1,17-11 0,-13 2-6287,-11 13 3621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6:57.6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11 383 4224,'0'0'118,"-1"0"0,1 0 0,-1 0-1,1 0 1,-1 0 0,1 0 0,-1 0 0,1 1 0,-1-1 0,1 0 0,-1 0-1,1 0 1,-1 1 0,1-1 0,-1 0 0,1 1 0,0-1 0,-1 0 0,1 1-1,-1-1 1,1 1 0,-1 0 0,1-1 91,1 1 0,-1-1-1,0 1 1,1-1 0,-1 0 0,0 1-1,1-1 1,-1 0 0,0 0 0,1 1 0,-1-1-1,1 0 1,-1 0 0,0 1 0,1-1-1,-1 0 1,1 0 0,-1 0 0,1 0-1,27 6 3412,-22-7-3349,-1 1 0,0-1-1,0-1 1,0 1 0,0-1-1,0 0 1,0 0-1,0 0 1,-1 0 0,1-1-1,-1 0 1,5-4 0,7-6 415,23-23 0,-25 21-424,-1 0 0,0-1 0,17-30 0,24-56 231,-36 63-381,-11 23-12,7-22 0,-2 3-140,-12 41 23,0 1 1,0 0-1,1 0 0,1 6 0,0 3 69,1 23 38,-3-24 8,1 0 0,1 0 0,1 0 0,0 0 0,7 20-1,-5-21 54,8 16 242,-13-28-321,1-1 1,0 1-1,1 0 0,-1-1 0,0 1 0,0-1 1,1 1-1,-1-1 0,1 0 0,-1 1 1,1-1-1,2 2 0,-2-3-19,-1 0-1,1 0 1,-1 0 0,0 0 0,1 0-1,-1 0 1,1 0 0,-1 0 0,0 0-1,1-1 1,-1 1 0,1-1 0,-1 1-1,0-1 1,0 1 0,1-1-1,-1 0 1,2-1 0,25-20 339,-24 19-346,37-29 219,-20 17-299,26-26 0,-17 14 136,50-35-1,-80 61-103,1 1 1,0-1-1,0 0 1,0 1 0,1-1-1,-1 1 1,0-1-1,0 1 1,0-1-1,0 1 1,0 0-1,0 0 1,1 0-1,-1 0 1,0 0-1,0 0 1,0 0-1,1 0 1,-1 0-1,0 0 1,0 0-1,2 1 1,-2 0-7,1 0 0,0 0-1,0 0 1,-1 1 0,1-1 0,-1 0 0,1 1 0,-1-1 0,1 1-1,-1-1 1,0 1 0,1 2 0,1 0-9,0 1 1,-1 0 0,0 0-1,0 0 1,-1 0-1,1 1 1,-1-1 0,0 0-1,0 8 1,-1-8 39,0 1 1,0-1-1,-1 0 0,0 1 1,0-1-1,0 0 1,-1 0-1,1 0 0,-1 0 1,0 0-1,-1 0 0,1-1 1,-1 1-1,0-1 0,0 1 1,-1-1-1,1 0 1,-1 0-1,0-1 0,0 1 1,0-1-1,0 0 0,-1 0 1,1 0-1,-1-1 1,0 1-1,0-1 0,0 0 1,0-1-1,0 1 0,0-1 1,0 0-1,-11 1 1,-27-5 194,39 2-252,1 1 0,-1-1 0,1 0 0,-1 0 0,1-1-1,-1 1 1,1-1 0,-1 1 0,-4-5 0,8 6 33,-1 0-1,1 0 1,0 0 0,0 0-1,0 0 1,0-1 0,0 1 0,-1 0-1,1 0 1,0 0 0,0 0-1,0 0 1,0-1 0,0 1-1,0 0 1,0 0 0,0 0 0,-1 0-1,1-1 1,0 1 0,0 0-1,0 0 1,0 0 0,0 0 0,0-1-1,0 1 1,0 0 0,0 0-1,0 0 1,0-1 0,0 1-1,0 0 1,0 0 0,1 0 0,-1 0-1,0-1 1,0 1 0,0 0-1,8-5-119,18 1-64,144-1 182,-137 6-287,-1 1 0,-1 2 0,45 10 0,-53-5-4469,-13-3 217,0 1 1849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6:58.0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60 6816,'-22'-22'3072,"19"10"-2656,6 5-864,6 7 160,4-12-1792,7 6 1152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7:00.3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5 997 2976,'-1'1'241,"1"1"0,-1-1-1,0 1 1,1-1 0,0 0 0,-1 1 0,1-1 0,0 1 0,0-1-1,0 1 1,0-1 0,0 1 0,0-1 0,0 1 0,1 1-1,-1-2-108,0-1-1,0 1 0,1-1 0,-1 1 0,0-1 1,0 1-1,1-1 0,-1 1 0,0-1 0,1 1 1,-1-1-1,0 1 0,1-1 0,-1 0 0,1 1 1,-1-1-1,0 0 0,1 1 0,-1-1 0,1 0 1,-1 0-1,1 1 0,-1-1 0,1 0 0,-1 0 1,1 0-1,0 0 0,-1 0 0,1 0 0,-1 0 1,1 0-1,-1 0 0,1 0 0,-1 0 0,1 0 1,-1 0-1,1 0 0,-1 0 0,1-1 0,0 1 1,-1 0-1,1 0 0,0-1 0,4-2 538,0 0-1,0 0 1,0 0-1,-1-1 1,1 0-1,7-8 1,24-32 1718,-12 13-910,3-1-751,-1-2 0,-1-1 1,-2-1-1,-1-1 0,22-55 0,-43 90-728,0 0-23,0-1 0,0 1-1,0-1 1,0 1 0,1-1 0,-1 1 0,1 0 0,-1 0 0,1 0-1,0 0 1,3-4 0,-4 7 15,0-1-1,0 1 1,0-1-1,0 0 1,0 1-1,-1-1 1,1 1-1,0 0 1,0-1-1,-1 1 1,1 0-1,0-1 1,-1 1-1,1 0 1,0 0-1,-1 0 1,1-1-1,-1 1 1,0 0-1,1 1 1,2 3-4,5 8 18,0 0 1,-2 1 0,1 0 0,-2 1 0,0-1 0,0 1-1,-2 0 1,0 0 0,2 26 0,-3-17 29,-2 0-1,-1 0 1,0 0 0,-2 0 0,-9 36-1,10-55 9,1 1 0,-1 0-1,0-1 1,-1 0 0,0 1-1,-5 7 1,7-11-20,-1 1 0,0-1 0,0 0 0,0 0 0,0 0 0,0 0 0,-1-1 1,1 1-1,-1-1 0,1 1 0,-1-1 0,1 0 0,-1 0 0,0 0 0,1 0 0,-4 0 0,1 0-20,0-1-1,0-1 1,0 1 0,0-1 0,0 1 0,0-1-1,0-1 1,1 1 0,-1-1 0,0 0 0,1 0 0,-1 0-1,1 0 1,-7-6 0,-5-3-121,1-1-1,-22-22 1,-3-13-24,26 28-39,8 12 64,8 9-64,11 11 23,0-4 165,0 0-1,1 0 1,0-1-1,18 7 1,-26-12 10,1-1 0,0 0 1,0 0-1,-1-1 0,1 0 1,0 0-1,0-1 0,1 1 1,-1-2-1,0 1 1,0-1-1,8-2 0,5-2 55,0-2-1,0 0 1,-1-2-1,-1 0 0,1-1 1,17-12-1,5-8-20,49-46-1,-78 64-25,0-1 0,-1-1 0,0 0 0,-2 0 0,1-1 0,-2 0 0,11-26 0,1-9 72,13-56 0,27-115-37,-56 207-79,5-12-11,-2-1-1,-1 0 1,-1-1 0,3-46 0,-12 61-267,1 11 17,0 7 17,-7 26 152,-1 3 38,-11 65-1,-27 407 251,47-462-27,5 55 1,-3-98-135,0 1 1,0-1-1,0 0 0,0 0 1,0 0-1,1 0 1,-1 0-1,0 0 1,1 0-1,-1 0 1,0 0-1,1 0 1,-1 0-1,1 0 1,-1 0-1,1 0 1,0 0-1,-1 0 1,1-1-1,1 2 1,-1-2 3,0 0 1,0 0-1,0 0 0,0 0 1,0 0-1,0 0 1,0-1-1,0 1 0,0 0 1,0-1-1,0 1 1,-1-1-1,1 1 1,0-1-1,0 1 0,-1-1 1,1 0-1,0 1 1,0-1-1,-1 0 1,1 0-1,-1 1 0,1-1 1,0-1-1,117-132 173,-103 118-133,-9 9-15,4-3-262,-9 11 211,-1-1-1,1 0 1,-1 0-1,1 0 0,-1 0 1,0 1-1,1-1 1,-1 0-1,1 0 1,-1 1-1,0-1 1,1 0-1,-1 1 1,0-1-1,1 1 0,-1-1 1,0 0-1,1 1 1,-1-1-1,0 1 1,0-1-1,1 1 1,-1-1-1,0 1 1,0-1-1,0 1 0,0-1 1,0 0-1,0 2 1,6 10 89,0 0-1,0-1 1,1 0 0,1 0 0,15 18 0,-16-21-100,0-1 1,0 0 0,0 0 0,1 0 0,14 9 0,-19-14 44,1-1-1,-1 1 0,1-1 1,-1 1-1,1-1 1,-1 0-1,1 0 1,0-1-1,-1 1 1,1-1-1,0 0 0,0 0 1,-1 0-1,1 0 1,0 0-1,0-1 1,-1 0-1,5-1 1,1-1 28,-1-1 1,0 0-1,0 0 1,0 0 0,0-1-1,-1 0 1,0-1-1,10-9 1,-7 4-42,-1 1 0,0-2 0,0 1 0,12-24 0,-6 3 9,-1-2-1,-2 1 1,13-56 0,6-36-28,19-81-49,-41 176 88,-3-1 0,5-44-1,-10 68-19,-1 4-57,0 1-1,1-1 0,-1 1 1,0-1-1,-1 0 1,1 1-1,0-1 0,-2-3 1,2 6 34,0 0 0,0 0 0,0-1 1,0 1-1,0 0 0,0 0 0,0 0 1,0-1-1,0 1 0,0 0 0,-1 0 0,1 0 1,0-1-1,0 1 0,0 0 0,0 0 0,-1 0 1,1 0-1,0 0 0,0-1 0,0 1 0,0 0 1,-1 0-1,1 0 0,0 0 0,0 0 0,-1 0 1,1 0-1,0 0 0,0 0 0,0 0 1,-1 0-1,1 0 0,0 0 0,0 0 0,-1 0 1,1 0-1,0 0 0,0 0 0,0 0 0,-1 0 1,1 0-1,0 0 0,0 0 0,-1 0 0,1 0 1,0 1-1,0-1 0,0 0 0,0 0 1,-1 0-1,1 0 0,0 0 0,0 1 0,0-1 1,0 0-1,0 0 0,-1 0 0,1 1 0,0-1 1,0 0-1,0 0 0,0 1 0,0-1 0,0 0 1,-8 16-180,-2 13 50,2 0 0,-8 44 1,0 60-16,14-120 191,-7 92 170,7 175 0,3-274-206,-1 1 1,1 0 0,1-1-1,2 9 1,-4-13 2,0-1 0,1 0 1,-1 0-1,0 0 0,1 0 0,-1 0 1,1 0-1,-1 0 0,1 0 0,-1-1 1,1 1-1,0 0 0,-1 0 0,1 0 1,0 0-1,0-1 0,0 1 1,0 0-1,0-1 0,0 1 0,-1-1 1,1 1-1,0-1 0,1 0 0,-1 1 1,0-1-1,0 0 0,0 0 0,0 1 1,0-1-1,0 0 0,2 0 1,0-1 15,1-1 0,-1 1 0,0-1 0,1 1 0,-1-1 1,0 0-1,0 0 0,0-1 0,-1 1 0,4-3 1,25-29 86,-28 29-92,24-31-19,-2-1-1,35-69 1,-37 63 45,86-159-181,-87 159 180,-1-1-1,-2-1 1,-2-1-1,11-54 1,-26 95-70,-2 0 1,1 0-1,0 0 0,-1 1 1,0-1-1,0 0 1,-1 0-1,1 0 0,-1 0 1,-2-6-1,3 11 23,0 0 0,0 0 0,-1 0 0,1-1 0,0 1 0,0 0 0,0 0 0,-1 0 1,1-1-1,0 1 0,0 0 0,-1 0 0,1 0 0,0 0 0,0 0 0,-1 0 0,1 0 0,0 0 0,-1 0 0,1-1 0,0 1 0,0 0 0,-1 0 0,1 1 0,0-1 0,-1 0 0,1 0 0,0 0 0,0 0 0,-1 0 0,1 0 0,0 0 0,0 0 0,-1 0 0,1 1 1,0-1-1,0 0 0,-1 0 0,-9 8-24,9-7 15,-15 13 27,2 1 0,0 1 0,1 0 1,0 1-1,2 0 0,0 1 0,1 0 0,0 1 0,2 0 1,-10 29-1,9-16 64,1 0 0,2 1 1,1-1-1,1 1 0,2 61 1,4-66-9,0-1 1,3 0-1,12 46 1,34 74-1169,-44-130 769,4 22-2564,-10-35 1732,0 1 0,-1 0 0,1 0 1,-1 0-1,-1-1 0,0 7 0,0 1-1679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8:01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1044 7808,'0'0'720,"3"-6"2053,69-55 1654,46-45-1830,-108 94-2416,-6 7 1,0 0 0,1 1 0,-1-1 0,1 1-1,0-1 1,0 2 0,1-1 0,7-4 0,-13 8-159,1 0 1,-1 0-1,0 0 0,1-1 0,-1 1 0,0 0 0,1 0 0,-1 0 0,0 0 0,1 0 0,-1 0 0,1 0 1,-1 0-1,0 1 0,1-1 0,-1 0 0,0 0 0,1 0 0,-1 0 0,0 0 0,0 1 0,1-1 0,-1 0 1,0 0-1,1 0 0,-1 1 0,0-1 0,0 0 0,1 0 0,-1 1 0,0-1 0,0 0 0,0 1 0,1-1 1,-1 0-1,0 0 0,0 1 0,2 15 433,-5 5-70,-2 0 1,0-1-1,-1 0 1,-12 28-1,13-34-228,-59 146 463,-14 38-319,52-125-210,-87 262 381,80-240 103,33-94-565,-1 0-1,1-1 0,0 1 1,0-1-1,0 1 0,0 0 1,-1-1-1,1 1 1,0-1-1,-1 1 0,1-1 1,0 1-1,-1-1 0,1 1 1,-1-1-1,1 0 0,-1 1 1,0 0-1,1-2 8,-1-1-1,1 1 0,0 0 1,0-1-1,0 1 0,0 0 1,0-1-1,0 1 0,1 0 1,-1 0-1,1-3 1,17-81 83,0 1-72,32-91 1,-25 114-48,3 0 0,50-80 0,-71 128-1,186-307-191,-180 299 181,-3 5-52,14-18 0,-21 30 104,0 0 0,1 0 0,0 0 0,0 0 0,0 1 0,1 0 0,-1 0 0,9-4 0,-12 6-12,0 1 1,1-1 0,-1 1-1,0-1 1,0 1-1,0 0 1,0 0 0,1 0-1,-1-1 1,0 1-1,0 1 1,0-1-1,1 0 1,-1 0 0,0 0-1,0 0 1,0 1-1,0-1 1,0 1-1,1-1 1,-1 1 0,1 0-1,0 1 8,0 0-1,0 0 1,0 0 0,0 0-1,0 0 1,0 0-1,-1 0 1,1 1-1,1 3 1,1 5 96,0 0 0,0 0 0,3 19 0,-4-11-7,0 0-1,-2 0 1,0 0 0,-1 0-1,-1 0 1,-1 0 0,-4 19 0,3-26-69,1-1 0,-2 1 0,0-1 0,0 0 0,-1 0 0,0 0 1,-1-1-1,0 1 0,0-1 0,-2-1 0,1 1 0,-11 9 0,11-13-25,1-1 0,-1 0 0,0-1 0,0 0 0,-1 0 0,1-1 0,-1 0 0,0 0 0,0 0 0,-8 1 0,9-3-48,0 0-1,0 0 0,0-1 1,-1 0-1,1 0 1,0 0-1,0-1 0,0 0 1,0 0-1,0-1 1,-11-4-1,17 6 25,1 0 1,-1 0-1,1-1 0,-1 1 0,1 0 1,-1 0-1,1-1 0,-1 1 1,1 0-1,-1 0 0,1-1 0,-1 1 1,1 0-1,-1-1 0,1 1 0,0-1 1,-1 1-1,1-1 0,0 1 1,0-1-1,-1 1 0,1-1 0,0 1 1,0-1-1,-1 1 0,1-2 0,0 2-8,1-1-1,-1 0 1,1 0-1,-1 0 1,1 0-1,-1 1 0,1-1 1,0 0-1,-1 1 1,1-1-1,0 0 0,0 1 1,-1-1-1,1 1 1,2-2-1,3-1-23,0 0-1,1 0 0,-1 0 1,1 1-1,0 0 0,0 0 1,11-1-1,7-2 0,153-38-25,61-14 8,-232 56 60,180-45 105,-155 36-73,0-1 1,-1-1-1,52-30 1,-28 12 287,-55 30-314,0 0 1,1 0-1,-1 0 1,0 0-1,0 0 0,0 0 1,0 0-1,1 1 1,-1-1-1,0 0 1,0 0-1,0 0 1,0 0-1,0 0 0,0 0 1,1 1-1,-1-1 1,0 0-1,0 0 1,0 0-1,0 0 1,0 1-1,0-1 0,0 0 1,0 0-1,0 0 1,0 0-1,0 1 1,0-1-1,0 0 1,0 0-1,0 0 0,0 0 1,0 1-1,0-1 1,0 0-1,0 0 1,0 0-1,0 1 1,0-1-1,0 0 0,0 0 1,0 0-1,-1 0 1,1 0-1,0 1 1,-4 12 95,-3 0-82,0-1 0,-1 0 0,-1-1 0,0 1 0,0-2 0,-12 11 0,-72 55-16,4-5-51,77-60 41,0 1 1,1 1-1,0-1 1,-15 26-1,25-37 4,0 0 0,1 0 0,-1 0-1,1 0 1,-1 0 0,0 0-1,1 0 1,0 0 0,-1 0-1,1 0 1,0 0 0,-1 1 0,1-1-1,0 0 1,0 0 0,0 0-1,0 0 1,0 1 0,0-1 0,1 0-1,-1 0 1,0 0 0,0 0-1,1 0 1,-1 0 0,1 0-1,-1 1 1,2 0 0,-1-2-3,0 1 0,0 0 0,0 0 0,1-1 0,-1 1 0,0-1 0,1 1 0,-1-1 0,1 0 0,-1 1 0,1-1 0,-1 0 0,0 0 0,1 0 0,-1 0 0,1 0 0,-1-1 0,1 1 0,-1 0 0,0 0 0,1-1 0,-1 1 0,2-2 0,20-7 73,0-2 0,-1-1 0,28-19 0,-32 18-87,-1 0-1,-1-1 1,0-1 0,-1 0 0,21-28 0,-11 8 79,34-64 0,-37 52-12,3-3 117,-28 64-253,0 25-1,-1 10 202,1-30-171,2 0-1,0 22 0,2-33 63,0 0-1,0 1 0,0-1 1,1 0-1,0 0 0,1-1 1,5 13-1,-6-18-6,-1 1 0,1-1-1,-1 0 1,1-1 0,0 1-1,0 0 1,-1 0 0,1-1-1,1 1 1,-1-1 0,0 1 0,0-1-1,0 0 1,1 0 0,-1 0-1,1 0 1,-1-1 0,1 1 0,-1 0-1,1-1 1,-1 0 0,1 0-1,-1 0 1,1 0 0,-1 0-1,4-1 1,8 0-19,1-2 0,0 0 0,19-7 0,-16 5-41,24-7 93,0-2 1,-1-2-1,-1-1 0,-1-3 0,0 0 0,-2-3 1,0-1-1,49-43 0,-79 60-30,0 4 0,-7 4 2,1-1 0,-1 1 0,1-1 1,-1 0-1,1 1 0,-1-1 0,1 1 0,-1-1 0,0 1 0,1 0 0,-1-1 0,0 1 1,1-1-1,-1 1 0,0-1 0,0 1 0,0 0 0,0-1 0,0 1 0,1 0 0,-1-1 1,0 1-1,0 0 0,-1-1 0,1 2 0,-3 21 46,1-15-50,1 4-8,0 0-1,1 0 0,0 0 1,0 0-1,2 0 0,-1 0 1,2 0-1,6 22 0,-8-31 11,0 0 0,1-1 0,-1 1 0,0 0 0,1-1-1,0 0 1,-1 1 0,1-1 0,0 0 0,0 0-1,1 0 1,-1 0 0,0 0 0,1 0 0,-1-1 0,1 1-1,-1-1 1,4 2 0,-1-2-2,-1 0 0,0 0-1,1 0 1,-1 0 0,1-1 0,-1 0 0,1 0-1,-1 0 1,0 0 0,1-1 0,-1 0 0,5-1-1,14-5-9,0 0-1,-1-2 0,0 0 1,-1-1-1,0-2 0,0 0 1,22-18-1,-1-8 100,-2-1-1,-2-2 1,41-57 0,-38 41-80,-3-1 0,46-96 0,101-299 105,-182 442-112,2 0 23,-1 0 1,-1 0-1,0 0 0,-1 0 1,0-1-1,-1 1 0,1-17 1,-5 17-104,-2 11 20,-1 7-3,-5 9 66,2 0-1,0 0 0,-9 26 1,-18 63 12,26-72-24,-69 245-92,63-200 171,-6 90 0,19-120-32,2 0 1,2 0-1,8 56 0,-8-96-35,1 0 0,0 0 1,0 0-1,1-1 0,-1 1 0,8 12 0,-9-18 1,0-1 0,0 1 1,0 0-1,0-1 0,0 0 0,0 1 0,0-1 0,0 0 0,1 1 0,-1-1 0,1 0 0,-1 0 0,1 0 0,-1 0 0,1-1 0,-1 1 0,1 0 0,0-1 0,-1 1 0,1-1 0,0 1 0,0-1 0,-1 0 0,1 1 1,0-1-1,0 0 0,0-1 0,-1 1 0,1 0 0,0 0 0,0-1 0,-1 1 0,1-1 0,0 1 0,-1-1 0,1 0 0,1-1 0,11-7-12,-1 0 0,-1-2 0,1 0 1,16-20-1,-21 23 26,116-138 157,-96 112-174,-25 30-18,0 0 1,1 0 0,0 1 0,4-4-1,-8 7 16,0 0 1,1-1-1,-1 1 0,0 0 0,0 0 0,0 0 0,1 0 1,-1 0-1,0-1 0,0 1 0,1 0 0,-1 0 0,0 0 0,0 0 1,1 0-1,-1 0 0,0 0 0,1 0 0,-1 0 0,0 0 0,0 0 1,1 0-1,-1 0 0,0 0 0,0 0 0,1 0 0,-1 0 1,0 0-1,1 1 0,-1-1 0,0 0 0,1 1 1,-1 0 0,0 0 1,0 0-1,0 0 0,0-1 0,1 1 0,-1 0 0,0 0 0,-1 0 0,1 0 1,0 0-1,0 0 0,0 0 0,0 0 0,-1 1 0,-5 15 21,0 0 0,-1-1 0,-9 17 0,9-21-16,1 1-1,0-1 1,1 2 0,0-1 0,1 0 0,1 1 0,-3 14 0,6-27-11,0 1 1,0-1-1,-1 1 1,1-1-1,0 1 1,0-1-1,1 1 1,-1 0-1,0-1 1,0 1-1,1-1 1,-1 1-1,1-1 1,-1 0-1,1 1 1,0-1-1,0 0 1,0 1-1,-1-1 1,1 0-1,0 0 1,0 1-1,1-1 1,-1 0-1,0 0 1,0 0-1,0-1 1,1 1-1,-1 0 1,0 0-1,1-1 1,1 2-1,7 0-4,1-1 0,-1 0-1,0 0 1,0-1 0,0 0 0,15-3-1,63-14-9,-85 17 16,36-11-62,-1-1 0,58-26 0,68-46 30,-133 68 153,32-13 0,-63 29-116,0 0-1,1 0 1,-1 0-1,0 0 1,0 0 0,1 0-1,-1 0 1,0-1-1,0 1 1,1 0-1,-1 0 1,0 0-1,0 0 1,1 0-1,-1 0 1,0 0-1,0 0 1,1 0-1,-1 0 1,0 1-1,0-1 1,1 0-1,-1 0 1,0 0-1,0 0 1,1 0-1,-1 0 1,0 0-1,0 1 1,0-1-1,1 0 1,-1 0-1,0 0 1,0 1-1,0-1 1,0 0-1,1 0 1,-1 0-1,0 1 1,0-1-1,0 0 1,0 0-1,0 1 1,0-1-1,0 0 1,0 1-1,1 0 4,-1 1-1,0-1 0,-1 0 0,1 1 0,0-1 0,0 0 1,-1 0-1,1 1 0,0-1 0,-2 2 0,-7 15 117,-14 19 1,-9 19-122,13-20 44,10-21-69,1 0-1,1 1 0,0 0 0,-4 17 0,10-32 11,1 1-1,0 0 0,-1 0 0,1-1 1,0 1-1,0 0 0,0 0 0,0-1 1,0 1-1,1 0 0,-1 0 0,1-1 1,0 3-1,-1-3 15,1 0 1,-1 0-1,1 0 0,0 0 1,-1-1-1,1 1 0,0 0 1,0 0-1,-1-1 1,1 1-1,0-1 0,0 1 1,0-1-1,0 1 0,0-1 1,0 1-1,1-1 0,2 1 8,0 0 0,1-1-1,-1 0 1,0 0-1,0 0 1,0 0 0,1-1-1,-1 1 1,5-3-1,15-3 32,30-14-1,-39 14-23,14-6-37,0-2-1,-1-2 1,-1 0 0,-1-2 0,0 0-1,-1-2 1,-1-1 0,28-32 0,4-12 111,89-135 1,7-70-45,-119 200-113,27-86 1,-57 148 72,-1 0-1,0 0 1,0 0 0,0-1-1,-1 1 1,0 0 0,-1-13-1,0 20-5,0 0 0,0 1 0,0-1 0,-1 0 0,1 1 0,0-1 0,0 1-1,-1-1 1,1 0 0,0 1 0,-1-1 0,1 1 0,-1-1 0,1 1-1,0-1 1,-1 1 0,1-1 0,-1 1 0,1-1 0,-1 1 0,0 0-1,1-1 1,-1 1 0,1 0 0,-1-1 0,0 1 0,1 0 0,-1 0 0,0 0-1,1 0 1,-1 0 0,0-1 0,1 1 0,-1 0 0,0 0 0,1 1-1,-1-1 1,0 0 0,1 0 0,-1 0 0,0 0 0,1 1 0,-1-1-1,0 0 1,1 0 0,-1 1 0,1-1 0,-1 1 0,1-1 0,-2 1-1,-7 6-1,1 1 1,-1 0-1,2 1 0,-1 0 0,-8 12 0,-30 51 56,10-8 190,2 1 0,-44 124 0,61-137-121,2 2 0,3 0 0,2 0 0,-4 71-1,13-104-92,1 1-1,1-1 0,6 31 0,-5-40-18,1-1 1,0 0-1,1 0 0,0 0 0,0-1 1,1 1-1,11 15 0,-14-22 4,1-1 1,0 0-1,0 1 0,0-2 0,0 1 0,0 0 1,0 0-1,1-1 0,-1 0 0,1 0 0,0 0 1,-1 0-1,1 0 0,0-1 0,0 0 1,0 0-1,0 0 0,1 0 0,-1-1 0,7 1 1,1-2-19,-1 0 1,1 0-1,-1-2 1,1 1 0,-1-1-1,11-5 1,-7 2 17,0-1 0,0-1 0,-1 0 0,0-1 0,-1 0 0,0-1 0,15-15 0,74-86 16,-100 109-35,88-120-148,-82 111 142,-1-1-1,0 1 0,-1-2 0,8-21 0,-13 32 7,0-1 0,-1 1-1,1-1 1,-1 1 0,1-1 0,-1 0-1,0-3 1,0 6 4,0 0 1,0 0-1,0-1 0,0 1 0,0 0 0,-1 0 1,1-1-1,0 1 0,0 0 0,0 0 0,0 0 1,0-1-1,0 1 0,-1 0 0,1 0 0,0 0 0,0 0 1,0-1-1,0 1 0,-1 0 0,1 0 0,0 0 1,0 0-1,0 0 0,-1 0 0,1-1 0,0 1 1,0 0-1,-1 0 0,1 0 0,0 0 0,-2 0-2,1 1 0,0-1 0,0 0 0,0 0 0,0 1 0,0-1 0,0 1 0,-1-1 0,1 1 0,0-1 0,-1 2 0,-3 2 9,-1 1 0,1 0-1,0 0 1,0 0 0,0 1 0,1 0-1,0 0 1,0 0 0,0 0 0,-3 9-1,-4 9 25,-10 39-1,16-50 12,2 0 0,0 1 0,1-1 0,0 1 0,1-1 0,0 1 0,1 0 0,3 20 0,-1-26-76,-1-1 0,1 1 0,1-1 0,-1 0 0,1 0 0,0 0 0,1 0 0,0-1 0,0 1 0,0-1 0,1 0 0,0 0 0,0 0 1,0-1-1,1 0 0,12 9 0,-8-8-775,0 1 1,1-2 0,21 9-1,-23-11-742,0 0 0,0-1 0,0 0 0,1-1 0,14 1-1,-10-4-4242,-4-1 1899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7:00.6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11 6816,'-25'-3'3072,"30"6"-2656,-2-3 320,11 0-480,2-3-384,5 3 64,0-3-1696,5-2 960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7:01.0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0 230 8736,'0'-5'3936,"67"-17"-3424,-25 3 864,0 9-864,34-25 352,3 6-512,30-9-256,-3 12-96,0 0-704,-14 7 384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7:03.4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2 973 3392,'0'0'35,"0"0"0,0 0 0,0 0 0,0 0 1,-1 0-1,1 0 0,0 0 0,0 0 0,0 1 0,0-1 0,0 0 0,0 0 1,0 0-1,0 0 0,0 0 0,-1 0 0,1 0 0,0 1 0,0-1 0,0 0 1,0 0-1,0 0 0,0 0 0,0 0 0,0 0 0,0 1 0,0-1 0,0 0 1,0 0-1,0 0 0,0 0 0,0 0 0,0 0 0,0 1 0,0-1 0,0 0 1,0 0-1,0 0 0,0 0 0,1 0 0,-1 0 0,0 1 0,0-1 0,0 0 1,0 0-1,0 0 0,0 0 0,0 0 0,0 0 0,0 0 0,1 0 0,-1 0 1,0 0-1,0 1 0,12 0 1803,15-4 696,-13 1-2018,0-2 0,0 1 1,0-2-1,-1 0 0,0 0 1,0-1-1,0-1 0,-1 0 1,1-1-1,17-15 1,-13 7-223,-1-1 0,-1 0 0,-1-1 0,18-27 0,45-89 302,-38 62-369,121-194 626,-150 249-736,-1 0-1,0-1 1,-1 0-1,-1 0 1,-1-1-1,-1 0 1,0 0-1,-1 0 1,-2-1-1,1 1 1,-2-1-1,-2-26 1,1 45-114,-4-28 187,4 29-185,0-1 0,-1 0 1,1 0-1,0 0 0,0 0 1,-1 1-1,1-1 0,0 0 0,-1 0 1,1 0-1,0 1 0,-1-1 1,1 0-1,-1 1 0,0-1 1,1 0-1,-1 1 0,1-1 0,-1 1 1,0-1-1,0 1 0,1-1 1,-1 1-1,0 0 0,0-1 0,1 1 1,-2-1-1,-1 2-20,1 0 1,0 0-1,0 0 0,-1 0 0,1 0 0,0 0 1,0 0-1,0 1 0,0-1 0,0 1 1,1-1-1,-1 1 0,-3 3 0,-20 28-114,6-5 223,2 1 0,1 1 0,2 1 0,-16 45-1,15-18 34,2 0 0,3 1 0,3 0 0,-1 101 0,8-140-85,1 0 0,0 0 0,2 0 1,6 25-1,-8-40 1,0 0 1,1 0 0,0 1 0,0-1 0,0 0 0,1-1-1,0 1 1,0 0 0,0-1 0,0 0 0,1 1-1,-1-1 1,1-1 0,0 1 0,1 0 0,-1-1-1,0 0 1,1 0 0,0 0 0,9 3 0,-4-3 10,0-1 1,-1 0 0,1-1 0,0 0-1,0-1 1,0 0 0,0 0 0,0-1-1,0 0 1,14-4 0,-2-1 38,-1-1 1,1-1-1,31-16 1,-41 19-64,-1-1 0,0-1 0,0 0 0,0-1 0,-1 0 0,0 0 0,15-18 0,-23 22-117,-5 5-94,-8 7-74,6-2 240,0-1-1,1 1 1,0-1-1,1 1 1,-1 0 0,1 1-1,0-1 1,1 0-1,-1 1 1,-1 11 0,3-14 31,0 0 1,1 0 0,0 0-1,0 0 1,0 0 0,0 0 0,1-1-1,-1 1 1,1 0 0,0 0-1,0 0 1,1-1 0,-1 1-1,1 0 1,-1-1 0,1 1 0,0-1-1,1 0 1,-1 0 0,5 6-1,-2-5 50,-1 0 0,1-1 0,-1 1 1,1-1-1,0 0 0,0 0 0,1 0 0,-1-1 0,0 0 0,1 0 0,0 0 0,6 0 0,-10-1-34,0-1-1,1 0 1,-1 0 0,0 0-1,1 0 1,-1 0 0,0 0-1,1-1 1,-1 1 0,0-1-1,1 1 1,-1-1 0,0 0-1,0 0 1,0 0 0,0 0-1,0-1 1,0 1 0,0 0-1,0-1 1,0 1 0,-1-1-1,1 0 1,-1 0 0,1 1-1,-1-1 1,0 0 0,1 0-1,-1 0 1,0 0 0,1-4-1,0 1-37,-1 1 0,0 0 0,0 0 0,0-1 0,-1 1 0,1-1 0,-1 1-1,0-1 1,0 1 0,-1 0 0,1-1 0,-1 1 0,0 0 0,0-1 0,-3-5 0,1 4-1,0 0 0,0 1 0,0-1 1,-1 1-1,0 0 0,0 0 0,0 0 0,-1 0 1,-10-7-1,9 8-14,0 0 1,-1 1-1,0 0 1,0 1-1,0-1 1,-10-1 0,-14-5-194,31 8 210,0 1 1,0 0-1,0 0 0,0-1 1,0 1-1,0 0 1,0 0-1,0 0 1,0-1-1,0 1 1,0 0-1,0 0 1,0-1-1,1 1 1,-1 0-1,0 0 1,0 0-1,0-1 0,0 1 1,0 0-1,0 0 1,1 0-1,-1 0 1,0 0-1,0-1 1,0 1-1,1 0 1,-1 0-1,0 0 1,0 0-1,0 0 1,1 0-1,-1 0 1,0 0-1,0 0 0,1 0 1,10-6-48,8 1 70,36-4-1,0 1-17,-40 4 60,1 2 0,24-2 0,-35 4-37,-1 0 1,1 0-1,0 0 1,0 1-1,-1 0 1,1 0-1,0 0 1,-1 0-1,1 1 0,-1 0 1,0-1-1,8 6 1,-10-6 2,0 1-1,-1-1 1,1 1-1,-1 0 1,0-1 0,1 1-1,-1 0 1,0 0 0,0 0-1,0 0 1,0 0 0,0 0-1,-1 0 1,1 0 0,0 0-1,0 4 1,-1 1 110,0 1 1,0 0 0,-1 10-1,-1 6 92,2-23-154,14-14 186,34-22-238,55-38-99,-88 63 59,1 1 0,0 1 0,1 1-1,31-10 1,-46 16 17,0 1 1,0-1-1,-1 1 0,1 0 1,0-1-1,0 1 0,0 0 0,0 0 1,-1 0-1,1 1 0,0-1 0,0 0 1,0 1-1,-1-1 0,1 1 1,0-1-1,0 1 0,-1 0 0,1 0 1,-1 0-1,1 0 0,-1 0 0,1 0 1,-1 0-1,1 0 0,-1 1 0,0-1 1,0 0-1,0 1 0,0-1 1,0 1-1,0 0 0,0-1 0,0 1 1,1 3-1,1 5 21,-1 0 0,0 0 0,0 0 0,-1 1 0,0 11 0,0-12 30,0 5 7,-1-6-57,0 0 1,1-1 0,0 1-1,1-1 1,3 13-1,-4-19 9,0 0-1,0 0 0,0 0 1,0 0-1,0 0 1,0-1-1,1 1 0,-1 0 1,1-1-1,-1 1 1,1-1-1,-1 1 0,1-1 1,0 0-1,0 0 1,0 0-1,-1 0 0,1 0 1,0 0-1,0 0 1,0-1-1,1 1 1,-1-1-1,0 1 0,0-1 1,0 0-1,4 0 1,0-1 21,-1 0 0,0 0 0,0 0 0,0 0 1,0-1-1,0 0 0,0 0 0,0-1 1,0 1-1,7-7 0,43-35-108,-33 24 99,-1 0 1,0-2-1,-1 0 0,-2-1 0,18-28 1,-31 43 12,-4 6-29,1 0 0,-1 0 0,1-1 0,-1 1 0,0 0 0,0-1 0,0 1 0,0-1 0,0-4 0,-1 7-9,0-1 0,0 1-1,0 0 1,0 0 0,0 0-1,0 0 1,0-1 0,0 1-1,0 0 1,0 0 0,0 0-1,0 0 1,0 0-1,0 0 1,0-1 0,0 1-1,0 0 1,0 0 0,-1 0-1,1 0 1,0 0 0,0 0-1,0-1 1,0 1 0,0 0-1,0 0 1,0 0-1,-1 0 1,1 0 0,0 0-1,0 0 1,0 0 0,0 0-1,0 0 1,-1 0 0,1 0-1,0 0 1,0 0 0,0 0-1,0 0 1,-1 0-1,1 0 1,0 0 0,0 0-1,0 0 1,0 0 0,0 0-1,-1 0 1,1 0 0,0 0-1,0 0 1,0 0 0,0 0-1,0 1 1,0-1-1,-1 0 1,1 0 0,0 0-1,0 0 1,0 0 0,-12 10-173,11-10 173,-6 7-56,0 1 0,0 0 0,1 0 0,-1 1 1,2 0-1,-7 13 0,1-1 94,-13 41 0,21-53-47,0 0 1,1 1-1,0-1 0,0 1 1,1-1-1,1 11 0,-1-19 12,1 1 0,1 0 0,-1 0 1,0 0-1,0 0 0,1 0 0,-1-1 0,1 1 0,-1 0 0,1 0 0,0-1 0,0 1 0,0 0 0,0-1 0,0 1 0,0-1 0,0 1 0,0-1 0,1 0 0,-1 0 0,1 1 0,-1-1 0,1 0 1,-1 0-1,1 0 0,-1 0 0,1-1 0,0 1 0,0 0 0,-1-1 0,1 1 0,0-1 0,0 0 0,0 1 0,0-1 0,-1 0 0,5 0 0,-2-1 13,-1 1-1,1-1 1,0 1-1,-1-1 1,1 0-1,-1-1 1,1 1-1,-1 0 1,0-1-1,1 0 1,-1 0-1,0 0 1,0 0-1,0-1 1,0 1-1,-1-1 1,1 1-1,-1-1 1,1 0-1,-1 0 1,0 0-1,2-4 1,0 0-29,-1 0 1,0 0 0,0 0-1,0 0 1,-1 0-1,0-1 1,-1 1-1,1-1 1,-1-13 0,-1 18 28,-1-23-99,1 26 83,0 0 0,0 0 1,0 0-1,0 0 0,0 0 1,0 0-1,-1 0 0,1-1 1,0 1-1,0 0 0,0 0 1,0 0-1,0 0 0,0 0 1,0 0-1,0 0 0,0 0 1,0 0-1,0 0 0,0 0 0,0 0 1,0 0-1,0-1 0,-1 1 1,1 0-1,0 0 0,0 0 1,0 0-1,0 0 0,0 0 1,0 0-1,0 0 0,0 0 1,0 0-1,0 0 0,-1 0 0,1 0 1,0 0-1,0 0 0,0 0 1,0 0-1,0 0 0,0 0 1,0 0-1,0 0 0,0 1 1,0-1-1,-1 0 0,1 0 1,0 0-1,0 0 0,0 0 1,0 0-1,0 0 0,0 0 0,0 0 1,0 0-1,0 0 0,0 0 1,0 1-1,-8 13-208,-33 113 142,37-112 68,-32 151 46,6-24 6,24-116-18,1-7 17,0-1-1,-8 21 1,10-34-33,1 0 0,0 0 0,-1 0 1,0 0-1,0-1 0,-1 1 0,1-1 1,-1 0-1,0 0 0,0 0 0,0-1 0,-6 4 1,9-6-18,0 0 1,-1-1 0,1 1 0,-1 0 0,1-1 0,-1 1-1,0-1 1,1 0 0,-1 1 0,1-1 0,-1 0-1,0 0 1,1 0 0,-1 0 0,1 0 0,-1-1 0,0 1-1,1 0 1,-1-1 0,1 1 0,-1-1 0,-1 0 0,0-1-35,-1 0 0,1 0 0,0 0 1,0-1-1,1 1 0,-1-1 1,-4-5-1,-1-3-56,1 0 0,1 0 1,0-1-1,0 0 0,1 0 1,-4-18-1,1 7 169,4 12-122,1 1 1,0-2-1,1 1 1,0 0-1,1 0 1,0-1-1,0 1 1,1-1 0,3-17-1,-2 23 31,0 0 0,1 0 0,0 0 0,0 0 0,0 1-1,1-1 1,-1 1 0,1-1 0,1 1 0,-1 0 0,1 0 0,0 1 0,0-1 0,0 1-1,0 0 1,1 0 0,0 0 0,0 1 0,7-5 0,-4 4 38,1 0 0,-1 1-1,1 0 1,0 0 0,0 1 0,0 0 0,12-1 0,6 2 47,30 1 0,-15 1-602,-36 0-1732,-1 3 607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7:06.8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1125 4736,'-1'0'90,"1"0"0,-1 1 0,1-1 0,-1 0 0,1 0 1,0 1-1,-1-1 0,1 1 0,-1-1 0,1 0 0,-1 1 0,1-1 0,0 1 1,-1-1-1,1 1 0,0-1 0,0 1 0,-1-1 0,1 1 0,0-1 0,0 1 1,0-1-1,0 1 0,-1-1 0,1 1 0,0 0 0,1 0 66,-1 0 0,1-1-1,-1 1 1,1 0 0,-1 0-1,1-1 1,0 1 0,-1-1 0,1 1-1,0 0 1,-1-1 0,1 1-1,0-1 1,0 0 0,0 1 0,-1-1-1,1 0 1,1 1 0,11 3 491,-1 0 1,0-1-1,1-1 1,0 0-1,-1-1 1,1 0-1,0-1 1,0 0 0,0-1-1,-1-1 1,21-4-1,-27 4-548,-1 0 0,0 0 1,0 0-1,0-1 0,0 0 0,0 0 0,-1 0 0,1 0 0,-1-1 1,0 0-1,0 1 0,0-2 0,-1 1 0,1 0 0,-1-1 1,0 0-1,4-8 0,2-6 45,-1-1 1,0 0-1,5-26 1,-9 33-83,-1-1 1,0 0 0,-1 0-1,0 0 1,-2-1 0,1 1-1,-4-26 1,2 36-55,1 1-1,-1-1 0,0 0 1,-1 1-1,1-1 1,-1 1-1,1-1 1,-1 1-1,0 0 1,0 0-1,-4-4 1,5 5-4,-1 1 0,1 0 0,0 0 1,-1 0-1,1 0 0,-1 0 0,1 1 0,-1-1 1,0 0-1,1 1 0,-1-1 0,0 1 1,1-1-1,-1 1 0,0 0 0,0 0 1,1 0-1,-1 0 0,0 0 0,0 0 0,1 0 1,-1 1-1,0-1 0,1 0 0,-1 1 1,0 0-1,-2 1 0,-5 3 59,0 0 0,0 0 0,1 1 0,0 0 0,0 1 0,1 0 0,-1 0 0,2 0 0,-1 1 0,1 0 0,0 1 0,1-1 0,-7 13 0,2 0 52,1 1 0,1 0 0,1 1-1,-8 38 1,13-51-66,1-1 0,0 0 1,0 1-1,1-1 0,0 1 0,1-1 0,0 1 1,0-1-1,1 1 0,1-1 0,3 12 0,-3-15 24,0 0 1,1 0-1,-1 0 0,1 0 0,0 0 0,1-1 0,-1 0 0,1 0 0,0 0 0,1 0 0,-1-1 1,1 0-1,0 0 0,0 0 0,11 4 0,-10-4 2,0-2 0,1 1 0,-1-1 0,0 0-1,1-1 1,-1 0 0,1 0 0,0 0 0,-1-1 0,1 0 0,0-1 0,-1 0 0,1 0-1,-1 0 1,1-1 0,-1 0 0,0-1 0,0 0 0,0 0 0,0 0 0,0-1 0,9-6 0,9-12 9,0 0 0,-2-2 0,29-36 0,-47 54-74,30-36 103,42-48-140,-62 74-3,2 0 1,0 1 0,22-15-1,-37 28 27,1 1 0,-1 0 0,0-1-1,0 1 1,1 0 0,-1 0 0,1 0-1,-1 1 1,1-1 0,-1 0 0,1 1-1,-1 0 1,4 0 0,-4 0 10,-1 0 1,0 1-1,1-1 0,-1 0 1,0 1-1,0 0 0,0-1 1,1 1-1,-1 0 0,0-1 1,0 1-1,0 0 0,0 0 1,0 0-1,0 0 0,-1 0 1,1 0-1,0 0 0,0 1 1,-1-1-1,1 0 0,-1 0 1,1 0-1,-1 1 0,1-1 1,-1 0-1,1 3 0,0 4 12,1 0 1,-1 1-1,-1-1 0,1 0 0,-2 1 1,1-1-1,-3 12 0,-2 5 206,-9 26 0,-1 4-183,8-33 43,6-19-67,-1 1-1,1-1 1,0 0-1,0 1 1,1 0 0,-1-1-1,1 1 1,-1 0-1,1 6 1,1-10-10,-1 0 1,1 1-1,-1-1 0,0 0 1,1 0-1,-1 0 0,1 0 1,-1 1-1,0-1 0,1 0 1,-1 0-1,1 0 0,-1 0 1,1 0-1,-1 0 0,1 0 1,-1 0-1,1 0 0,-1 0 1,0-1-1,1 1 0,-1 0 1,1 0-1,-1 0 0,1 0 1,-1-1-1,0 1 0,1 0 1,-1 0-1,0-1 0,1 1 0,13-11-4,-1-1-1,0 0 1,-1-1-1,0 0 1,12-18-1,-12 16-24,18-24-2,55-62-231,-83 98 231,1 0 0,0 1-1,0-1 1,1 1 0,-1-1 0,0 1-1,7-3 1,-10 5 23,1 0-1,0 0 1,0-1-1,0 1 1,0 0-1,0 0 1,0 0 0,0 0-1,0 0 1,0 0-1,0 0 1,0 1-1,-1-1 1,1 0 0,0 0-1,0 1 1,0-1-1,0 1 1,0-1-1,-1 0 1,1 1-1,0 0 1,0-1 0,-1 1-1,1-1 1,0 1-1,-1 0 1,1 0-1,-1-1 1,1 1 0,-1 0-1,1 0 1,-1 0-1,1-1 1,-1 1-1,0 0 1,1 2 0,1 4-24,1 1 0,-1-1 0,-1 1 0,1 0 0,0 14 0,-3 44 48,0-30-64,0-3 11,0-17 71,1-1 0,1 0-1,2 18 1,-3-31-31,1 0 0,-1 1 1,1-1-1,0 0 0,-1 0 0,1 0 0,0 1 0,1-1 0,-1 0 0,0-1 0,0 1 0,1 0 1,-1 0-1,1 0 0,2 1 0,-2-2-9,-1 0-1,0 0 1,1-1 0,-1 1-1,1-1 1,-1 1 0,1-1 0,-1 0-1,1 1 1,0-1 0,-1 0-1,1 0 1,-1 0 0,1 0-1,-1 0 1,1 0 0,0-1 0,-1 1-1,1-1 1,-1 1 0,1-1-1,-1 1 1,3-2 0,20-13-38,0 0 0,29-27 0,-16 14-53,1-1 51,57-40-116,-99 82 38,-6 8 157,-16 22-46,19-33-21,0 1-1,1-1 0,0 2 0,1-1 0,0 1 1,-4 16-1,8-26 34,1 0 1,-1 0 0,1-1-1,0 1 1,0 0 0,-1 0-1,1 0 1,1 0 0,-1 0-1,0 0 1,0-1-1,1 1 1,-1 0 0,1 0-1,-1 0 1,1-1 0,0 1-1,0 0 1,0-1-1,0 1 1,0 0 0,0-1-1,0 1 1,0-1 0,1 0-1,-1 1 1,0-1-1,1 0 1,-1 0 0,1 0-1,3 2 1,-1-2 19,1 1 0,0-1 1,0 0-1,0 0 0,0 0 1,0-1-1,0 0 0,0 0 0,0 0 1,9-2-1,-6 1 3,0-1 0,0 0 0,0 0 0,0-1 0,-1 0 0,1-1 1,-1 0-1,0 0 0,0 0 0,0-1 0,0 0 0,-1 0 0,0-1 0,8-9 0,-9 10-29,-1 0 0,-1-1 0,1 0 0,-1 1 0,0-1 0,0-1 0,-1 1 0,1 0 0,-1-1 0,-1 1 0,0-1 0,1 1 0,-2-1-1,1 0 1,-1 0 0,0 1 0,0-1 0,-3-11 0,0 7-26,0 0 0,0 0 0,-1 0 0,0 1 0,-1-1 1,-1 1-1,1 0 0,-2 1 0,-11-15 0,15 20 15,-1 0 1,1 0 0,-1 1-1,0-1 1,0 1-1,0 0 1,0 0 0,-1 0-1,1 1 1,-1-1 0,0 1-1,0 0 1,0 1-1,0-1 1,0 1 0,0 0-1,0 0 1,0 1-1,0-1 1,0 1 0,-1 0-1,1 1 1,-7 0 0,10 0 8,0-1 0,0 1 0,0-1 0,1 1 0,-1 0 0,0-1 0,0 1 0,1 0 0,-1 0 0,1 0 0,-1 1 0,1-1 0,-1 0 0,1 1 0,0-1 0,-1 0 0,1 1 0,-1 2 0,1-1-2,0-1 0,0 1 0,0-1 0,0 1 0,1-1 0,0 1 0,-1 0 0,1-1 0,0 1 0,0-1 0,0 1 0,1 3 0,0 0 0,1 0 0,0 0 0,0 0 0,0 0 0,0 0 0,1 0 0,0-1 0,0 1 0,1-1 0,6 8 0,-5-8 18,0 0 0,0-1 0,0 0 0,0 0 0,1 0 0,0 0 0,0-1 0,0 0 1,0 0-1,1-1 0,-1 1 0,1-2 0,-1 1 0,1-1 0,0 1 0,-1-2 0,14 1 0,-11-2 27,0 0-1,0 0 1,0-1 0,0 0-1,-1-1 1,1 0-1,-1 0 1,1-1-1,-1 0 1,0 0-1,-1-1 1,1 0 0,6-6-1,1-2-35,0-1 1,-2-1-1,16-21 0,33-54 65,-40 56-55,-11 16-5,3-4-73,-14 22 61,1 0-1,-1 0 1,0 0 0,0-1-1,0 1 1,0 0-1,0 0 1,0 0 0,0 0-1,0 0 1,1 0-1,-1 0 1,0 0-1,0 0 1,0 1 0,0-1-1,0 0 1,0 0-1,0 0 1,0 0 0,0 0-1,1 0 1,-1 0-1,0 0 1,0 0 0,0 0-1,0 0 1,0 0-1,0 0 1,0 0-1,0 0 1,0 0 0,0 1-1,0-1 1,0 0-1,0 0 1,0 0 0,0 0-1,0 0 1,0 0-1,1 0 1,-1 0-1,0 0 1,0 1 0,0-1-1,0 0 1,0 0-1,0 0 1,0 0 0,-1 0-1,1 0 1,0 0-1,0 0 1,0 0 0,0 1-1,0-1 1,0 0-1,0 0 1,0 0-1,0 0 1,0 0 0,-3 20-138,-3 16 261,-7 25 12,4 0-1,-3 83 0,12-137-80,-1-5-31,1 0 1,0 0-1,0 0 0,0 0 1,0 0-1,0 0 0,1 0 1,-1 0-1,1 0 0,-1 0 1,1 0-1,-1 0 0,1 0 1,0-1-1,0 1 0,2 3 0,-2-5-14,-1 0 0,0 1-1,1-1 1,-1 0 0,1 0-1,-1 0 1,1 0 0,-1 0-1,1 0 1,-1 0 0,1 0-1,-1 0 1,1 0-1,-1 0 1,1 0 0,-1 0-1,1 0 1,-1 0 0,0 0-1,1 0 1,-1-1 0,1 1-1,-1 0 1,1 0-1,-1-1 1,0 1 0,1 0-1,-1 0 1,0-1 0,1 1-1,-1-1 1,0 1 0,1 0-1,-1-1 1,1 0 0,13-19 113,-13 19-118,44-75 32,-7 11-178,70-89 1,-107 153 119,0-1-1,1 0 1,-1 1 0,1-1 0,0 1 0,0 0 0,-1-1 0,1 1-1,4-2 1,-6 3 16,1 0 0,0 0 0,-1 0 0,1 0 0,-1 0 0,1 0 0,0 0 0,-1 0 0,1 0 0,-1 0 0,1 0 0,-1 0-1,1 0 1,0 0 0,-1 1 0,1-1 0,-1 0 0,1 0 0,-1 1 0,1-1 0,-1 0 0,1 1 0,-1-1 0,0 1 0,1-1 0,-1 0 0,1 1 0,-1-1 0,0 1-1,1-1 1,-1 1 0,0-1 0,0 1 0,1-1 0,-1 1 0,0 0 0,0-1 0,0 1 0,0-1 0,0 1 0,0 0 0,2 8 2,-1 0 1,0 0-1,-1 0 1,-1 15-1,0 2 44,1-12-4,-1 2 12,2 0-1,-1-1 0,2 1 0,5 23 0,-6-35-43,0 0 0,1 0-1,-1 0 1,1 0 0,0 0-1,0 0 1,0-1 0,1 1-1,-1-1 1,1 1 0,0-1-1,0 0 1,0 0 0,0-1-1,1 1 1,-1 0 0,1-1-1,0 0 1,-1 0 0,1 0-1,8 2 1,-3-1-1,-1-1 0,1 0-1,-1-1 1,1 0 0,0-1 0,0 1 0,-1-2-1,1 1 1,0-1 0,-1-1 0,1 1-1,-1-1 1,1-1 0,8-3 0,-3 0-1,-1-1 0,0 0 1,-1-1-1,0 0 0,0-1 1,0-1-1,14-15 0,21-21 14,15-15 98,-2 0-222,31-35 5,-87 87-114,-4 9 209,0 0 1,0 0-1,0 0 0,0 0 0,-1-1 0,1 1 1,0 0-1,0 0 0,0 0 0,0 0 1,0 0-1,0 0 0,-1 0 0,1-1 0,0 1 1,0 0-1,0 0 0,0 0 0,-1 0 1,1 0-1,0 0 0,0 0 0,0 0 0,0 0 1,-1 0-1,1 0 0,0 0 0,0 0 0,0 0 1,0 0-1,-1 0 0,1 0 0,0 0 1,-2 1-32,-1 0 1,1-1 0,0 1 0,0 0 0,0 0-1,0 0 1,0 0 0,-3 3 0,-1 2 30,0 0 1,0 1-1,0-1 0,0 1 1,1 1-1,1-1 1,-1 1-1,-4 10 0,-25 71 55,28-71-84,-1 3 13,-9 43-1,15-54 0,0-1-1,0 1 1,1 0 0,0-1 0,0 1 0,4 18 0,-2-23 39,-1-1 0,1 1 0,0 0 0,1-1 0,-1 0 0,1 1 0,0-1 0,4 5 0,-5-6 4,0-1 0,0 0 0,1 1 0,-1-1 0,0 0 0,1-1 1,-1 1-1,1 0 0,0-1 0,0 1 0,-1-1 0,1 0 0,0 0 0,5 1 0,-6-2-7,0 0 1,1 0-1,-1-1 0,0 1 1,0-1-1,0 1 0,1-1 0,-1 0 1,0 1-1,0-1 0,0 0 1,0-1-1,-1 1 0,1 0 0,0 0 1,0-1-1,-1 1 0,1-1 1,-1 1-1,1-1 0,1-3 0,2-2 1,0 0-1,-1-1 0,0 1 0,4-13 0,-3 5-33,0-1 0,-2 0 0,0 0 0,0 0 0,0-28 0,-3 43 17,0-1 0,0 1-1,0 0 1,0 0 0,-1-1 0,1 1 0,0 0 0,0-1-1,-1 1 1,1 0 0,-1 0 0,0-3 0,-1 6-42,-5 11 65,1 1 1,-5 20-1,-2 5-90,-68 218 456,19 5-20,58-243-341,-1 0 0,-9 21 0,13-35-39,-1-1 0,0 1-1,-1-1 1,1 0 0,-1 1-1,0-1 1,0-1 0,0 1 0,-1 0-1,1-1 1,-1 1 0,0-1-1,-6 4 1,8-6-19,-1 0-1,1 0 1,-1 0 0,0-1-1,0 1 1,1 0-1,-1-1 1,0 0 0,0 0-1,0 0 1,0 0-1,1 0 1,-1 0-1,0-1 1,0 0 0,1 1-1,-1-1 1,0 0-1,1 0 1,-4-2 0,-6-3-58,1-1 0,1 0 0,-13-11 1,12 9 6,7 6 33,1 1 1,0-1-1,-1-1 1,1 1 0,0 0-1,1-1 1,-1 0-1,1 0 1,-1 1 0,-1-7-1,3 8 19,0 0 0,1 1 0,-1-1-1,1 0 1,0 0 0,0 0 0,0 0 0,0 0-1,0 1 1,0-1 0,0 0 0,0 0 0,1 0-1,-1 0 1,1 0 0,-1 1 0,1-1-1,0 0 1,0 1 0,0-1 0,0 0 0,0 1-1,0-1 1,0 1 0,0-1 0,0 1-1,3-2 1,15-12-64,34-21 0,-24 17 175,24-16 213,1 2 1,112-48 0,-158 78-259,36-15 175,49-26-1,-79 35-181,0 1 0,-1-2 0,0 0 0,0 0 0,-1-1 0,-1-1 0,14-17 1,-10 7-12,-1 1 1,19-44 0,15-52 163,-28 64-100,44-129-36,1-65 292,-57 213-299,17-69 123,4 2-1,64-145 1,-87 232-99,-2 6-141,-7 29 140,-14 71 332,-42 209-52,-44 257-210,94-509-86,-3 36 243,12-70-159,0-15-125,0 0 0,0 0 0,0 0 0,0 0 0,0 0 0,0 0 1,0 0-1,0 0 0,0 0 0,0 0 0,0 0 0,0 0 0,0 0 0,0-1 0,0 1 0,1 0 0,-1 0 0,0 0 1,0 0-1,0 0 0,0 0 0,0 0 0,0 0 0,0 0 0,0 0 0,0 0 0,0 0 0,0 0 0,0 0 0,0 0 0,0 0 1,0 0-1,0 0 0,1 0 0,-1 0 0,0 0 0,0 0 0,0 0 0,0 0 0,0 0 0,0 0 0,0 0 0,0 0 1,0 0-1,0 0 0,0 0 0,0 0 0,0 0 0,0 0 0,0 0 0,0 1 0,0-1 0,0 0 0,1 0 0,-1 0 1,0 0-1,0 0 0,0 0 0,0 0 0,0 0 0,0 0 0,0 0 0,0 0 0,8-21-141,-6 15 104,12-29-40,2 0 0,1 1-1,1 1 1,2 1 0,1 0-1,2 2 1,32-35 0,-51 61 69,1-1 0,-1 1 0,1 0 1,0 0-1,1 0 0,-1 1 0,0 0 0,1 0 1,0 0-1,0 1 0,0 0 0,9-2 0,-13 4 22,0 0 0,-1 0 0,1 0 0,0 0 0,0 1 0,0-1-1,-1 1 1,1-1 0,0 1 0,-1 0 0,1-1 0,0 1 0,-1 0-1,1 0 1,-1 0 0,0 0 0,1 1 0,-1-1 0,0 0-1,1 1 1,-1-1 0,0 1 0,0-1 0,0 1 0,-1-1 0,3 4-1,1 4 51,0 1 0,-1 0 0,4 14 0,-6-19-54,17 78 129,8 30 8,-21-96-136,1 0 0,1 0 1,0 0-1,12 19 0,-17-34-72,0 1 1,-1-1 0,1 1 0,0-1-1,0 0 1,1 1 0,-1-1-1,0 0 1,3 1 0,-4-2-149,0-1 0,0 1 0,0-1 0,1 1 0,-1-1 0,0 0-1,0 1 1,0-1 0,0 0 0,0 0 0,0 0 0,0 0 0,1 0 0,-1 0 0,0 0 0,0 0 0,0-1 0,0 1 0,0 0 0,0 0 0,0-1 0,0 1 0,0-1 0,2 0 0,10-6-1765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7:07.3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4 5888,'-13'-3'2688,"6"6"3776,14 0-5824,3-3 543,7 5-703,-2-2 256,2 5-448,1 7-96,3 7-96,-5 4-288,1 4 96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7:09.0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217 1081 4064,'-4'1'450,"-8"3"863,12-4-1262,-1 0-1,1 0 0,0 0 0,0 0 0,0 0 1,0 0-1,0 0 0,0 0 0,0 0 0,-1 0 0,1 0 1,0 0-1,0 0 0,0 0 0,0 0 0,0 0 1,0 0-1,0 0 0,-1 0 0,1 0 0,0 0 0,0 0 1,0 0-1,0 0 0,0 0 0,0 0 0,0 0 1,0 0-1,-1 0 0,1 1 0,0-1 0,0 0 0,0 0 1,0 0-1,0 0 0,0 0 0,0 0 0,0 0 1,0 0-1,0 1 0,0-1 0,0 0 0,0 0 0,0 0 1,0 0-1,0 0 0,0 0 0,0 0 0,0 1 0,0-1 1,0 0-1,0 0 0,0 0 0,0 0 0,0 0 1,0 0-1,5 4 1241,-5-4-1151,1 0-1,-1 1 1,1-1 0,-1 0-1,1 1 1,-1-1-1,1 0 1,0 1 0,-1-1-1,1 0 1,-1 0 0,1 0-1,0 0 1,-1 1-1,1-1 1,-1 0 0,1 0-1,0 0 1,-1 0 0,1-1-1,0 1 1,-1 0-1,1 0 1,-1 0 0,1 0-1,0-1 1,7-2 864,-5 3-773,1-1-1,-1-1 1,0 1 0,0 0-1,0-1 1,4-3 0,6-7 529,-1-1 1,19-26 0,89-137 1023,-104 150-1632,19-26 68,65-115 280,-72 107-164,41-127 0,3-117 693,-70 293-929,-1 9-57,0 0 0,-1 0 0,1 0-1,-1-1 1,0 1 0,0 0 0,0 0-1,0 0 1,0 0 0,0-1 0,0 1 0,-1-4-1,1 6-41,-1 0 0,1 0 0,0 0-1,0 0 1,0 0 0,0 0 0,0 0 0,0 0-1,0 0 1,0 0 0,0 0 0,0 0 0,0-1-1,0 1 1,0 0 0,0 0 0,-1 0-1,1 0 1,0 0 0,0 0 0,0 0 0,0 0-1,0 0 1,0 0 0,0 0 0,0 0 0,0 0-1,-1 0 1,1 0 0,0 0 0,0 0 0,0 0-1,0 0 1,0 0 0,0 0 0,0 0-1,0 0 1,0 0 0,0 0 0,-1 0 0,1 0-1,0 1 1,0-1 0,0 0 0,0 0 0,0 0-1,-5 7-15,0 4 16,1-1 1,-5 19 0,4-13 19,3-10-8,-48 135 214,-101 135-246,124-231 22,-125 226 345,95-167-162,-27 59 328,-99 275 1,180-429-449,0 0 0,0-1 0,1 1 0,-1 13 1,3-13 61,0-9-125,0 1 0,0-1 0,0 0 0,0 0-1,0 0 1,0 0 0,0 0 0,0 0 0,1 0 0,-1 0 0,0 0 0,0 0 0,0 0 0,0 0 0,0 0 0,0 0 0,0 0 0,0 0 0,0 0 0,0 0 0,0 0 0,0 0 0,0 0 0,0 0 0,0 0 0,0 0 0,1 0 0,-1 0-1,0 0 1,0 0 0,0 0 0,0 0 0,0 0 0,0 0 0,0 0 0,0 0 0,0 0 0,0 0 0,0 0 0,0 0 0,0 0 0,0 0 0,0 0 0,0 0 0,1 0 0,-1 0 0,0 0 0,0 0 0,0 0 0,0 0 0,0 0-1,0 0 1,0 0 0,0 0 0,0 0 0,0 0 0,0-1 0,0 1 0,0 0 0,0 0 0,13-22 249,-1-2-201,-3 4-16,15-23 1,-5 16-22,1 1 1,1 1-1,1 0 0,2 2 0,27-22 1,44-27-120,79-65-12,-135 103 115,-3-1-1,44-53 0,68-104 105,-148 192-109,0-1 1,0 1 0,1 0 0,-1-1-1,0 1 1,1-1 0,-1 1 0,0 0 0,0-1-1,1 1 1,-1 0 0,1-1 0,-1 1 0,0 0-1,1 0 1,-1-1 0,1 1 0,-1 0-1,0 0 1,1 0 0,-1-1 0,1 1 0,1 9-95,-8 21-4,6-27 96,-8 31-73,-17 87 62,22-99 44,1 0 0,1 0 1,2 34-1,0-49-19,-1 1 1,1 0 0,1 0 0,1 8 1,-2-14 16,0 0 0,-1 0 1,1-1-1,0 1 0,0 0 1,0 0-1,0 0 0,1-1 1,-1 1-1,0 0 0,1-1 1,-1 1-1,1-1 0,-1 0 1,1 1-1,3 1 1,-4-3-17,0 0 1,-1 1-1,1-1 1,0 0-1,0 1 1,0-1 0,0 0-1,0 0 1,0 0-1,-1 0 1,1 0 0,0 0-1,0 0 1,0 0-1,0 0 1,0 0 0,0-1-1,-1 1 1,1 0-1,0-1 1,1 0 0,0 0 17,0 0 0,-1 0 0,1-1 1,-1 1-1,1-1 0,-1 1 1,0-1-1,1 0 0,0-2 1,2-3 40,-1 0 0,0 0 1,0-1-1,2-9 0,-1 1-58,-1-1 0,-1 1 0,-1-1-1,0-23 1,-11-67 50,5 60-48,3 29-26,1 12-10,0 0-1,1 0 1,0 0 0,0-1-1,1-6 1,-1 11 18,1 0 0,-1 0 0,1 0 0,0 0-1,0 0 1,-1 0 0,1 1 0,1-1 0,-1 0 0,0 0 0,0 1 0,1-1 0,-1 1 0,1-1 0,-1 1 0,1 0-1,0-1 1,0 1 0,1-1 0,7-3-42,-1 1 0,1 0 0,0 1 0,0 0 0,13-3 0,0 3 96,31-2 0,-43 4-24,0 1-1,1 0 1,-1 1-1,0 1 1,16 3-1,-23-4 12,1 1 0,0 0-1,0 0 1,-1 0 0,1 1-1,-1 0 1,0-1-1,0 1 1,0 1 0,0-1-1,0 1 1,-1-1 0,1 1-1,2 5 1,-1-1 110,0 1 0,0 1 1,-1-1-1,0 1 0,5 19 1,7 55 358,-9-41-270,10 28-18,-15-62-194,2 0-1,-1 0 1,1-1-1,0 1 1,9 11-1,-11-18-88,-1 0 0,1 0-1,0-1 1,-1 1 0,1-1-1,0 1 1,0-1 0,0 0-1,0 1 1,0-1 0,0 0 0,0-1-1,1 1 1,-1 0 0,0-1-1,0 1 1,1-1 0,-1 1-1,3-1 1,-2 0-546,1 0 1,-1-1-1,1 1 0,-1-1 1,0 1-1,1-1 0,4-2 0,13-5-1737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7:19.5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147 32 4896,'-3'-21'2662,"3"10"2617,-7 122 2292,-21 63-5837,6-44-1071,-56 341 985,75-453-1323,-2 27 0,5-47-256,1-1 1,-1 0-1,1 0 0,0 1 0,-1-1 1,1 1-1,0-1 0,1 1 0,1-5 1,19-24-46,-12 18 22,75-112-585,-83 121 517,1 0 0,0 1 0,0-1-1,0 1 1,1-1 0,-1 1 0,8-5-1,-10 7 29,0 1 0,0-1 0,0 1 0,0-1 0,0 1 0,0 0 0,0-1 0,0 1 0,0 0 0,0 0-1,0-1 1,0 1 0,0 0 0,0 0 0,1 0 0,-1 0 0,0 1 0,0-1 0,0 0 0,0 0 0,0 1-1,0-1 1,0 1 0,0-1 0,0 1 0,0-1 0,0 1 0,0-1 0,0 1 0,-1 0 0,1-1 0,0 1 0,0 0-1,-1 0 1,1 0 0,0 0 0,-1 0 0,1 0 0,0 1 0,1 3 54,0-1 0,0 1 0,-1-1 0,1 1 0,-1 0 0,0 0 0,0 8 0,0 38 431,-1-33-385,-1 2-139,1-11 57,-1-1 1,1 0-1,1 1 1,-1-1-1,1 0 0,1 1 1,0-1-1,3 9 1,-5-16-21,1 0 0,-1 0 0,1 0 0,-1 0 1,1 0-1,0 0 0,-1-1 0,1 1 0,0 0 0,0 0 1,-1-1-1,1 1 0,0-1 0,0 1 0,0 0 0,0-1 1,0 0-1,0 1 0,0-1 0,0 0 0,0 1 0,0-1 0,0 0 1,0 0-1,0 0 0,0 0 0,1 0 0,-1 0 0,0 0 1,0 0-1,0 0 0,2-1 0,3-1 37,0 0-1,0-1 1,0 0-1,8-5 1,-6 4 3,120-60-64,44-24-488,-168 85 515,6-3 19,1 0 0,19-8 0,-30 14-28,0 0 0,1 0 0,-1 0 0,0-1 0,0 1 0,1 0 0,-1 0 0,0 0 0,0 0 0,1 0 0,-1 0 0,0 0 0,0 0 0,1 0 0,-1 0 0,0 0 0,0 0 0,1 0 0,-1 0 0,0 0 0,0 0 0,1 1 0,-1-1 0,0 0 0,0 0 0,0 0 0,1 0 0,-1 0 0,0 1 0,0-1 0,0 0 0,1 0 0,-1 0 0,0 0 0,0 1 0,0-1 0,0 0 0,1 13-61,-9 17 12,7-28 55,-2 6 51,1 0 0,0 0 0,1 1 0,0-1 0,0 0 0,0 1 0,1-1 0,2 14 0,-1-17-44,-1-1 1,1 0 0,0 0 0,1 0 0,-1 0 0,1 0-1,0 0 1,0 0 0,0 0 0,0-1 0,1 1 0,-1-1-1,1 1 1,0-1 0,0 0 0,0 0 0,1-1 0,6 6 0,-8-7 10,0-1-1,-1 1 1,1 0 0,0-1 0,0 1 0,0-1 0,0 1 0,0-1 0,0 0 0,0 0 0,0 0 0,0 0 0,0 0 0,0 0 0,0-1 0,0 1 0,0-1 0,-1 1 0,1-1 0,0 0 0,3-1 0,-3 0 1,1 1 0,-1 0 0,0-1 0,0 0 0,0 1 0,0-1 0,-1 0 0,1 0-1,0 0 1,-1 0 0,1 0 0,-1-1 0,0 1 0,0 0 0,0-1 0,0 1 0,1-4-1,-1 0-64,0-1-1,-1 1 0,0-1 0,0 1 0,0-1 0,-1 1 0,0 0 0,0-1 0,-3-9 0,-1 2 4,0 2 0,0-1-1,-11-17 1,14 27-1,0 0-1,0 0 1,-1 0 0,1 0 0,-1 0 0,1 1-1,-1-1 1,0 1 0,0 0 0,-1 0 0,1 0-1,0 0 1,-1 0 0,-5-1 0,6 2 22,1 0 1,0 1 0,-1-1-1,1 1 1,-1 0-1,1-1 1,-1 1 0,1 1-1,-1-1 1,1 0 0,-1 0-1,1 1 1,0 0 0,-1-1-1,1 1 1,0 0-1,-1 0 1,1 0 0,0 0-1,0 1 1,0-1 0,-3 3-1,5-4 15,0 0-1,-1 0 1,1 1 0,0-1-1,-1 0 1,1 0-1,0 1 1,0-1-1,-1 0 1,1 1 0,0-1-1,0 0 1,0 1-1,-1-1 1,1 1 0,0-1-1,0 0 1,0 1-1,0-1 1,0 1 0,0-1-1,0 0 1,0 1-1,0-1 1,0 1-1,0-1 1,0 0 0,0 1-1,0-1 1,0 1-1,1-1 1,-1 1 1,1 0-1,0 0 1,-1 0-1,1-1 1,0 1-1,0 0 1,0-1-1,-1 1 1,1-1 0,0 1-1,2 0 1,27 7 55,-21-7-26,0-1 1,0 0-1,0 0 1,0-1-1,0 0 1,0-1-1,-1 0 1,1 0-1,-1-1 1,1 0-1,-1 0 1,11-7-1,9-7 12,-1-1 0,28-23 0,4-4-49,-56 43 17,-1 0 1,1 0-1,0 1 1,0-1-1,0 1 0,0 0 1,0 0-1,5-1 1,-7 2 1,0 0 0,0 0 0,0 0 0,0 0 0,0 0 0,-1 0-1,1 0 1,0 1 0,0-1 0,0 0 0,0 0 0,-1 1 0,1-1 0,0 1 0,0-1 0,-1 1 0,1-1 0,0 1 0,0-1 0,-1 1 0,1 0 0,-1-1 0,1 1 0,-1 0 0,1-1 0,-1 1 0,1 0 0,-1 0-1,0 0 1,1-1 0,-1 1 0,0 0 0,0 0 0,1 0 0,-1 1 0,1 5 53,0-1-1,-1 0 1,0 1-1,0-1 1,0 1-1,-2 9 1,-11 42 164,8-39-152,-17 63 86,21-69 15,4-9-76,-2-4-96,0 0-1,0-1 1,0 1-1,0 0 1,0-1-1,0 1 0,0-1 1,0 1-1,0-1 1,0 1-1,2-2 1,7-4-41,12-7 14,-1-1 0,0-1 0,23-22 0,-42 35 5,7-6-18,1 0 1,0 1-1,15-10 1,-23 16 33,0 0 1,0-1-1,1 1 1,-1 0-1,1 0 1,-1 1 0,0-1-1,1 0 1,0 1-1,-1 0 1,1-1 0,-1 1-1,1 0 1,-1 0-1,1 1 1,-1-1-1,1 0 1,0 1 0,-1 0-1,0-1 1,1 1-1,-1 0 1,3 2-1,2 2-5,1 1-1,-1 1 0,-1 0 0,1 0 0,-1 0 0,0 0 0,-1 1 0,6 10 0,-3-6 84,0 0 0,0 0-1,11 10 1,-19-22-64,1 1 0,-1-1 0,1 1 0,-1-1 1,1 1-1,0-1 0,-1 0 0,1 1 0,0-1 0,-1 0 0,1 0 0,0 1 0,-1-1 0,1 0 0,0 0 1,-1 0-1,1 0 0,0 0 0,0 0 0,-1 0 0,1 0 0,0 0 0,1 0 0,-1-1 2,0 1-1,1-1 0,-1 0 0,0 1 1,1-1-1,-1 0 0,0 0 0,0 0 1,0 0-1,1 0 0,0-2 0,1-1 13,0 0 0,-1 0 0,1 0 0,-1-1 0,0 1 0,0-1 0,2-6 0,8-59 101,-9 49-257,0-1 1,13-38-1,-16 58 119,1-1 1,0 1 0,0 0-1,0 0 1,0 0 0,1 0-1,-1 0 1,0 0 0,4-2-1,-5 3 21,1 1-1,0-1 1,0 1-1,-1 0 1,1-1-1,0 1 1,0 0-1,0 0 1,-1-1-1,1 1 1,0 0-1,0 0 1,0 0-1,0 0 1,0 0-1,-1 0 1,1 0-1,0 1 1,0-1-1,0 0 1,0 0 0,-1 1-1,1-1 1,0 0-1,0 1 1,-1-1-1,1 1 1,1 0-1,27 21 130,-24-18-120,0 1 1,1-1-1,-1-1 0,1 1 0,0-1 0,0 0 1,0 0-1,0 0 0,7 1 0,14-2-2763,13-5-7281,2 0 1118,-25 5 4540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7:20.7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1 885 4736,'8'0'1729,"0"-1"0,-1 0 0,1 0 0,0-1 0,8-3 0,0-1-576,0-1 1,17-9-1,-19 8-945,-1-1 1,0 0 0,0 0 0,-1-1-1,0-1 1,-1 0 0,12-14-1,73-119 1627,-96 145-1815,1-1 1,-1 1-1,0-1 1,1 1-1,-1-1 1,0 1-1,1-1 1,-1 1-1,0-1 1,0 1-1,1-1 1,-1 1-1,0-1 1,0 1-1,0-1 1,0 1-1,0 0 1,0 0-1,-4 80 537,1-49-371,3 55-1,1-79-148,0-1-1,0 1 0,4 13 0,-4-18 11,1 0-1,-1 0 0,0 0 0,1 0 0,0-1 0,0 1 0,0 0 0,0-1 1,0 1-1,0-1 0,5 3 0,-6-4-24,0 0-1,0-1 1,0 1-1,0-1 1,0 1 0,0-1-1,1 1 1,-1-1-1,0 0 1,0 0-1,1 1 1,-1-1 0,0 0-1,0 0 1,1-1-1,-1 1 1,0 0 0,0 0-1,0 0 1,1-1-1,-1 1 1,0-1 0,0 1-1,0-1 1,0 1-1,0-1 1,2-1 0,2-2 60,0 0 0,0 0 1,9-10-1,-13 13-72,23-28 142,-1-1 0,38-63 1,24-70-1,-82 157-142,135-259 112,-121 233-61,-2-1 0,-1 0 0,-2-1-1,10-46 1,-20 70-105,-1 0 1,0 0-1,-1 0 0,-1-15 1,1 24 40,0 1 1,0 0 0,0-1 0,0 1 0,0 0 0,0 0 0,0-1 0,0 1 0,0 0 0,0-1 0,-1 1-1,1 0 1,0 0 0,0-1 0,0 1 0,0 0 0,0-1 0,-1 1 0,1 0 0,0 0 0,0 0 0,0-1 0,-1 1-1,1 0 1,0 0 0,0 0 0,-1-1 0,1 1 0,0 0 0,0 0 0,-1 0 0,1 0 0,0 0 0,-1-1-1,-9 7-24,-8 17 102,18-23-65,-13 19 120,1 1 1,1 0 0,0 1-1,2 0 1,-13 44 0,15-37-26,1 1 1,2 0-1,1 0 1,0 35 0,4-26-46,1 0 0,9 49 1,-8-69-19,1 1 0,2-1-1,0-1 1,0 1 0,2-1 0,16 29 0,-19-39 15,0-1 0,0 1 0,1-1-1,-1 0 1,1 0 0,1 0 0,-1-1 0,1 0 0,0-1-1,0 1 1,12 4 0,-15-7-26,0 0 0,1-1 0,-1 0 0,0 0 1,1 0-1,-1 0 0,0 0 0,1-1 0,-1 0 0,1 0 0,-1 0 0,1-1 0,-1 0 0,0 1 1,1-1-1,-1-1 0,0 1 0,0-1 0,1 1 0,-1-1 0,-1-1 0,7-3 0,-6 3-30,4-3-26,1-1-1,0 1 1,20-9-1,-22 11-5911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7:21.1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3 9376,'-5'-3'4256,"25"3"-3680,2 0 1504,3 0-1249,26 0 353,4 0-672,12 0-64,-3 0-256,-5 0-256,-10 0 32,-7 0-704,-7 0 416,-11 0-3039,-2 0 1855,-9 0-3168,-1 0 2656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7:21.5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 6400,'-17'4'2880,"12"-1"-2496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8:02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1710 417 9632,'-82'-36'4384,"64"32"-3840,13-1-1120,5 2 192,0-9-1120,10 4 864,3-4-4480,9 7 2816</inkml:trace>
  <inkml:trace contextRef="#ctx0" brushRef="#br0" timeOffset="1">0 256 10624,'32'-20'4832,"63"0"-4192,-1 5 1119,4 3-1087,78-16 64,4 8-416,36-8-320,-22 8 0,30-8-2112,-26 5 1152,0-2-6047,-27 8 3903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7:23.1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57 4736,'3'-12'2741,"-6"21"3944,-4 8-4168,-7 23-994,-10 40 318,11-35-553,-17 89-1,29-127-1190,1 1 0,-1-1 0,1 1 1,0-1-1,1 1 0,1 8 0,-1-15-65,-1 1 0,1 0 0,-1 0 1,1 0-1,0-1 0,0 1 0,0 0 0,0-1 0,0 1 0,0-1 0,0 1 0,0-1 0,1 1 0,-1-1 0,1 0 1,-1 0-1,1 0 0,-1 0 0,1 0 0,0 0 0,-1 0 0,1 0 0,0 0 0,0-1 0,-1 1 0,1-1 0,0 0 1,4 1-1,4-1 59,0 0 0,0-1 0,0 0 0,0 0 0,0-1 0,11-4-1,59-24-1,-57 20-88,-1-1-1,0-1 1,0-1 0,-1-1-1,-1-1 1,0 0 0,24-26-1,-37 33 4,-1 1-51,1 0 1,0 1-1,0 0 0,8-6 1,-15 12 42,1-1 0,-1 1 1,0 0-1,0 0 0,1 0 1,-1 0-1,0-1 0,0 1 0,1 0 1,-1 0-1,0 0 0,0 0 0,1 0 1,-1 0-1,0 0 0,1 0 0,-1 0 1,0 0-1,0 0 0,1 0 0,-1 0 1,0 0-1,1 0 0,-1 0 1,0 0-1,0 0 0,1 1 0,-1-1 1,0 0-1,0 0 0,1 0 0,3 11-35,-3 16 50,-1-23-18,0 6 34,1 0-1,0 0 1,1 1-1,0-1 1,6 16-1,-7-22 7,1 0-1,-1 0 1,1 1-1,0-1 0,1 0 1,-1-1-1,1 1 1,-1 0-1,1-1 0,0 1 1,0-1-1,1 0 1,-1 0-1,8 4 1,-9-6-2,1 0-1,-1 0 1,0 0 0,1-1 0,-1 1 0,1-1 0,-1 0 0,1 1 0,-1-1 0,1 0 0,-1-1 0,0 1 0,1 0 0,-1-1 0,1 1 0,-1-1 0,0 0 0,1 0 0,-1 0 0,0 0 0,0 0 0,1 0 0,-1-1 0,0 1-1,2-3 1,0 1 23,-1-1-1,1 1 1,-1-1-1,0 0 0,0 0 1,0 0-1,0 0 0,-1-1 1,1 1-1,-1-1 0,3-9 1,-2-3-57,0-1-1,-1 0 1,0 0 0,-2 1-1,-1-21 1,-15-86-409,16 121 380,-1 2-10,1-1 0,-1 0 0,1 1 1,0-1-1,0 0 0,0 0 0,0 1 1,0-1-1,0 0 0,1-1 0,-1 2 32,1 0-1,-1 1 0,1-1 1,-1 1-1,1-1 1,0 1-1,-1-1 0,1 1 1,0-1-1,0 1 0,-1 0 1,1-1-1,0 1 1,0 0-1,-1 0 0,1 0 1,0 0-1,0-1 0,0 1 1,-1 0-1,1 0 0,0 0 1,0 1-1,1-1 1,355-21 97,-264 13 39,-77 7-124,137-16 737,-152 17-718,-1 0 0,1-1 0,-1 1 0,1 0 0,0 0 0,-1 0 0,1 0 0,-1 0-1,1 0 1,0 0 0,-1 0 0,1 0 0,-1 0 0,1 1 0,-1-1 0,1 0 0,0 0 0,-1 0 0,1 1-1,-1-1 1,1 0 0,-1 1 0,1 0 0,-1-1-9,1 1 1,-1-1-1,0 1 0,0-1 0,0 1 0,0-1 1,0 1-1,0 0 0,0-1 0,0 1 0,0-1 0,0 1 1,0-1-1,-1 1 0,1-1 0,0 1 0,0-1 1,-1 1-1,1-1 0,0 1 0,0-1 0,-1 1 1,0 0-1,-9 16 52,-15 33 0,16-30-38,-18 28 1,-23 22 148,-12 19-195,60-86 23,0-1 0,1 1 1,-1 0-1,1 0 0,0 0 1,0 0-1,0 0 0,1 0 1,-1 0-1,1 0 0,-1 0 1,1 0-1,0 1 0,0-1 1,1 5-1,0-6 13,-1-1 0,1 1-1,0 0 1,0 0 0,0 0 0,0 0 0,0-1-1,0 1 1,0 0 0,1-1 0,-1 1 0,0-1-1,1 0 1,-1 1 0,1-1 0,0 0-1,-1 0 1,1 0 0,0 0 0,0 0 0,0 0-1,0-1 1,0 1 0,3 0 0,-2 0 3,-1-1-1,1 0 1,0 0 0,0 0 0,0 0 0,-1 0 0,1 0 0,0-1-1,0 1 1,-1-1 0,1 0 0,0 0 0,-1 0 0,1 0-1,-1 0 1,1-1 0,-1 1 0,0-1 0,1 1 0,-1-1 0,0 0-1,3-3 1,2-4 63,1 0 1,-1 0-1,10-20 0,-16 28-76,6-12-24,0 0 0,-1-1 0,0 0 0,-1-1 0,-1 1 0,0-1 0,2-15 0,-3 16-160,-2 11 77,0 10 44,3 81-192,-3-80 288,0 0-1,1 1 0,0-1 0,0 0 1,1 0-1,0 0 0,0 0 1,6 9-1,-7-14-14,-1 0 0,1-1 0,0 0 0,0 1 0,0-1 0,0 0 0,1 0 0,-1 0 0,0-1 0,1 1 0,0 0 0,-1-1-1,1 0 1,0 0 0,-1 1 0,1-1 0,0-1 0,0 1 0,0 0 0,0-1 0,0 0 0,0 1 0,0-1 0,0 0 0,0-1 0,0 1 0,0-1 0,0 1 0,0-1 0,0 0 0,0 0 0,3-2 0,3-1 39,0-1 0,0 0-1,-1 0 1,0-1 0,0 0-1,0-1 1,-1 1 0,0-1 0,6-9-1,17-26-33,-2-1 0,40-82-1,-18 30-119,-49 92 75,1 0 1,0 0-1,-1 1 1,1-1-1,0 0 0,1 1 1,-1-1-1,0 1 0,1-1 1,-1 1-1,6-4 0,-7 6 14,0 0 0,-1 0-1,1 0 1,-1 0-1,1-1 1,0 1 0,-1 0-1,1 0 1,0 0 0,-1 0-1,1 0 1,-1 1-1,1-1 1,0 0 0,-1 0-1,1 0 1,-1 0-1,1 1 1,0-1 0,-1 0-1,1 1 1,-1-1-1,1 1 1,1 0 4,-1 1-1,1 0 1,-1-1-1,0 1 1,1 0-1,-1 0 1,0 0 0,0 0-1,1 4 1,4 12 4,-1 0 1,-1 0 0,0 1-1,1 25 1,-4 78-19,-1-112 66,-1-1 0,0 1 0,-1-1 0,0 0 0,0 1 0,-7 15-1,8-22-32,-1 0-1,1 0 0,-1 0 0,0-1 1,0 1-1,0 0 0,0-1 0,-1 1 1,1-1-1,-1 0 0,1 0 0,-1 0 0,0 0 1,1 0-1,-1-1 0,0 1 0,0-1 1,-1 0-1,1 0 0,0 0 0,0 0 1,-4 0-1,-2 0-20,0 0 1,1-1-1,-1 0 0,0-1 1,0 1-1,1-2 0,-1 1 1,0-1-1,1-1 1,0 0-1,-1 0 0,1 0 1,-11-7-1,19 10-1,0 0 0,0 0 0,0 0 0,1 0 0,-1 0 0,0 0 0,0 0 0,0 0 0,0 0 0,0 0 0,0 0-1,0 0 1,0 0 0,0 0 0,0 0 0,0 0 0,0 0 0,0 0 0,1 0 0,-1 0 0,0 0 0,0 0 0,0 0 0,0 0 0,0 0 0,0 0 0,0-1 0,0 1 0,0 0 0,0 0 0,0 0 0,0 0-1,0 0 1,0 0 0,0 0 0,0 0 0,0 0 0,0 0 0,0 0 0,0 0 0,0 0 0,0 0 0,0-1 0,0 1 0,0 0 0,0 0 0,0 0 0,0 0 0,0 0 0,0 0 0,0 0 0,0 0-1,0 0 1,0 0 0,0 0 0,0 0 0,0 0 0,0 0 0,0 0 0,0-1 0,0 1 0,0 0 0,0 0 0,0 0 0,0 0 0,0 0 0,-1 0 0,12-1 45,16 1 47,103 17-68,-52-5-622,-31-10-2763,-13-1-2433,-28-1 2902,1 1 0,-1 0-1,10 3 1,3 4-2216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7:26.0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1109 4064,'-13'-2'4319,"20"-2"1157,8-4-3517,-6 0-1359,0 0 1,0 0-1,-1-1 0,12-16 0,26-44 328,-25 35-617,130-193 1113,-147 220-1403,46-71 225,42-87-1,-21-11 272,6-12 54,-38 95 1008,-41 102-1516,1-1 0,-1 1 1,1 8-1,-1 11-2,-69 325 473,45-250-374,-71 179 0,-49 10 39,101-208-73,-39 83 135,-18 33 97,27-77-428,73-120 44,2-2 10,-1 0 1,1-1 0,-1 1 0,0 0 0,1 0 0,-1 0 0,0-1 0,0 1 0,1 0 0,-1-1 0,0 1 0,-1 0 0,-1-4-151,4-11 26,1 7 110,0 0 1,0 0-1,0 0 0,1 0 1,0 0-1,6-9 0,7-11-7,2 1 0,1 0 0,1 1-1,38-35 1,107-81 235,-120 105-156,-38 31-54,191-159-194,-12-11 189,-143 130 1,-56 81-96,9-25 97,-3 5-20,-7 24 1,13-35 46,-1 1 0,1-1 0,1 0 1,-1 0-1,1 1 0,0-1 0,0 0 0,1 0 0,0 8 0,0-11-5,0 1-1,0 0 1,1 0 0,-1-1-1,1 1 1,-1-1-1,1 1 1,0-1 0,0 1-1,0-1 1,0 0-1,0 0 1,0 0-1,0 0 1,1-1 0,-1 1-1,5 1 1,-3 0 35,1-1 0,0 0 0,0 0 0,0-1-1,0 0 1,0 0 0,0 0 0,9 0 0,-8-1-5,-1 0 0,1 0 0,-1-1-1,1 0 1,-1 0 0,0 0 0,1-1-1,-1 1 1,0-1 0,0-1 0,0 1-1,0-1 1,-1 0 0,1 0 0,-1 0 0,0 0-1,1-1 1,5-7 0,-5 4 3,-1 0 0,1 0-1,-2 0 1,1 0 0,-1-1 0,0 0 0,0 0 0,-1 0 0,0 0 0,-1 0 0,2-16-1,-3 11-47,-1 0 0,0 0 0,0 1 0,-1-1 0,-1 0-1,-8-23 1,9 31-18,0 0-1,-1 0 1,1 1 0,-1-1-1,0 1 1,0 0 0,0 0-1,-1 0 1,1 0 0,-1 0-1,0 1 1,0-1 0,-5-2-1,2 2 36,1 1 0,-1-1 0,0 1 0,0 1 0,0-1 0,-1 1 0,1 0 0,-10-1 0,-23 3 189,51-6 11,11-3-93,109-35 515,-4 1-110,-102 35-419,-17 5-60,0 0 1,1 1-1,-1 0 1,0 0 0,15 0-1,11 6 241,-33-3-271,0-1 1,0 1-1,1-1 1,-1 1-1,0 0 1,0-1 0,0 1-1,1 0 1,-1 0-1,0 0 1,0 0-1,-1 0 1,1 0-1,1 2 1,11 17 119,-8-2-84,-1-1 0,0 1 0,1 29 0,-3 57 71,-2-89-68,1 4-39,0-1 0,1 1 0,0 0-1,9 30 1,-10-48 4,0 1-1,-1-1 1,1 1-1,0-1 1,-1 1-1,1-1 1,0 1-1,0-1 1,0 0-1,0 1 0,1-1 1,-1 0-1,0 0 1,0 0-1,3 1 1,-3-1 0,0-1 0,0 0 0,0 1 0,0-1-1,0 0 1,1 0 0,-1 1 0,0-1 0,0 0 0,0 0 0,0 0 0,1-1 0,-1 1 0,0 0 0,0 0-1,0-1 1,0 1 0,0 0 0,1-1 0,-1 0 0,0 1 0,0-1 0,0 1 0,0-1 0,-1 0 0,2-1-1,22-19 82,27-33 0,-17 18-67,4-5 28,44-43-110,-67 70-44,2 0 0,0 1 0,28-16 0,-42 27 96,1 1 1,-1-1 0,1 1-1,-1-1 1,1 1-1,0 0 1,-1 1 0,1-1-1,7 0 1,-10 1 7,1 1-1,0-1 1,-1 0-1,1 0 1,-1 0-1,1 1 1,-1-1-1,1 1 1,-1-1 0,1 1-1,-1 0 1,1 0-1,-1 0 1,0-1-1,1 1 1,-1 0-1,0 1 1,0-1 0,0 0-1,0 0 1,0 0-1,0 1 1,0-1-1,0 0 1,1 3-1,1 4 4,-1 0-1,1 0 1,-1 0-1,-1 0 1,1 1-1,-1 11 0,-3 52 113,1-58-95,-4 21 35,4-28-47,-1-1-1,1 1 1,1-1 0,-1 1-1,1 0 1,0-1-1,1 1 1,-1-1-1,3 8 1,-3-14-13,0 0 0,0 1 0,0-1-1,0 0 1,0 0 0,0 0 0,0 0 0,0 0 0,0 1 0,0-1-1,0 0 1,0 0 0,0 0 0,0 0 0,0 0 0,0 0 0,1 1-1,-1-1 1,0 0 0,0 0 0,0 0 0,0 0 0,0 0 0,0 0-1,0 0 1,1 0 0,-1 0 0,0 0 0,0 1 0,0-1 0,0 0-1,0 0 1,0 0 0,1 0 0,-1 0 0,0 0 0,0 0 0,0 0-1,0 0 1,0 0 0,1 0 0,-1 0 0,0 0 0,0 0 0,0 0-1,0 0 1,0-1 0,0 1 0,1 0 0,-1 0 0,0 0 0,0 0-1,0 0 1,0 0 0,0 0 0,0 0 0,0 0 0,1-1 0,5-8-29,-4 6 27,9-16-10,0 0 0,-2-1 0,9-25 0,-11 28-22,-1 0-1,2 0 1,0 1 0,1 0-1,17-22 1,-26 37 25,1 0-1,0 0 1,0 0 0,0 0 0,0 0-1,0 1 1,0-1 0,0 0-1,0 0 1,0 1 0,0-1 0,0 0-1,0 1 1,1-1 0,-1 1-1,2-1 1,-3 1 5,1 0 0,-1 1 0,1-1 0,-1 0 0,1 0 0,0 0 0,-1 0 0,1 1 0,-1-1 0,1 0 0,-1 0 0,1 1 0,-1-1 0,1 1 0,-1-1 0,0 0 0,1 1 0,-1-1 0,1 1 0,-1-1 0,0 1 0,1-1 0,-1 1 0,0 0 0,2 3 6,0 0 0,-1 0 1,0 0-1,0 0 0,-1 0 0,1 1 0,-1 7 0,0 87 187,0-98-188,0-1-1,0 0 1,0 0-1,0 0 1,0 0-1,0 0 1,0 1-1,0-1 1,0 0-1,0 0 1,0 0-1,0 0 1,0 1-1,0-1 1,0 0-1,0 0 1,0 0-1,0 0 1,0 0-1,0 1 1,0-1-1,0 0 1,0 0-1,1 0 1,-1 0-1,0 0 1,0 0-1,0 1 1,0-1-1,0 0 1,0 0-1,0 0 1,0 0-1,1 0 1,-1 0-1,0 0 1,0 0-1,0 0 0,0 0 1,0 1-1,1-1 1,-1 0-1,0 0 1,6-6-3,6-13-28,-10 16 47,26-47 180,-24 43-264,0 1 0,1 0-1,-1 1 1,1-1 0,11-9 0,-15 14 49,1 1 1,-1-1-1,0 0 0,0 0 1,0 1-1,1-1 0,-1 0 1,0 1-1,1-1 0,-1 1 1,0 0-1,1 0 0,-1-1 1,1 1-1,-1 0 0,0 0 0,1 0 1,-1 0-1,1 0 0,1 1 1,-1 0 7,0 0 1,-1 0-1,1 0 1,0 0-1,-1 0 1,1 0-1,-1 0 1,1 1-1,-1-1 1,1 1-1,-1-1 1,0 1-1,1 1 1,4 6 20,-2 1 0,1-1 1,-1 1-1,4 14 0,-7-19-11,4 10 7,0-1-1,1 0 1,0 0 0,1 0 0,13 18-1,-18-30-5,0 0 0,0 0 0,0 0-1,0 0 1,0-1 0,0 1 0,0 0 0,1-1-1,-1 0 1,1 1 0,-1-1 0,1 0-1,-1 0 1,1-1 0,0 1 0,-1 0 0,1-1-1,0 0 1,-1 1 0,1-1 0,0 0-1,0-1 1,-1 1 0,1 0 0,0-1-1,-1 1 1,1-1 0,4-2 0,3-1 22,-2 0 0,1-1 1,0 1-1,-1-2 0,0 1 0,11-11 1,-5 3 14,0-1-1,-1-1 1,19-27 0,25-52-85,-56 92 42,9-15-16,-1 0 0,-1 0 0,-1-1 0,10-34-1,-17 50-9,1 0-1,-1 1 0,0-1 0,0 0 1,-1 0-1,1 1 0,0-1 0,-1-2 1,1 3 23,0 1 0,0 0 0,0-1 0,-1 1 0,1 0 0,0 0 0,0-1 0,0 1 0,0 0 0,-1 0 0,1-1 0,0 1 0,0 0 0,0 0 0,-1 0 0,1-1 0,0 1 0,0 0 0,-1 0 0,1 0 0,0 0 0,-1 0 0,1-1 0,0 1 0,-1 0 0,1 0 0,0 0 0,0 0 0,-1 0 0,1 0 0,0 0 0,-1 0 0,1 0 0,0 0 0,-1 0 0,1 0 0,0 1 0,0-1 0,-1 0 0,1 0 0,0 0 0,-1 0 0,1 0 0,0 1 0,0-1 0,-1 0 0,1 0 0,0 0 0,0 1 0,0-1 0,-1 0 0,1 0 0,0 1 0,0-1 0,0 1 0,-9 7-8,0 2 0,1-1 1,1 1-1,0 0 0,0 1 0,1 0 1,0 0-1,1 0 0,0 0 1,1 1-1,0 0 0,-4 23 0,8-31 21,-1-1 0,1 0 0,0 0-1,1 1 1,-1-1 0,0 0 0,1 0 0,0 1-1,0-1 1,0 0 0,0 0 0,0 0-1,0 0 1,4 5 0,-4-7-7,0 1 1,1-1-1,-1 0 1,0 0-1,0 1 0,1-1 1,-1 0-1,1 0 1,-1 0-1,1-1 0,-1 1 1,1 0-1,-1 0 1,1-1-1,0 1 0,0-1 1,-1 0-1,1 1 1,0-1-1,-1 0 0,1 0 1,0 0-1,0 0 1,-1 0-1,1-1 0,0 1 1,0 0-1,-1-1 1,1 1-1,2-2 0,13-6 70,1-2 1,-1 0-1,-1-1 0,24-19 0,31-20-91,-37 32-117,2 1 0,0 2-1,68-19 1,-102 34 134,0-1 1,-1 1-1,1-1 0,0 1 1,0 0-1,0 0 0,-1 0 0,4 0 1,-4 0 2,-1 0 0,0 0 0,0 0 0,1 0 1,-1 0-1,0 1 0,0-1 0,1 0 0,-1 0 0,0 0 1,0 0-1,1 1 0,-1-1 0,0 0 0,0 0 0,0 0 1,1 1-1,-1-1 0,0 0 0,0 0 0,0 1 0,0-1 1,0 0-1,0 0 0,1 1 0,-1-1 0,0 0 0,0 1 1,0-1-1,0 0 0,0 0 0,0 1 0,-1 3-6,0 0 1,-1 0-1,1 1 0,-1-2 1,0 1-1,-3 6 0,-29 48 1,16-28 5,-16 34-1,30-54 1,0 1 0,0-1 0,1 1 0,0 0 1,1 0-1,0 0 0,0 18 0,2-25 3,1 0 0,-1 0-1,1 0 1,0 0 0,0 0 0,0 0-1,0 0 1,1-1 0,0 1 0,-1 0-1,1-1 1,1 0 0,-1 1 0,0-1 0,1 0-1,0 0 1,-1 0 0,1 0 0,0-1-1,1 1 1,-1-1 0,0 0 0,1 0-1,-1 0 1,1 0 0,5 1 0,-3 0 5,0-2 0,0 1 0,0 0 0,0-1 1,1-1-1,-1 1 0,0-1 0,0 0 0,1 0 0,-1 0 0,0-1 1,0 0-1,0 0 0,0-1 0,0 0 0,11-4 0,-9 0 23,0 1 0,0-1-1,0-1 1,-1 1-1,0-1 1,0 0 0,0-1-1,-1 0 1,-1 0-1,1 0 1,-1 0-1,5-13 1,6-15 91,19-65 0,-30 85-118,7-26 1,-2 0 0,-2-1 1,4-61-1,-8 57-50,12-200 69,-17 214-16,1 31-6,0 1 0,-1-1 0,1 0 0,0 0-1,-1 1 1,1-1 0,-1 0 0,1 0 0,-1 1-1,0-1 1,0 0 0,-1-1 0,2 3-2,-1 0 0,1 0 0,-1 0 0,1-1 1,-1 1-1,1 1 0,-1-1 0,1 0 0,-1 0 0,1 0 0,-1 0 1,1 0-1,-1 0 0,1 0 0,0 1 0,-1-1 0,1 0 1,-1 0-1,1 1 0,0-1 0,-1 0 0,1 1 0,-1-1 1,1 0-1,0 1 0,0-1 0,-1 0 0,1 1 0,0-1 1,0 1-1,-1-1 0,1 1 0,0-1 0,0 1 0,0 0 1,-11 22 30,-1 11 102,2 1 0,1-1 0,-7 63 0,12-47-109,2 0-1,5 62 1,-1-84-335,2 1-1,0-1 1,2-1 0,1 1 0,20 51 0,-25-75-39,1 1 0,-1 0-1,0-1 1,1 1 0,0-1-1,0 0 1,1 0 0,-1 0-1,1 0 1,0-1 0,0 1 0,8 4-1,-8-5-201,1-2-1,0 1 1,0 0-1,0-1 0,-1 0 1,1 0-1,1 0 1,-1-1-1,0 1 1,0-1-1,0-1 1,0 1-1,0-1 0,8-1 1,6-3-3555,37-15 1,25-14-1382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7:11.4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706 116 4064,'-8'-2'11847,"-2"-8"-11001,-2 1-305,1 1 0,-1 0-1,0 1 1,-1 0 0,0 1 0,-16-6 0,4 2-205,-3 0 68,0 2-1,-31-6 1,50 12-345,0 1 0,-1 0 0,1 0-1,0 1 1,-1 0 0,1 1 0,-1 0 0,1 0 0,0 1 0,0 0-1,0 1 1,-17 7 0,11-2 45,-1 1-1,1 1 1,1 0-1,0 0 1,-25 26 0,22-19 52,2 1 1,0 0 0,0 1-1,2 0 1,1 1 0,0 1-1,-15 38 1,8-11 151,-16 65-1,30-95-170,2 0-1,0 0 0,0 1 1,2-1-1,1 1 1,0-1-1,3 22 1,-1-31-53,0 0 0,0 0 0,1-1 0,0 1 0,0-1 0,1 0 0,0 0 0,1 0 0,-1-1 0,2 1-1,-1-1 1,1 0 0,0-1 0,0 1 0,1-1 0,0-1 0,0 1 0,0-1 0,1 0 0,-1-1 0,1 0 0,0 0 0,12 4 0,5-2 35,-1-1 0,1 0 0,-1-2 0,37 0 0,102-11-1071,-54-8-2264,-67 8 1664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7:12.8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9 907 3648,'-7'3'840,"5"-2"-323,4-2-61,1-2-147,6-3 4086,-5 4-4051,-1-1 0,1 0 0,0 1 0,-1-1 0,0 0 0,0-1 0,3-3 0,33-52 1325,77-135 155,12 16-853,-92 132-737,4-7 385,-3-1 0,44-83-1,-64 104-17,-3 0 0,14-43 0,-26 67-259,-5 7-96,-6 14-77,-2 11-62,-58 119 122,52-103 6,-19 69 0,24-60-1,-9 76 0,19-106-119,1 0 1,1 0-1,1 0 1,0 0-1,1 0 1,1 0-1,8 27 1,-9-38-70,1-1 1,0 1-1,0-1 1,0 0 0,1 0-1,0 0 1,0-1 0,1 1-1,-1-1 1,1 0-1,0 0 1,1 0 0,7 5-1,-9-8 10,1 1 0,-1-1-1,1 0 1,0 0-1,-1-1 1,1 1 0,0-1-1,0 0 1,0 0 0,0-1-1,0 1 1,0-1-1,0 0 1,0 0 0,0-1-1,0 0 1,-1 0 0,1 0-1,7-3 1,-3 1-34,-1-1-1,1 0 1,-1-1 0,-1 0-1,1 0 1,-1-1 0,1 0-1,-2 0 1,1 0 0,-1-1-1,8-10 1,3-8-32,-1-1 0,14-32 0,-17 33 25,8-23-473,-22 49 405,1 1 0,-1-1 1,1 1-1,-1 0 1,1-1-1,0 1 1,0-1-1,0 4 0,-1 3-44,-10 42 165,6-32-54,1 0 1,0 0-1,2 0 1,0 1-1,1 21 1,1-36 21,1 0 0,-1-1 0,1 1 0,0-1 0,0 1 0,0 0 0,1-1 0,-1 0 0,1 1 0,0-1 0,0 0 0,0 0 0,3 4 0,-3-5 11,-1-1-1,1 1 0,0 0 0,0-1 1,0 0-1,0 1 0,1-1 1,-1 0-1,0 0 0,0 0 1,1 0-1,-1-1 0,0 1 1,1-1-1,-1 1 0,1-1 1,-1 0-1,1 0 0,-1 0 1,4 0-1,-5-1-34,0 1 0,0 0 0,0 0 0,1-1 0,-1 1 0,0-1 0,0 1 0,0-1 1,0 1-1,0-1 0,0 1 0,-1-1 0,1 0 0,0 0 0,0 1 0,0-1 0,-1 0 0,1 0 0,1-2 0,-1 1-28,0 0-1,0-1 1,0 0-1,0 1 1,0-1-1,-1 1 1,1-1-1,-1-3 1,1-1-50,-1 1 1,-1-1-1,1 1 0,-1-1 1,0 1-1,-1-1 0,-2-7 1,-33-68-671,30 73 673,6 8 77,0 0 0,0-1 0,0 1 0,0 0 0,0 0-1,0-1 1,0 1 0,0 0 0,1-1 0,-1 1 0,0-1-1,1 1 1,-1-1 0,1 1 0,0-1 0,-1 0 0,1-2 0,0 3-15,1 0 0,0 1 0,-1-1 0,1 0 0,-1 1 0,1-1 1,0 1-1,0-1 0,-1 1 0,1-1 0,0 1 0,0-1 0,0 1 1,-1 0-1,1 0 0,0-1 0,0 1 0,0 0 0,0 0 0,1 0 1,27-2 223,-17 2-146,78-2 251,76-7-1216,-145 6 499,-13 3-303,0-1 0,-1 0 0,1 0 0,0-1 0,-1 0 0,1 0 0,9-5 0,-10-2-2545,-4 3 1088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7:13.1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20 176 8544,'-20'-3'3872,"32"-5"-3360,1 1 864,4 4-864,30-13 640,2 0-673,40-5-255,4 2-128,16-4-320,-8 4 128,8-3-2143,-8 4 1215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7:16.1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184 1066 3904,'-3'1'4948,"14"1"1117,4-6-2017,-9 1-3885,0 0 0,0-1 0,0 0 1,-1 0-1,0 0 0,0-1 0,0 0 0,0 0 0,7-10 1,1-5 164,15-32 0,-17 32-131,73-156 624,100-260-15,-102 251-609,-56 129-138,-20 45-2,-2-1 0,1 1 1,4-22-1,-14 40-65,0 0 0,1 0 0,-7 14 0,-61 167 128,59-155-117,-51 153 121,27-75-90,-71 149 0,-22-43 310,83-143-123,-120 215 79,142-246-296,-3 5 92,24-42-30,5-13-31,6-7-63,1-1 0,1 1 0,0 1 0,0-1-1,1 2 1,1-1 0,0 1 0,15-11 0,112-80 7,-84 65-3,125-103-158,21-28-43,-41 37 584,-151 124-335,-7 7-30,0 0 0,0 0-1,0 0 1,0 0 0,0 0 0,1 0-1,-1 0 1,3-1 0,-4 2-3,0 0 0,0 0 1,1 0-1,-1 0 1,0 0-1,0 0 0,0 1 1,1-1-1,-1 0 1,0 0-1,0 0 1,0 0-1,0 0 0,1 1 1,-1-1-1,0 0 1,0 0-1,0 0 0,0 1 1,0-1-1,0 0 1,0 0-1,0 0 1,0 1-1,1-1 0,-1 0 1,0 0-1,0 1 1,0-1-1,0 0 0,0 0 1,0 0-1,0 1 1,0-1-1,-1 0 1,1 0-1,0 1 0,0-1 1,0 0-1,0 1 1,-7 16-24,-14 28 0,-4 7 32,17-32 106,1 0 1,0 1 0,1 0-1,-3 24 1,9-43-89,0 1 0,-1-1 0,1 1 0,0-1-1,1 1 1,-1-1 0,0 1 0,1-1 0,-1 1 0,1-1 0,0 0 0,0 1 0,0-1-1,0 0 1,0 0 0,1 0 0,-1 0 0,1 0 0,-1 0 0,1 0 0,0 0 0,-1 0 0,1-1-1,0 1 1,0-1 0,0 1 0,0-1 0,1 0 0,-1 0 0,0 0 0,0 0 0,4 1 0,1-1 42,-1 1 1,0-1-1,1-1 1,-1 1-1,1-1 1,-1 0-1,1-1 1,-1 1 0,1-1-1,-1 0 1,10-4-1,-10 3-22,1-1-1,0 0 0,-1 0 1,0-1-1,0 0 1,0 0-1,0-1 1,-1 1-1,1-1 0,-1 0 1,0-1-1,-1 1 1,1-1-1,-1 0 1,0 0-1,5-12 0,-3 3-55,0 0-1,-1 0 1,-1-1-1,0 1 1,-1-1-1,1-27 1,-4 34-25,0-1-1,0 1 1,-1 0 0,0-1-1,-1 1 1,0 0 0,0-1-1,-1 1 1,0 1 0,-1-1-1,0 0 1,-1 1 0,1 0-1,-1 0 1,-1 0 0,0 0-1,0 1 1,0 0 0,-1 0-1,0 1 1,0 0 0,0 0-1,-13-7 1,-13-5-197,33 18 243,0 0 0,0 0 0,0-1 0,-1 1 0,1 0 0,0 0 1,0 0-1,0 0 0,0 0 0,0 0 0,0 0 0,0 0 0,0 0 0,0 0 0,0 0 0,0 0 1,0 0-1,0 0 0,0 0 0,-1 0 0,1 0 0,0 0 0,0 0 0,0-1 0,0 1 0,0 0 0,0 0 1,0 0-1,0 0 0,0 0 0,0 0 0,0 0 0,0 0 0,0 0 0,0 0 0,0 0 0,0-1 1,0 1-1,0 0 0,0 0 0,0 0 0,0 0 0,0 0 0,0 0 0,0 0 0,0 0 0,0 0 0,1 0 1,-1 0-1,0 0 0,0 0 0,0-1 0,0 1 0,0 0 0,0 0 0,0 0 0,0 0 0,0 0 1,0 0-1,0 0 0,0 0 0,0 0 0,0 0 0,1 0 0,-1 0 0,0 0 0,0 0 0,0 0 1,10-4 106,15-1-55,5 3 168,31 2 0,-19 1-152,-35-1-27,1 0 0,-1 1 0,0 0-1,0 0 1,0 1 0,1-1 0,7 5 0,-12-5-10,1 1 0,-1 0 0,0 0 0,1 0 0,-1 0 0,0 0 0,0 1 0,-1 0 0,1-1 0,0 1 1,-1 0-1,0 0 0,1 1 0,-1-1 0,2 5 0,1 6 78,-1 0 1,0 1 0,-1-1-1,0 1 1,-1 0 0,0 21-1,-1-12-133,7 30 0,-7-46-14,1 0 67,0 1-1,0 0 1,1-1-1,6 15 1,-8-21-20,0 0 0,0 0-1,1 0 1,-1-1 0,0 1-1,1 0 1,-1-1 0,1 1 0,0-1-1,0 1 1,-1-1 0,1 0 0,0 0-1,0 0 1,0 0 0,0 0 0,0 0-1,1-1 1,-1 1 0,0 0 0,0-1-1,0 0 1,0 0 0,4 1-1,1-2 1,1 0 0,0 0-1,0 0 1,-1-1 0,1 0-1,11-5 1,44-24 41,-44 21-49,36-20-36,-2-2 0,65-53 0,-101 72 129,97-81-34,-69 55-234,-58 52 31,1 0 0,-12 18-1,-1 10 174,1 2 1,3 0-1,-26 72 0,44-105-40,0 1-1,0 0 1,1 0-1,-1 20 1,3-27 5,-1-1 1,1 0 0,1 0 0,-1 1 0,0-1 0,1 0 0,0 0 0,0 1 0,0-1 0,0 0 0,0 0 0,0 0 0,1 0 0,0-1 0,-1 1 0,1 0 0,0 0 0,0-1 0,5 5 0,-6-7 14,0 1 0,0 0 0,0 0 1,0-1-1,0 1 0,1-1 0,-1 1 1,0-1-1,0 1 0,0-1 0,1 0 1,-1 0-1,0 0 0,0 1 0,1-1 0,-1 0 1,0-1-1,1 1 0,-1 0 0,2-1 1,-1 1 2,0-1 1,0 0-1,0-1 0,0 1 1,0 0-1,0 0 1,0-1-1,0 1 1,0-1-1,1-2 1,3-3 12,-2 0 0,1 1 1,-1-2-1,0 1 0,4-10 0,-1-4 37,9-41-1,-7 20-30,-2 8-158,-1 0 0,-1 0 1,-1-57-1,-10 120-410,-21 110 431,20-100 123,-1-1-1,-2 0 1,-1 0-1,-3-1 1,-23 48-1,7-28 91,-2-1 0,-3-2 0,-2-1 0,-69 76 0,97-120-193,-1 1 0,-17 12 0,26-21 61,0 0-1,0 0 1,0-1-1,1 1 0,-1-1 1,0 1-1,0-1 0,0 1 1,0-1-1,0 0 0,0 1 1,0-1-1,0 0 0,0 0 1,0 0-1,0 0 0,0 0 1,0 0-1,-1 0 0,1 0 1,0 0-1,0 0 0,0 0 1,0-1-1,0 1 0,0 0 1,0-1-1,0 1 0,1-1 1,-1 1-1,-2-2 1,2 0-25,-1 0 1,1 0 0,0 0 0,-1 0 0,1 0 0,0 0-1,0 0 1,0 0 0,1-1 0,-1 1 0,0 0 0,1-4 0,-1-1 23,0 1-1,1-1 1,0 0 0,0 0 0,1 1 0,0-1 0,0 0 0,0 1 0,1-1 0,0 1 0,1-1 0,-1 1 0,1 0 0,0 0 0,1 0 0,-1 1 0,9-11 0,-3 6 0,1 0 1,0 1-1,0 0 0,1 0 0,0 1 0,1 1 1,20-11-1,152-60-14,-15 6 333,-154 65-257,104-54 295,-101 50-301,0-1 0,-1 0 0,0-2-1,18-18 1,-12 7 42,-1-2 0,-1 0 0,-1-2 0,-1 0 0,-2-1 0,-1-1 0,13-38 0,-23 56-47,-2 3-2,0-1 0,4-16 0,-7 24-25,-1 1 0,0-1 0,1 1 0,-1-1 0,0 0 0,0 1 0,-1-1 0,1 1 0,0-1 0,-1 1 0,1-1 0,-1 1 0,0-1 0,0 1 0,0-1 0,-2-1 0,3 3-6,-1 0 0,0 0 0,0 0 0,0 0 0,1 1 0,-1-1 0,0 0 0,0 1 0,0-1 0,0 1 0,0-1 0,0 1 0,0-1 0,0 1-1,0 0 1,0-1 0,-1 1 0,1 0 0,0 0 0,0 0 0,0 0 0,0 0 0,0 0 0,0 0 0,-1 0 0,1 0 0,0 1 0,-1-1 0,-1 1-9,0 0 0,0 1 0,0-1 0,0 0 0,0 1 0,0 0 0,1 0 0,-4 2-1,2 0 21,-1 0-1,1 0 1,1 1-1,-1 0 1,0-1-1,1 1 1,0 0-1,1 1 1,-1-1-1,1 0 1,0 1-1,0 0 1,-2 9-1,3-8 15,1 1-1,-1-1 1,1 1-1,1-1 1,-1 1-1,1-1 1,1 1-1,-1-1 1,6 14-1,-3-11 3,0 0 0,1 0 0,1-1 0,-1 0 0,1 1 0,1-2 0,0 1 0,0-1 0,1 0 0,0-1 0,0 1 0,1-2 0,0 1 0,17 9-1,-23-15 3,0 1 0,1-1 0,-1 0 0,0 0-1,1-1 1,-1 1 0,1-1 0,-1 1-1,1-1 1,-1 0 0,1 0 0,-1-1-1,1 1 1,-1-1 0,1 0 0,-1 0-1,1 0 1,-1 0 0,0 0 0,0-1-1,1 1 1,-1-1 0,0 0 0,-1 0 0,6-4-1,3-5 52,0 0-1,0-1 1,-1 0 0,11-18-1,-19 28-73,93-117 473,10-12-459,-87 104 4,-1 0-1,-1-1 1,21-50-1,22-92-4,-41 116-65,-7 22 13,-6 18 16,0 0-1,0-1 1,-2 1-1,0-1 1,2-17-1,-12 63-84,2-9 4,-12 76 164,5 0 0,4 2 0,5-1 0,10 115 0,9 4-2937,-15-165-4522,-1-46 5146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7:16.5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18 116 9312,'-17'-14'4192,"21"6"-3616,-1 5 1280,10-2-1121,13-6 1249,12 3-1120,16-2-32,0 2-480,15-3-160,-7 3-128,-8-3-1312,-2 8 672,-10-9-5471,-5 9 3327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7:27.3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173 0 7456,'0'5'1211,"-1"0"1,0 1-1,0-1 1,0 0-1,0 0 0,-3 5 1,-1 3 422,-12 20 1,1-9-806,-28 36 0,34-47-696,0 0-1,0 2 0,1-1 1,-12 27-1,17-30-650,0 1 0,0-1 0,1 1 0,1 0 0,0 0 0,0 0 0,1 14 0,3-6-2799,6 0 1061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7:27.6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4 9472,'-3'-3'4288,"-2"18"-3712,0-4 2495,10 5-1791,-10 5 1088,5 1-1376,-3 9-256,6 2-480,-3 4-160,5 5-64,-5 3-1376,5 0 736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7:28.0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8 7136,'0'-8'3232,"-5"32"-2816,1-10 2816,8 4-1856,-4 12 1279,0 1-1535,-4 6 512,4-4-960,-5 9-160,5-5-320,-3 8-128,-2 1-32,-2-3-320,7-1 160,-5-8-3552,5-4 2016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8:02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0 11968,'22'9'5407,"9"22"-4703,-26-11 1312,4 2-1248,-23 21 1120,6 5-1088,-28 20 128,4-5-544,-13 6-288,5-5-96,-5-12-864,9-9 480,-4-6-4416,8-9 2656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7:28.4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242 1 13056,'-13'21'5887,"-21"32"-5087,12-29 2080,10-3-1728,-13 9-128,8-1-608,-8 6-416,8-1 0,-3 6-1696,3 2 928,-5 6-5472,5 1 3457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7:37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5 949 1472,'-1'1'124,"1"-1"-112,0-1 0,0 1 1,0 0-1,0 0 0,0 0 1,0 0-1,0 0 0,0 0 1,0 0-1,0 0 0,0 0 1,0 0-1,0 0 0,-1-1 1,1 1-1,0 0 0,0 0 0,0 0 1,0 0-1,0 0 0,0 0 1,0 0-1,0 0 0,0 0 1,0 0-1,0 0 0,0 0 1,0 0-1,0 0 0,0 0 1,0 0-1,-1 0 0,1 0 0,0-1 1,0 1-1,0 0 0,0 0 1,0 0-1,0 0 0,0 0 1,0 0-1,0 0 0,0 0 1,0 0-1,-1 0 0,1 1 1,0-1-1,0 0 0,0 0 1,0 0-1,0 0 0,0 0 0,0 0 1,0 0-1,0 0 0,0 0 1,0 0-1,0 0 0,0 0 1,-1 0-1,1 0 0,0 0 1,0 0-1,0-2 571,0 3-32,0 7 3173,0 7 356,2-18-3740,-1 1-1,1-1 0,0 1 1,0-1-1,0 1 1,3-3-1,9-11 448,-8 8-558,0 1 0,0 0 1,9-7-1,2-3 49,104-122 733,18-20 169,-94 113-801,1 2 0,2 2-1,87-57 1,-4 22 160,-86 50-310,27-18 112,-61 36-277,0 0 0,-1-1 0,0 0 0,11-15 0,-20 24-88,0 1 23,-1 0 0,0 0 0,0 0 0,1-1 0,-1 1 0,0 0 0,1 0 0,-1-1 0,0 1 0,0 0 0,0 0 0,1-1 0,-1 1 0,0 0 0,0-1 0,0 1 0,0 0 0,0-1 0,1 1 0,-1 0 0,0-1 0,0 1 0,0 0 0,0-1 0,0 1 0,0 0 0,0-1 0,0 1 0,0 0 0,0-1 0,0 1 0,-1 0 0,1-1 0,0-1 68,0 2 75,-5-3 91,-1 7-230,0 0-1,0 0 1,-1 0 0,-10 4-1,-5 3 71,-134 57-258,61-28 343,76-30-212,15-8 48,1 1 0,-1-1 0,0-1-1,0 1 1,0 0 0,0-1-1,0 0 1,0 0 0,-1 0 0,-4 0-1,14-3 40,0-1 0,0 0-1,-1 0 1,1 0-1,-1-1 1,5-4 0,19-14 128,24-11-1,97-58-155,-68 43 265,-46 27-170,66-31-1,-100 52-94,-1 0 0,1 0 0,-1 0 0,0 0-1,1 0 1,-1 0 0,1-1 0,-1 1 0,0 1 0,1-1-1,-1 0 1,1 0 0,-1 0 0,0 0 0,1 0-1,-1 0 1,1 0 0,-1 1 0,0-1 0,1 0 0,-1 0-1,0 0 1,1 1 0,-1-1 0,0 0 0,1 0-1,-1 1 1,0-1 0,0 0 0,1 1 0,-1-1 0,0 0-1,0 1 1,7 20 176,-5-9-119,0 22 1,-2 175 710,0-209-751,0 0-1,0 1 1,0-1 0,0 0-1,0 1 1,0-1 0,-1 0-1,1 1 1,0-1 0,0 0-1,0 0 1,-1 1 0,1-1 0,0 0-1,0 0 1,-1 1 0,1-1-1,0 0 1,0 0 0,-1 0-1,1 1 1,0-1 0,-1 0-1,1 0 1,0 0 0,-1 0-1,1 0 1,0 0 0,-1 0 0,1 0-1,-1 0 1,-18 0 393,-19-6-136,36 6-275,-21-5-321,0-1 0,0-1 1,1 0-1,-26-14 0,41 16-4803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9:54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4 1056,'-5'-3'10672,"-6"2"-8698,-10 5-2716,16-1 707,0 0 0,0 0 1,1 1-1,-1-1 0,-5 7 1313,10-13-736,0 3-532,0-1 1,0 1 0,0-1 0,0 1-1,1-1 1,-1 1 0,0-1-1,0 1 1,0-1 0,0 1 0,0-1-1,0 1 1,-1-1 0,1 1-1,0-1 1,0 1 0,0-1 0,0 1-1,-1 0 1,1-1 0,0 1-1,0-1 1,-1 1 0,1 0 0,0-1-1,0 1 1,-1-1 0,1 1-1,-1 0 1,1 0 0,0-1-1,-1 1 1,1 0 0,-1 0 0,1-1-1,0 1 1,-1 0 0,1 0-1,-1 0 1,0-1 0,-6-2 273,0 0-92,6 3-203,0 0 0,1 0 0,-1 1-1,0-1 1,0 0 0,0 1 0,1-1 0,-1 0 0,0 1 0,1-1 0,-1 1 0,0-1 0,1 1 0,-1 0 0,0 0 0,-3 3 57,0 0 0,0 0 0,0 1 0,0 0 0,1-1 0,0 1 0,0 0 0,1 1 1,-1-1-1,1 0 0,0 1 0,0-1 0,1 1 0,0 0 0,0-1 0,-1 11 1,5-35 1003,-2 9-850,-1 4-149,0-1 0,-1 0 0,0-8 0,0 13-64,1 0-1,-1 0 0,1 1 0,-1-1 0,1 0 0,-1 1 0,0-1 1,0 1-1,0-1 0,0 1 0,0-1 0,0 1 0,-1 0 0,1-1 0,0 1 1,0 0-1,-3-2 0,3 3 2,1 0 1,-1-1-1,1 1 1,-1 0-1,0 0 0,1-1 1,-1 1-1,1 0 1,-1 0-1,0 0 1,1 0-1,-1 0 0,0 0 1,1 0-1,-1 0 1,0 0-1,1 0 1,-1 0-1,0 1 0,1-1 1,-1 0-1,1 0 1,-1 1-1,0-1 1,1 0-1,-1 1 0,1-1 1,-1 0-1,1 1 1,-1-1-1,1 1 1,-1-1-1,1 1 0,0-1 1,-1 1-1,1-1 1,-1 1-1,1-1 1,0 1-1,0 0 0,-1 0 1,0 2-16,0 0-1,0 0 1,0 0 0,0 0-1,1 0 1,-1 6 0,1-8 117,7 2 107,-6-2-185,-1-1 1,1 1-1,-1-1 1,1 0-1,-1 1 0,1-1 1,0 0-1,-1 0 0,1 1 1,-1-1-1,1 0 1,0 0-1,-1 0 0,1 0 1,0 0-1,-1 0 0,1 0 1,0 0-1,0 0 11,0 0-1,0-1 1,-1 1 0,1 0-1,0-1 1,-1 1 0,1-1-1,0 1 1,-1-1 0,1 1-1,-1-1 1,1 1 0,-1-1-1,1 0 1,-1 1 0,1-1-1,-1 0 1,0 1 0,1-1-1,-1 0 1,0 1 0,1-1-1,-1 0 1,0 0 0,0 1-1,0-1 1,0-1 0,0 1 19,-1 1-43,1 0 0,-1 0 0,0 0 0,0 0-1,0 1 1,0-1 0,0 0 0,1 0-1,-1 1 1,0-1 0,0 1 0,-1 0-1,-6 11 24,1 1-1,-12 25 0,16-32 85,2-8 291,1-13 394,1 8-885,-1 7 92,-1 0-1,1 0 0,0 0 0,0 0 0,0 0 1,0 0-1,0 0 0,0 0 0,0 1 0,0-1 1,0 0-1,0 0 0,0 0 0,0 0 0,-1 0 1,1 0-1,0 0 0,0 0 0,0 0 0,0 0 1,0 0-1,0 0 0,0 0 0,-1 0 0,1 1 1,0-1-1,0 0 0,0 0 0,0 0 0,0 0 1,0 0-1,-1 0 0,1-1 0,0 1 0,0 0 1,0 0-1,0 0 0,0 0 0,0 0 0,0 0 1,-1 0-1,1 0 0,0 0 0,0 0 0,0 0 0,0 0 1,0 0-1,0 0 0,0 0 0,0-1 0,0 1 1,-1 0-1,1 0 0,0 0 0,0 0 0,0 0 1,0 0-1,0 0 0,0-1 0,0 1 0,0 0 1,0 0-1,0 0 0,0 0 0,0 0 0,-7 8-118,7-8 145,-7 14-28,0 0 1,-8 25-1,15-38-10,-1 0-1,1 0 1,0 0-1,-1 0 1,1 0-1,0 0 1,0 0-1,0 0 1,0 0-1,0 0 1,0 1-1,0-1 1,0 0-1,0 0 1,1 1-1,-1-1 23,0-1-1,0 0 1,1 0-1,-1 1 0,0-1 1,0 0-1,1 0 1,-1 0-1,0 0 1,1 1-1,-1-1 1,0 0-1,1 0 0,-1 0 1,0 0-1,1 0 1,-1 0-1,0 0 1,1 0-1,-1 0 1,0 0-1,1 0 0,-1 0 1,0 0-1,0 0 1,1 0-1,-1 0 1,0-1-1,1 1 1,-1 0-1,3-1 35,-1 0-1,0-1 1,1 1 0,-1 0 0,0-1-1,0 0 1,0 1 0,0-1-1,3-4 1,-4 3-33,1 1-1,0-1 0,-1 0 1,0 1-1,1-1 1,-1 0-1,0 0 1,-1 0-1,1 0 1,-1 0-1,1-4 0,-1 7-9,0 0-1,0 0 1,0 0-1,0 0 1,0 0-1,0 0 1,0 1-1,0-1 0,0 0 1,0 0-1,0 0 1,-1 0-1,1 0 1,0 0-1,0 0 1,0 0-1,0 0 0,0 0 1,0 0-1,0 0 1,0 0-1,0 0 1,-1 0-1,1 0 1,0 0-1,0 0 0,0 0 1,0 0-1,0 0 1,0 0-1,0 0 1,0 0-1,-1 0 1,1 0-1,0 0 0,0 0 1,0 0-1,0 0 1,0 0-1,0 0 1,0 0-1,0 0 1,0 0-1,-1 0 0,1 0 1,0-1-1,0 1 1,0 0-1,0 0 1,0 0-1,0 0 1,0 0-1,0 0 0,0 0 1,0 0-1,0 0 1,0 0-1,0-1 1,0 1-1,0 0 1,0 0-1,0 0 0,0 0 1,-5 6-22,0 6-166,1 0 1,-4 17 0,7-22-504,0-1 0,0 1 0,1-1 0,0 1 1,0 0-1,1 7 0,5 9-6513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4:44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437 595 2720,'2'0'351,"0"0"0,0 0 0,-1 0 0,1-1 0,0 1 0,-1 0-1,1-1 1,0 1 0,-1-1 0,1 0 0,-1 0 0,3-1 0,-4 2-242,1-1 0,-1 1 0,1-1 0,-1 1-1,1-1 1,-1 0 0,1 1 0,-1-1 0,0 0 0,1 1 0,-1-1 0,0 0 0,0 1-1,0-1 1,1 0 0,-1 1 0,0-1 0,0 0 0,0 0 0,0 1 0,0-1-1,0 0 1,-1 0 0,1 1 0,0-1 0,0 0 0,0 1 0,-1-1 0,1 0 0,0 1-1,-1-1 1,1 0 0,0 1 0,-2-2 0,0-1 10,0 1-1,0-1 1,0 0 0,-1 1 0,1 0-1,-1 0 1,0 0 0,1 0 0,-1 0-1,0 0 1,0 1 0,0-1 0,-4 0-1,-5-2 46,0 0-1,-14-1 0,26 5-160,-18-3 58,1 2 1,0 0 0,-1 0 0,1 2 0,0 0-1,-1 1 1,1 1 0,0 0 0,0 1 0,0 1-1,1 1 1,0 0 0,0 1 0,0 1 0,1 1-1,-24 17 1,33-22-32,1 1-1,-1 1 0,1-1 1,1 1-1,-1 0 0,1 0 1,0 0-1,0 1 0,0-1 1,1 1-1,0 0 0,1 0 1,-1 0-1,-1 14 0,3-15 24,0-1-1,1 1 1,0-1-1,0 0 1,1 1-1,0-1 1,-1 0-1,2 1 1,-1-1-1,1 0 1,-1 0-1,1 0 0,1 0 1,-1 0-1,1-1 1,0 1-1,0-1 1,0 0-1,0 1 1,1-1-1,5 4 1,-3-4 2,-1 0 1,1 0-1,0 0 0,0-1 1,1 0-1,-1-1 0,1 1 1,-1-1-1,1 0 1,0-1-1,0 0 0,12 1 1,-3-1 19,1-1 1,-1-1 0,1-1 0,18-3-1,2-4 38,0-1 0,0-2 0,-2-1 0,0-2 0,0-2 0,-1-1 0,-1-1 0,-1-2 0,-1-1 0,44-41 0,-51 36-58,-23 25-49,1 0 0,-1 0 0,1 0 0,-1-1 0,0 1 0,0 0 1,0-1-1,0 1 0,-1-1 0,1 1 0,0-4 0,-1 6-9,0 0-1,0 0 1,0-1-1,0 1 1,0 0-1,0 0 1,0 0-1,0 0 1,0 0-1,0 0 1,0 0-1,0 0 1,0 0-1,0-1 1,0 1-1,0 0 1,0 0-1,0 0 1,0 0 0,0 0-1,0 0 1,0 0-1,0 0 1,0 0-1,0 0 1,-1 0-1,1-1 1,0 1-1,0 0 1,0 0-1,0 0 1,0 0-1,0 0 1,0 0-1,0 0 1,0 0-1,0 0 1,0 0-1,-1 0 1,1 0-1,0 0 1,0 0 0,0 0-1,0 0 1,0 0-1,0 0 1,0 0-1,0 0 1,0 0-1,-1 0 1,1 0-1,0 0 1,0 0-1,0 0 1,0 0-1,0 0 1,0 0-1,-8 6-81,-5 9 41,5-5-36,1 0-1,0 0 0,1 1 0,0 0 0,1 0 0,-6 18 0,9-23 100,1-1-1,0 0 1,0 1-1,1-1 0,-1 1 1,1-1-1,0 0 1,1 1-1,-1-1 0,1 1 1,0-1-1,1 0 1,-1 1-1,1-1 1,0 0-1,0 0 0,4 5 1,-4-5 10,1-1 1,0 0-1,0 0 1,0 0-1,0-1 1,0 1-1,1-1 1,0 0-1,0 0 1,0 0-1,0 0 1,6 3-1,-6-5 3,-1 0-1,1 0 1,-1 0-1,1 0 0,0-1 1,-1 1-1,1-1 1,0 0-1,-1 0 0,1 0 1,0-1-1,-1 1 1,1-1-1,0 0 0,-1 0 1,6-2-1,2-2 61,-2 1-1,1-2 1,0 1-1,-1-1 0,15-13 1,-19 15-65,-1 0-1,1-1 1,-1 0 0,0 0-1,0 0 1,0 0 0,-1-1 0,0 0-1,0 1 1,0-1 0,1-7-1,-3 11-14,-1 0-1,1 0 1,-1 0-1,0 0 0,0-1 1,0 1-1,0 0 0,0 0 1,0 0-1,0 0 1,-1-1-1,1 1 0,-1 0 1,0 0-1,0 0 0,1 0 1,-3-2-1,1 1-25,0 0 1,0 0-1,0 1 0,-1-1 1,0 1-1,1 0 1,-1-1-1,0 1 0,-5-2 1,-2-1-34,0 0 0,-1 1 0,1 0 0,-1 1 0,-14-2 0,21 4 57,0 0-1,-1 1 1,1 0-1,-8 0 1,-2 1-58,29-8 97,-4 0-39,101-25 23,13-6 40,40-22-222,-159 58 174,-1 1-1,1-1 1,0 1-1,0 0 1,0 0-1,9 1 1,-13 0-29,0 0 1,-1 0-1,1 0 0,0 0 1,-1 1-1,1-1 1,-1 1-1,1-1 1,-1 1-1,1-1 1,-1 1-1,1 0 1,-1 0-1,1 0 1,-1 0-1,0 0 1,1 0-1,-1 0 1,0 0-1,0 1 1,0-1-1,0 0 1,0 1-1,0-1 1,-1 1-1,1-1 0,0 1 1,0 1-1,1 5 27,-1 0-1,0 0 0,-1 1 1,0-1-1,0 0 1,-2 13-1,1-10 9,0 0 1,2 18-1,1 7 0,-3-30 2,1-1 0,0 0 0,0 0 0,1 1 0,0-1 0,0 0 0,0 0 0,0 0 1,1 0-1,0 0 0,0 0 0,0 0 0,1 0 0,-1-1 0,4 5 0,-5-8-8,0 0 0,0 0 1,0-1-1,0 1 0,0 0 0,1-1 1,-1 1-1,0-1 0,0 1 0,0-1 0,1 1 1,-1-1-1,0 0 0,0 0 0,1 1 1,-1-1-1,0 0 0,1 0 0,-1 0 0,0 0 1,2-1-1,30-8 180,-28 7-240,88-35 121,-46 17-70,-6 2 97,-2-1 1,74-49 0,-108 65-125,-1-1-1,1 1 1,5-9 0,10-7-189,-15 15 183,4-2-120,-8 6 129,-1 0-1,0 1 1,1-1-1,-1 0 1,1 0-1,-1 1 1,0-1-1,1 0 0,-1 1 1,0-1-1,1 0 1,-1 1-1,0-1 1,1 0-1,-1 1 1,0-1-1,0 1 1,1-1-1,-1 1 0,0-1 1,0 1-1,0-1 1,0 1-1,0-1 1,0 0-1,0 1 1,12 32-69,1-1 1,33 57-1,-37-72 40,-5-10 26,2 5 76,0 0 0,1-1-1,16 19 1,-21-27-47,0-1-1,1 0 1,-1 0-1,0 0 1,1 0-1,0 0 1,-1 0 0,1-1-1,0 1 1,0-1-1,0 0 1,0 0 0,0 0-1,0 0 1,0 0-1,0-1 1,0 0-1,0 1 1,0-1 0,1 0-1,4-1 1,20-5 97,0-2 0,40-17 0,-20 7-28,-5 2-36,-2-1 1,60-35-1,-96 49-23,1-1-1,-1 0 1,0 0-1,9-9 1,-12 11-19,0 0 1,-1 0 0,1 0-1,-1 0 1,0 0 0,0-1 0,1 1-1,-1 0 1,-1-1 0,1 1-1,0-1 1,-1 1 0,1-1-1,0-3 1,-1 5-18,0-1 1,0 1-1,-1 0 0,1 0 0,0 0 1,0 0-1,0 0 0,-1 0 1,1 0-1,-1 0 0,1 0 1,-1 0-1,1 0 0,-1 0 1,1 0-1,-1 1 0,0-1 0,1 0 1,-1 0-1,0 0 0,0 1 1,0-1-1,-1 0 0,0 0 0,-1 0 0,1 0-1,-1 0 1,1 0 0,-1 0-1,1 1 1,-1-1 0,0 1 0,-3 0-1,-4 0-30,0 1-1,0 0 0,-19 5 0,14-3-13,1 1 0,0 1-1,0 1 1,0 0 0,0 1-1,1 0 1,-24 18 0,33-22 49,1 0 1,0 0-1,0 0 1,0 0-1,1 1 0,-1 0 1,1-1-1,0 1 1,0 0-1,0 0 1,1 0-1,-1 0 1,1 0-1,0 0 1,0 1-1,1-1 1,-1 0-1,1 1 1,0-1-1,0 0 0,0 1 1,2 6-1,-1-6 16,0 0-1,0 0 0,1-1 0,-1 1 1,1-1-1,0 0 0,1 1 0,-1-1 1,1 0-1,0 0 0,0 0 0,0-1 0,0 1 1,1-1-1,-1 0 0,1 0 0,0 0 1,0 0-1,0 0 0,8 2 0,-2-1 35,0-1-1,0 0 0,0-1 1,1-1-1,-1 1 1,1-2-1,-1 1 0,17-3 1,2-1 78,53-12-1,-25-2-50,94-41 0,-43 14-75,-28 13 2,-77 31-81,-6 3 61,-15 8 65,-1 1-79,11-5 1,0 0 0,0 1 1,1 0-1,0 0 1,1 0-1,-1 1 1,1 0-1,-5 12 0,9-16 25,-1 0 1,1 0-1,1 1 0,-1-1 0,1 1 0,0-1 0,-1 10 0,2-12 31,1 1 0,-1-1-1,0 0 1,1 1 0,-1-1 0,1 0 0,0 1 0,0-1-1,1 0 1,-1 0 0,1 0 0,-1 0 0,4 4-1,-4-5-13,1 0-1,0-1 0,0 1 0,0 0 0,0-1 1,0 1-1,0-1 0,0 0 0,0 1 0,1-1 1,-1 0-1,0 0 0,1-1 0,-1 1 0,5 0 1,2 0 9,0 0 0,17-1 0,-26 0-17,14-1 18,0-1-1,-1 0 1,1-1 0,-1 0 0,16-6 0,61-31 116,-62 26-74,25-13-10,-1-2 0,-1-2-1,91-75 1,-113 79 0,-2-1 0,0-1 0,-2-1 0,23-37 0,73-135 117,-120 200-170,21-36-48,-5 9-25,0-1-1,-2 0 1,18-54-1,-32 83 58,-1 0 1,1-1-1,-1 1 0,0 0 0,0-1 0,1 1 0,-1 0 0,0-1 1,0 1-1,0-1 0,-1 1 0,1 0 0,0-1 0,-1-1 0,1 3 10,-1-1 0,1 1 0,0 0 0,-1-1 0,1 1-1,0 0 1,-1-1 0,1 1 0,0 0 0,-1 0-1,1-1 1,-1 1 0,1 0 0,-1 0 0,1 0-1,0 0 1,-1 0 0,1 0 0,-1-1 0,1 1-1,-1 0 1,1 0 0,-1 0 0,1 0 0,-1 1 0,1-1-1,-1 0 1,-4 2-11,0-1-1,1 1 0,-1 0 1,1 1-1,-1-1 0,-4 5 1,0-1-30,1 2 0,0-1 0,0 1 1,1 0-1,-12 17 0,15-19 16,-18 26 79,0 2-1,-26 57 0,-22 78 73,63-150-169,-9 22 14,2 1-1,2 0 1,-12 85 0,23-119 80,0 1 1,1-1-1,0 1 1,1 0-1,0-1 1,2 10 0,-2-16-24,-1 0 1,1 0 0,-1 0 0,1 0-1,0 0 1,0 0 0,0 0 0,0 0 0,0 0-1,0-1 1,1 1 0,-1 0 0,1-1 0,-1 1-1,1-1 1,-1 0 0,1 1 0,0-1 0,0 0-1,0 0 1,0 0 0,-1 0 0,1 0-1,0-1 1,0 1 0,1-1 0,-1 1 0,0-1-1,0 0 1,3 1 0,16-4 129,0 0 0,-1-1 0,36-12 1,-51 14-139,102-35 83,-37 11-78,-27 9-48,-25 9-25,25-8-1,-41 16 49,-1-1 0,0 1 0,1 0 0,-1 0 0,0 0 0,1-1 0,-1 1 0,1 0 0,-1 1 0,2-1 0,-2 0 7,-1 0 0,0 0 0,1 1 0,-1-1 0,0 0 0,0 0 0,1 0 0,-1 1 0,0-1 0,0 0 0,1 0-1,-1 0 1,0 1 0,0-1 0,1 0 0,-1 1 0,0-1 0,0 0 0,0 0 0,0 1 0,0-1 0,0 0 0,1 1-1,-1-1 1,0 0 0,0 1 0,-1 2-4,1 0 0,0 0 0,-1 0 1,0-1-1,0 1 0,0 0 0,-2 3 0,-2 7-95,-4 19 67,-12 45-6,20-69 27,-1 0 0,2 0-1,-1-1 1,1 1 0,0 0-1,1 0 1,2 13 0,-3-20 27,0-1 0,0 1 0,1 0 0,-1 0 0,0 0 0,1 0 0,-1 0 1,1 0-1,-1-1 0,1 1 0,-1 0 0,1 0 0,0-1 0,-1 1 0,1-1 1,0 1-1,-1 0 0,1-1 0,0 1 0,0-1 0,0 1 0,0-1 0,-1 0 1,1 1-1,0-1 0,0 0 0,0 0 0,0 0 0,0 1 0,0-1 0,0 0 1,0 0-1,0 0 0,0-1 0,0 1 0,0 0 0,-1 0 0,1 0 0,0-1 1,2 0-1,3-1 30,1-1 1,-1 0-1,1 0 0,6-6 1,-11 8-40,102-73 133,5-3 127,-45 34-687,-73 49 400,1 1 1,1 0-1,-1 1 1,1-1-1,0 2 1,1-1-1,0 1 1,0-1-1,1 2 1,0-1-1,1 0 1,-6 17-1,7-14 30,-1-1 0,1 1-1,1-1 1,0 1 0,0 24-1,2-33-4,0 0-1,0 0 0,1 0 0,-1 0 1,1 0-1,0 1 0,0-1 1,0 0-1,0-1 0,0 1 0,0 0 1,1 0-1,0 0 0,-1-1 1,1 1-1,0-1 0,0 1 0,1-1 1,-1 0-1,0 0 0,1 0 1,-1 0-1,1 0 0,0-1 0,-1 1 1,1-1-1,5 2 0,-2-1 17,-1-1 0,0-1 0,1 1 0,-1-1 0,1 0 0,-1 0 0,1 0 0,-1-1-1,0 0 1,1 0 0,-1 0 0,10-4 0,-2 0 1,-1-1-1,1 0 1,19-13 0,-19 10-6,-1-1 1,0 0 0,0 0-1,14-18 1,-21 22 7,1-1 0,-1-1 0,0 1 0,-1-1 1,0 0-1,0 0 0,-1 0 0,0 0 0,2-10 0,-5 16-24,1 0 0,-1-1-1,1 1 1,-1 0 0,0-1 0,0 1 0,0-1-1,-1 1 1,1 0 0,0-1 0,-1 1 0,0 0-1,1-1 1,-1 1 0,0 0 0,0 0 0,0 0-1,-1 0 1,1 0 0,-3-3 0,1 2-2,0 0-1,-1 0 1,1 1 0,0 0 0,-1-1-1,0 1 1,1 1 0,-1-1 0,0 0-1,0 1 1,-7-2 0,-23-3-68,0 0 1,0 3-1,-36 0 0,138-4-137,-32 4 218,1 3 0,-1 1 0,0 1-1,0 2 1,42 11 0,-74-14-14,1 0 1,-1 1-1,1 0 1,-1 0-1,0 0 1,0 0-1,0 1 1,6 4-1,-8-5 4,0 0 0,0 0 0,0 0 0,-1 0 0,1 0 0,-1 0 0,0 1 0,1-1 0,-1 0 0,0 1 0,0-1 0,-1 1 0,1-1 0,-1 1 0,1 0 0,-1-1 0,0 6 0,-1 8-3,-1 0 0,-1 0-1,-1 0 1,-8 21 0,-16 29 94,6-19 186,21-44-221,1-2-27,-1 0 0,1 0 1,-1 0-1,1 0 0,0 0 1,-1 0-1,1 0 0,0 1 1,0-1-1,0 0 0,-1 0 1,1 0-1,1 1 1,-1-1-1,0 0 0,0 1 1,1-2-15,0 0 1,0 0 0,-1 0-1,1 0 1,0 0 0,0 0 0,0-1-1,-1 1 1,1 0 0,0-1-1,0 1 1,-1 0 0,1-1 0,0 1-1,-1-1 1,1 1 0,-1-1-1,2 0 1,15-14 123,18-30-186,-24 30-23,26-29-1,-32 40 59,-1 0 0,1 0 0,0 0 0,0 1 0,0 0 0,0 0 0,0 0 0,1 0 0,-1 1 0,11-3 0,-13 5 4,0 0 0,0-1 1,0 1-1,1 1 0,-1-1 1,0 0-1,0 1 0,0 0 0,0-1 1,0 1-1,0 0 0,0 1 1,0-1-1,0 1 0,0-1 0,-1 1 1,6 3-1,2 4 8,-1-1 0,0 1 0,9 10 0,80 105 89,-71-88 68,-11-18-616,-40-35-17631,6 2 14442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4:44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805 203 6656,'-17'-11'3392,"21"6"-3072,9 2-256,2-5 192,7 4-160,0-2-256,3 1 96,-8-3-4512,-1 5 2528</inkml:trace>
  <inkml:trace contextRef="#ctx0" brushRef="#br0" timeOffset="1">1 105 6976,'0'-22'3168,"42"17"-2752,-13 2 256,1 3-448,42-11 544,2 4-448,32-9-128,-5 5-128,8 0 416,-11 4-256,6-1-2752,-11 5 1344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4:32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254 580 2816,'0'-5'310,"0"0"0,1 0 0,0 0 0,0 0 0,0 0 0,0 0 0,3-4 0,-4 8-197,0 0-1,1 0 1,-1 0 0,0 0 0,0 0-1,0 0 1,0 0 0,0 0 0,0 0 0,0 1-1,0-1 1,0 0 0,0 0 0,-1 0-1,1 0 1,0 0 0,0 0 0,-1 0 0,1 1-1,-1-1 1,1 0 0,-1 0 0,1 0-1,-1 1 1,0-1 0,1 0 0,-1 1-1,0-1 1,1 0 0,-1 1 0,0-1 0,0 1-1,1-1 1,-1 1 0,0 0 0,0-1-1,0 1 1,-1-1 0,-1 0 45,0 0 0,-1 0 1,1 1-1,0-1 0,0 1 0,0-1 0,0 1 1,0 0-1,-1 0 0,-2 1 0,-1 1-61,1 0 0,0 1 0,0-1 0,0 1 0,0 1-1,0-1 1,1 1 0,-1 0 0,-5 6 0,-2 3-41,1 0-1,-14 18 1,13-13 40,1 0 0,0 1 0,1 0 0,2 1-1,-13 35 1,18-44-54,2-1-1,-1 1 1,1 0-1,1 1 1,0 17-1,1-22-34,1 0 1,0 0 0,0 0-1,0-1 1,1 1-1,0 0 1,0-1-1,1 0 1,0 1-1,4 5 1,-4-7 54,1 0 0,0 0 0,1 0 0,-1 0 0,1-1 0,0 0 0,0 0 0,0 0 0,1-1 0,-1 1 0,1-1 0,0-1-1,0 1 1,0-1 0,0 0 0,0 0 0,8 0 0,-5 0 59,0-1 1,1 0-1,-1-1 0,1 0 0,-1 0 0,0-1 0,1-1 0,-1 1 1,0-1-1,17-7 0,-9 1-14,-1 0 0,-1-1 0,1-1 0,-2-1 0,1 0 0,-1 0 0,-1-2 0,17-19 0,-3-1 100,-2-1 0,31-54 0,-53 84-142,-3 3-58,0 1 0,0 0 0,1 0 0,-1-1 0,0 1 0,0 0-1,1-1 1,-1 1 0,0 0 0,0 0 0,0-1 0,1 1-1,-1 0 1,0-1 0,0 1 0,0 0 0,0-1 0,0 1 0,0-1-1,0 1 1,0 0 0,0-1 0,0 1 0,0 0 0,0-1 0,0 1-1,0 0 1,0-1 0,0 1 0,0 0 0,-1-1 0,1 1 0,0-1-1,-1 1 7,0 1 0,0-1-1,0 0 1,0 1 0,0-1 0,0 1-1,0-1 1,0 1 0,0 0-1,0-1 1,-1 2 0,2-1 0,-5 2-28,1 1 1,0 0-1,0 0 1,1 1-1,-1-1 0,1 1 1,0 0-1,-5 9 1,1 2-70,-8 28 0,14-38 81,-1 1-1,1-1 0,0 1 1,0-1-1,1 1 1,0-1-1,0 1 1,2 12-1,-2-17 15,1 1 0,0 0 0,-1 0 1,1 0-1,1-1 0,-1 1 0,0 0 0,1-1 0,-1 1 0,1-1 0,0 0 1,0 1-1,0-1 0,0 0 0,0 0 0,0 0 0,1-1 0,-1 1 1,0 0-1,1-1 0,0 0 0,3 2 0,-1-1 30,0 0 0,1-1 1,-1 0-1,0 0 0,1 0 0,-1-1 0,1 1 0,-1-1 0,1-1 1,-1 1-1,1-1 0,-1 0 0,8-2 0,-6 1 5,-1-1-1,1 0 0,-1 0 0,0-1 1,1 1-1,-2-2 0,1 1 1,0 0-1,7-9 0,-6 6-10,-1-1-1,0 0 1,0 0-1,0-1 1,-1 0-1,-1 0 1,1 0-1,-1 0 1,-1-1-1,0 1 1,0-1-1,-1 0 1,0 0-1,1-19 1,-4 23-21,1 0 0,-1 0 0,1 0 1,-2 0-1,1 0 0,-1 0 0,0 0 1,0 0-1,0 1 0,-1-1 0,0 1 1,0 0-1,0-1 0,-1 2 0,0-1 1,0 0-1,-6-5 0,6 7-23,1 0 1,0 1-1,-1 0 0,1 0 0,-1 0 0,0 0 1,1 1-1,-1 0 0,0-1 0,0 1 1,0 1-1,0-1 0,0 0 0,0 1 0,0 0 1,-1 0-1,1 0 0,0 1 0,0-1 1,0 1-1,0 0 0,0 0 0,0 0 1,1 1-1,-1-1 0,0 1 0,-5 3 0,-3 3-40,0 0 0,-21 18-1,27-20 47,0-1 0,1 1 1,0-1-1,0 1 0,1 1 0,-1-1 1,-4 11-1,9-17 3,0 1 1,-1-1-1,1 0 0,0 0 1,0 1-1,0-1 1,-1 1-1,1-1 0,0 0 1,0 1-1,0-1 0,0 0 1,0 1-1,0-1 1,0 0-1,0 1 0,0-1 1,0 1-1,0-1 1,0 0-1,0 1 0,0-1 1,0 0-1,0 1 1,1-1-1,-1 1 0,0-1 1,0 0-1,0 1 1,0-1-1,1 0 0,-1 0 1,0 1-1,0-1 1,1 0-1,-1 0 0,0 1 1,1-1-1,-1 0 1,0 0-1,1 0 0,-1 1 1,0-1-1,1 0 0,-1 0 1,0 0-1,1 0 1,-1 0-1,0 0 0,1 0 1,-1 0-1,1 0 1,21-3 111,17-13-8,51-26-1,-44 19-150,-9 5-12,-1-1 107,2 2 0,64-21 0,-99 38-35,0-1 0,-1 0-1,1 1 1,0-1-1,0 1 1,0 0-1,-1 0 1,1 0 0,0 0-1,0 0 1,0 1-1,-1-1 1,1 1 0,0 0-1,4 2 1,-5-2 18,-1 0 1,1 1-1,0-1 1,-1 1-1,1 0 1,-1 0-1,1-1 1,-1 1 0,0 0-1,1 0 1,-1 0-1,0 1 1,-1-1-1,1 0 1,0 0-1,-1 0 1,1 1-1,-1-1 1,1 3-1,1 10 52,-1 0 0,-1 1 0,-3 28 0,-11 46 49,3-34 311,11-55-416,0 1 5,-1-1-1,1 1 1,0-1-1,0 0 1,0 1-1,0-1 1,0 1 0,0-1-1,0 0 1,0 1-1,1-1 1,-1 2-1,0-3-22,1 0-1,-1 0 1,0 1-1,0-1 1,0 0-1,0 0 1,0 0-1,0 0 1,0 0-1,0 0 1,0 0 0,0 0-1,0 0 1,1 0-1,-1 1 1,0-1-1,0 0 1,0 0-1,0 0 1,0 0-1,0 0 1,0 0-1,0 0 1,1 0-1,-1 0 1,0 0-1,0 0 1,0 0-1,0 0 1,0 0-1,0 0 1,1 0-1,-1 0 1,0 0-1,0 0 1,0 0-1,0 0 1,0 0-1,0 0 1,0 0-1,0-1 1,1 1-1,-1 0 1,0 0 0,0 0-1,0 0 1,0 0-1,0 0 1,0 0-1,0 0 1,0 0-1,0 0 1,0-1-1,0 1 1,0 0-1,1 0 1,-1 0-1,0 0 1,0 0-1,0 0 1,0-1-1,33-80 115,-19 55-172,0 0 0,1 1 0,2 1 0,28-33 0,-44 56 40,0-1 1,1 1-1,-1 0 1,1-1-1,0 1 0,-1 0 1,1 0-1,0 0 1,0 0-1,0 0 1,0 1-1,0-1 1,0 1-1,0-1 1,2 0-1,-3 1 11,0 1 0,0-1 0,0 0 0,0 0-1,0 0 1,0 1 0,0-1 0,-1 0 0,1 1 0,0-1 0,0 1 0,0-1-1,-1 1 1,1-1 0,0 1 0,0 0 0,-1-1 0,1 1 0,-1 0-1,1-1 1,-1 1 0,1 0 0,-1 0 0,1 0 0,-1-1 0,1 1 0,-1 0-1,0 0 1,0 0 0,1 0 0,-1 0 0,0 0 0,0 0 0,0 0-1,0 1 1,1 29 24,-1 0-1,-1 0 0,-8 50 1,8-69 18,1-12-40,0 0-1,0 0 0,0 0 1,0 0-1,0 1 0,0-1 1,0 0-1,0 0 1,0 0-1,0 0 0,0 0 1,0 0-1,0 0 1,0 0-1,0 0 0,0 0 1,0 0-1,0 1 1,0-1-1,0 0 0,0 0 1,0 0-1,0 0 0,0 0 1,0 0-1,0 0 1,0 0-1,0 0 0,0 0 1,1 0-1,-1 0 1,0 0-1,0 0 0,0 0 1,0 0-1,0 0 0,0 0 1,0 0-1,0 0 1,0 0-1,0 0 0,1 0 1,-1 0-1,0 0 1,0 0-1,0 0 0,0 0 1,0 0-1,0 0 1,12-13 450,-3 1-274,22-26 5,-24 29-230,0-1 0,0 2 0,1-1 0,0 1 0,0 0 1,1 0-1,0 1 0,11-6 0,-18 12 33,-1 0 1,0 1-1,1-1 1,-1 1-1,1-1 1,0 1-1,-1 0 0,1 0 1,-1-1-1,1 1 1,-1 0-1,1 1 1,0-1-1,-1 0 0,1 0 1,-1 1-1,3 0 1,-1 0 6,-1 0 0,1 1 0,-1-1 0,1 1 0,-1-1 0,0 1 0,1 0 0,2 4 0,3 3-14,-2 1 0,1-1-1,8 19 1,-15-27 13,7 13-3,0-1-9,0 1 1,12 15-1,-17-26 30,0 0-1,0 0 0,0-1 1,0 0-1,1 1 1,-1-1-1,1 0 1,0 0-1,-1 0 1,1 0-1,0-1 1,0 1-1,0-1 1,1 0-1,-1 0 1,5 1-1,-6-2 8,1 0 1,-1 0-1,1-1 0,-1 1 0,1-1 0,-1 0 1,1 0-1,-1 0 0,0 0 0,0 0 0,1 0 0,-1 0 1,0-1-1,0 1 0,0-1 0,0 0 0,-1 0 1,1 1-1,2-5 0,6-6 38,-1 0 0,8-14-1,-11 16-55,21-31 45,-14 22 3,22-41 0,-28 44-93,1 0 1,1 1-1,0 0 1,2 1-1,11-14 1,-21 27 38,-1 0 0,1 1 1,-1-1-1,1 0 0,-1 1 0,1-1 1,-1 1-1,1-1 0,0 1 1,0-1-1,-1 1 0,1-1 0,0 1 1,-1 0-1,1-1 0,0 1 1,0 0-1,0 0 0,0 0 0,-1-1 1,1 1-1,0 0 0,0 0 1,0 0-1,1 0 0,-1 1 1,-1 0 0,1-1 0,0 1 0,0 0 0,-1-1 0,1 1 0,0 0 0,-1 0 0,1 0 0,-1-1 0,1 1 0,-1 0 0,1 0 0,-1 0 0,0 0 0,0 0 0,1 2 0,1 6 10,-1 0 0,0 1 0,-1 12 0,-25 322-231,9-189 322,-6 108 276,17-234 203,4-26-405,0-4-6,0-16 118,3-35-236,14-87-1,22-58-107,-23 128 10,4 0 1,2 2-1,33-74 0,-44 122-23,1-1 1,24-31-1,-29 43 36,0 0 0,1 1 1,0 0-1,0 0 1,0 1-1,1 0 0,0 0 1,14-7-1,-20 12 27,1 0-1,-1 0 1,1 0-1,-1 0 1,1 0 0,-1 1-1,1-1 1,0 1-1,-1 0 1,1 0-1,0 0 1,-1 0-1,1 0 1,0 1-1,-1-1 1,1 1 0,-1-1-1,1 1 1,-1 0-1,1 0 1,-1 0-1,1 1 1,-1-1-1,0 0 1,0 1 0,0 0-1,0-1 1,3 4-1,-1-1 10,0 1 0,-1 0 0,1 1 0,-1-1 0,0 0 0,0 1-1,-1 0 1,1 0 0,-1 0 0,-1 0 0,2 7 0,0 0 26,-2 0 0,1 0 0,-2 0 0,0 0 1,0 0-1,-1 0 0,-1 0 0,-5 18 0,5-21 12,-2 0 0,0 0 0,0-1 0,0 0 1,-2 0-1,1 0 0,-1 0 0,0-1 0,0 0 0,-1 0 0,-9 7 1,5-5 69,0-1 1,-1 0 0,-16 9-1,22-15-88,0 0 0,0 0-1,0-1 1,0 0-1,-1 0 1,1 0-1,-1-1 1,1 0 0,-11 1-1,17-2-19,-1 0-1,0 0 0,0 0 1,0 0-1,0 0 0,0 0 1,1 0-1,-1-1 1,0 1-1,0 0 0,0 0 1,1-1-1,-1 1 0,0-1 1,0 1-1,0-1 0,0 1 0,1-1 0,0 1 0,0 0 0,0-1 0,0 1 0,0 0 0,0-1-1,0 1 1,0 0 0,0-1 0,0 1 0,0 0 0,0-1 0,0 1-1,0 0 1,0-1 0,0 1 0,0 0 0,0-1 0,0 1 0,0 0-1,0 0 1,1-1 0,-1 1 0,0 0 0,0-1 0,1 1 0,1-4-21,1 1 1,0 0 0,0 0 0,0 0 0,6-3-1,103-62-290,-29 19 260,64-58-31,-137 99 84,0 0 0,1 1 0,0 1 0,0 0 0,12-5 1,-22 11 0,-1-1 0,0 1 0,0 0 1,0 0-1,1 0 0,-1 0 1,0 0-1,0 0 0,0 0 0,1 0 1,-1-1-1,0 1 0,0 0 1,1 0-1,-1 0 0,0 0 1,0 0-1,1 0 0,-1 1 0,0-1 1,0 0-1,1 0 0,-1 0 1,0 0-1,0 0 0,0 0 0,1 0 1,-1 0-1,0 0 0,0 1 1,0-1-1,1 0 0,-1 0 0,0 0 1,0 0-1,0 1 0,0-1 1,1 0-1,-1 0 0,0 1 0,0-1 1,0 0-1,0 0 0,0 0 1,0 1-1,0-1 0,0 0 0,0 0 1,0 1-1,0-1 0,0 0 1,0 0-1,0 1 0,0-1 0,-3 18-10,1-11-54,-14 51-18,9-38 70,-5 29 0,11-43-9,0 1 0,1-1 1,0 1-1,0-1 0,0 1 0,0-1 0,1 1 0,3 10 1,-3-14 21,-1-1 1,1 0-1,0 0 1,0 0-1,0 0 0,0 0 1,0 0-1,0 0 1,0 0-1,1-1 1,-1 1-1,1 0 1,-1-1-1,1 1 1,0-1-1,0 0 1,0 1-1,-1-1 1,1 0-1,0 0 1,0 0-1,1 0 0,3 0 1,-4 0 17,1-1 0,-1 0 1,1 0-1,-1-1 0,1 1 0,-1 0 1,1-1-1,-1 0 0,1 1 0,-1-1 1,0 0-1,1 0 0,-1 0 0,0-1 1,0 1-1,0 0 0,0-1 0,0 1 1,0-1-1,0 0 0,2-2 0,1-3-2,1-1-1,-1 0 0,0 0 1,0 0-1,-1 0 1,5-13-1,-2-1 151,7-31-1,-12 43-148,0-1 1,-1 0-1,0 1 0,-1-22 0,-1 26-37,0 0 1,0 0-1,0 0 0,-1-1 1,0 2-1,0-1 0,0 0 1,-1 0-1,-5-9 0,5 13 5,1-1 1,-1 0-1,0 1 0,0-1 0,0 1 1,0 0-1,0 0 0,0 0 0,0 0 0,-1 0 1,1 1-1,-1 0 0,1-1 0,-1 1 1,0 1-1,1-1 0,-1 0 0,0 1 0,1 0 1,-1 0-1,0 0 0,0 0 0,-4 2 1,-3-1-6,11-1 14,-1 0-1,0 0 1,0 0 0,0 0 0,0 0-1,0 0 1,0 0 0,1 1-1,-1-1 1,0 0 0,0 1 0,-1 0-1,2-1-3,0 1-1,0-1 0,-1 1 0,1 0 0,0-1 0,0 1 1,0-1-1,0 1 0,0-1 0,0 1 0,0 0 1,0-1-1,0 1 0,0-1 0,0 1 0,1-1 1,-1 1-1,0-1 0,0 1 0,0 0 0,1-1 1,-1 1-1,0-1 0,1 0 0,-1 1 0,1 0 1,0 0 6,0 1 1,1 0-1,-1-1 1,1 1 0,-1-1-1,1 0 1,0 1-1,-1-1 1,1 0 0,0 0-1,0 0 1,0 0-1,0 0 1,0-1 0,0 1-1,0-1 1,0 1-1,0-1 1,0 0-1,3 1 1,6-1-4,0 0 0,18-2 0,-18 1 5,11-1 44,-1-1 0,1-1-1,-1-1 1,31-12 0,27-9 204,48-21-265,-127 47 17,1 0-1,-1 0 1,0 0 0,0 0-1,0-1 1,1 1 0,-1 0-1,0 0 1,0 0 0,1 0 0,-1 0-1,0 0 1,0 0 0,1 0-1,-1 0 1,0 0 0,0 0-1,1 0 1,-1 0 0,0 0-1,0 0 1,1 0 0,-1 0-1,0 0 1,0 0 0,1 0 0,-1 0-1,0 1 1,0-1 0,0 8-78,-13 20-87,4-9 141,1 5 26,1-1 1,1 1 0,1 0 0,1 1 0,2-1-1,0 1 1,1 0 0,4 34 0,-2-51 35,1-1 0,-1 1 1,1-1-1,0 1 0,1-1 1,4 9-1,-7-15-29,1 1 0,-1-1 1,1 0-1,0 0 0,0 0 0,-1 0 0,1 1 0,0-1 0,0 0 0,0-1 1,0 1-1,0 0 0,0 0 0,1 0 0,-1-1 0,0 1 0,0 0 0,0-1 1,1 1-1,-1-1 0,0 1 0,1-1 0,-1 0 0,0 0 0,1 0 0,-1 1 0,1-1 1,-1 0-1,0-1 0,1 1 0,-1 0 0,0 0 0,1-1 0,-1 1 0,0 0 1,1-1-1,-1 0 0,0 1 0,0-1 0,0 0 0,3-1 0,4-4 45,1-1-1,-1 1 1,0-2-1,-1 1 1,0-1-1,0 0 1,11-18-1,0-5 1,15-35 0,-4 7-136,-4 10-104,-30 94 75,-4 5 112,-4 56 0,12-98 2,0 5 21,1 0-1,0 1 0,3 23 0,-3-37-19,0 1 0,0 0 0,0-1 0,0 1 0,0-1 0,1 1 0,-1 0 0,0-1 1,0 1-1,0-1 0,1 1 0,-1-1 0,0 1 0,0-1 0,1 1 0,-1-1 0,1 1 0,-1-1 0,0 1 0,1-1 0,-1 1 0,1-1 0,-1 0 1,1 1-1,-1-1 0,1 0 0,-1 0 0,1 1 0,0-1 0,-1 0 0,1 0 0,-1 0 0,1 1 0,0-1 0,-1 0 0,1 0 0,-1 0 0,1 0 1,0 0-1,-1 0 0,1 0 0,-1-1 0,1 1 0,0 0 0,-1 0 0,1 0 0,-1-1 0,1 1 0,-1 0 0,1-1 0,0 1 0,2-2 27,-1 0 0,1 0 1,0 0-1,-1 0 0,1-1 0,-1 1 0,3-5 0,40-68 28,-34 52-41,1 2 1,2 0-1,0 0 0,33-35 0,-41 51-18,10-12-92,32-21-1,-43 34 80,0 1 0,0 0 0,0 0 0,1 0 0,-1 1 0,1 0-1,0 0 1,0 0 0,0 1 0,0-1 0,10 1 0,-15 0 12,1 1 0,-1 1 0,1-1 0,-1 0 1,1 0-1,-1 0 0,0 1 0,1-1 0,-1 1 1,1-1-1,-1 1 0,0 0 0,1-1 0,-1 1 1,0 0-1,0 0 0,0 0 0,1 0 1,-1 0-1,1 1 0,-1 0-5,0 0 1,0 1-1,0-1 0,0 0 1,0 0-1,0 1 0,0-1 1,-1 0-1,1 1 1,-1-1-1,0 4 0,0 5-10,-1 0 0,0-1 0,0 1 0,-5 14 0,-31 96 508,35-115-463,0 0 0,-1 0 0,-5 10 0,4-10 200,7-7-107,6-10-38,19-30 18,48-52 0,-61 76-142,2 2 0,0-1 0,1 2 0,0 1 1,28-17-1,-44 29 24,1 0 0,-1 0 0,1-1 0,-1 1 0,1 1 0,-1-1 0,1 0 0,-1 1 0,1-1 0,3 1 0,-6 0 15,1 0-1,0 0 0,0 1 0,0-1 1,0 0-1,0 1 0,0-1 0,-1 0 1,1 1-1,0-1 0,0 1 0,-1-1 1,1 1-1,0 0 0,-1-1 0,1 1 1,0 0-1,-1-1 0,1 1 0,-1 0 1,1 0-1,-1 0 0,0-1 0,1 1 1,-1 0-1,0 0 0,1 0 0,-1 0 1,0 0-1,0 0 0,0-1 0,0 3 1,1 9 2,-1 1 0,0 0 0,-1-1 0,0 1 0,-4 17 0,1-13-7,2 0-1,-1 17 1,3-31 32,0-1 1,0 1-1,1-1 0,-1 1 0,0-1 1,1 1-1,-1-1 0,1 1 0,0-1 0,0 0 1,1 3-1,-1-5-14,-1 1-1,1 0 1,-1-1 0,1 1-1,0-1 1,-1 1 0,1-1 0,0 0-1,0 1 1,-1-1 0,1 0-1,0 1 1,0-1 0,0 0-1,0 0 1,-1 0 0,1 0 0,0 0-1,0 0 1,0 0 0,0 0-1,-1 0 1,1 0 0,0 0 0,0 0-1,0-1 1,-1 1 0,1 0-1,0-1 1,0 1 0,-1 0-1,1-1 1,0 1 0,1-2 0,12-7-59,-1 0 1,22-19-1,9-8-199,-16 17 234,1 2-1,58-27 0,71-17 45,-122 48 43,28-7 262,-84 29-402,1 0 0,0 2 0,0 0 0,1 1 0,0 0 0,-18 19-1,3-1-13,2 1 0,-32 42-1,49-56 99,-17 31-1,26-40 2,1 1 1,0-1-1,0 1 1,1 0-1,0 0 0,-1 12 1,3-19-22,1 0 0,0 0 0,0 0 0,0 0 0,0 0 0,0 0 0,0 0 0,0-1 0,1 1 0,-1 0 0,1 0 0,-1 0 0,1 0 0,0 0-1,0-1 1,0 1 0,0 0 0,0-1 0,0 1 0,0-1 0,1 1 0,-1-1 0,0 1 0,1-1 0,-1 0 0,1 0 0,0 0 0,-1 0 0,3 1 0,-1-1 22,1 1-1,0-1 0,-1 0 1,1 0-1,0-1 1,0 1-1,0-1 1,-1 0-1,1 0 1,0 0-1,0 0 1,0-1-1,0 0 1,-1 0-1,5-1 1,6-3 17,1-2 0,-2 0 1,1 0-1,-1-1 1,0-1-1,-1 0 1,1-1-1,9-10 0,9-11 6,41-56-1,-48 55-23,0-1-1,-3-1 1,23-47 0,-25 37 39,-3 0 1,14-55 0,-19 50-87,-1-1 0,-3 1 0,1-87 0,-10 107-251,-3 20 101,5 9 173,0 0 0,0 0 0,-1 0 0,1 0 0,0 0 0,-1 0 0,1 0 0,0 0 0,-1 0-1,1 0 1,0 0 0,0 0 0,-1 0 0,1 0 0,0 0 0,-1 0 0,1 0 0,0 1 0,0-1 0,-1 0 0,1 0-1,0 0 1,0 0 0,0 1 0,-1-1 0,1 0 0,0 0 0,0 1 0,0-1 0,-1 0 0,1 0 0,0 1 0,-3 4-19,0 0 0,0 0 0,0 0 0,1 0 0,0 0 1,0 1-1,-1 5 0,-1 2-15,-15 48-93,2 0 0,-14 102 0,28-135 197,1 0 1,1 0-1,1 0 1,2 0-1,1 0 0,1 0 1,1 0-1,11 34 0,-14-57 9,0 0 0,0 0 0,0-1 0,1 1 0,4 6 0,-6-9-116,1 0 0,0-1-1,-1 1 1,1 0-1,0-1 1,0 1 0,0-1-1,0 0 1,0 1 0,1-1-1,-1 0 1,5 1 0,12 2-380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4:35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1309 3552,'-3'-2'276,"-7"-1"3096,15 0-898,2-2-2111,0 0 0,-1 0 0,0-1 0,0 0-1,-1 0 1,1 0 0,-1 0 0,0-1 0,4-9-1,3-7 231,14-37 0,-21 47-351,80-180 1444,-58 143-1346,2 1 0,2 2 0,2 1 1,47-50-1,-79 94-340,5-5-64,0 0-1,14-10 1,-19 16 61,1 0 1,0-1 0,-1 1-1,1 0 1,0 0 0,0 1 0,0-1-1,0 0 1,0 1 0,0-1-1,0 1 1,0-1 0,0 1-1,0 0 1,0 0 0,0 0-1,4 1 1,-4-1 4,0 1 0,0 0 0,-1 0 0,1 0 0,0 0 0,-1 0 0,1 1 0,-1-1 0,1 0 0,-1 1 0,0-1 0,0 1 0,1 0 0,-1-1 0,0 1 0,-1 0-1,1-1 1,1 4 0,11 34 55,-13-38-55,7 31 138,-2 2 0,-2-1 1,-1 0-1,-1 1 0,-2 0 0,-9 63 0,9-88-64,-1 1 0,0-1 0,-1 0-1,0 0 1,0 0 0,-1 0 0,0 0-1,-9 14 1,11-21-42,0 1 1,0-1-1,0 0 0,0 0 1,0 0-1,0 0 0,-1 0 1,1 0-1,-1 0 0,0-1 1,1 1-1,-1-1 0,0 0 1,0 0-1,0 0 1,0 0-1,1-1 0,-1 1 1,0-1-1,-1 1 0,1-1 1,0 0-1,0 0 0,0-1 1,0 1-1,0-1 0,0 1 1,0-1-1,-4-2 0,-5-2 6,0-1-1,0-1 0,0 1 0,1-2 1,0 0-1,1 0 0,-17-17 1,15 13-119,0 1 0,-1 1 0,0 0 0,-15-8 0,27 17 68,0 1-1,-1-1 0,1 0 0,0 1 0,0-1 0,-1 1 0,1 0 1,0-1-1,0 1 0,-1 0 0,1 0 0,0 0 0,-1 0 0,1 0 0,0 0 1,0 0-1,-3 1 0,3-1-1,0 1 1,1-1-1,-1 1 1,0-1-1,0 1 0,1-1 1,-1 1-1,1 0 1,-1-1-1,0 1 1,1 0-1,-1-1 0,1 1 1,-1 0-1,1 0 1,0-1-1,-1 1 1,1 0-1,0 0 0,-1 1 1,1 0-3,0 0 1,-1-1-1,1 1 1,0 0-1,0 0 1,1 0-1,-1 0 1,0 0-1,1 0 0,-1 0 1,1 0-1,-1-1 1,1 1-1,0 0 1,0 0-1,0-1 1,0 1-1,0-1 0,0 1 1,0 0-1,0-1 1,1 0-1,1 2 1,2 1 25,0-1 1,0 0 0,1 0 0,0 0 0,-1-1-1,1 0 1,0 0 0,0 0 0,0-1-1,0 0 1,0 0 0,0-1 0,1 1-1,7-2 1,0 0 24,0-1 0,1 0 1,-1-2-1,26-9 0,-12 2 1,-1-2 1,0-1-1,-1-1 1,-1-1-1,-1-2 0,32-29 1,121-136 175,-149 150-160,-3-1 0,0-1 1,29-57-1,41-95-89,-1 2 195,-91 180-175,3-6-19,0 0 0,0 0 1,-1-1-1,0 1 0,4-22 1,-9 33 26,1-1 1,-1 1-1,0-1 1,0 0-1,0 1 1,0-1-1,0 1 1,0-1-1,0 0 1,0 1-1,0-1 1,0 1-1,-1-1 1,1 0-1,0 1 1,0-1-1,0 1 1,-1-1-1,1 1 1,0-1-1,-1 1 1,0-1-1,1 0 5,-1 1 0,1 0 0,-1 0 0,1 0 0,-1 0-1,1-1 1,-1 1 0,1 0 0,-1 0 0,0 0 0,1 0-1,-1 0 1,1 0 0,-1 1 0,1-1 0,-1 0 0,1 0-1,-1 0 1,0 1 0,-4 1-11,0 1 0,0-1 0,-8 7 0,11-7-9,-8 5-8,1 1-1,0 1 1,1 0 0,0 0-1,0 0 1,-7 14 0,-35 64-43,18-17 15,-25 75 0,57-144 59,-16 44 32,2 2 0,-13 80-1,24-101-24,0 0 0,2 0 0,1 1 0,1-1 0,1 0 0,9 42 0,-9-59 39,1-1 0,-1 1 0,2-1-1,-1 0 1,8 11 0,-10-17-23,0 1 0,1-1 0,0 0 0,-1 0 0,1 0-1,0 0 1,0 0 0,0 0 0,1 0 0,-1-1 0,0 1 0,0-1 0,1 1 0,-1-1 0,1 0 0,0 0-1,-1 0 1,1 0 0,0-1 0,-1 1 0,5-1 0,0 0 27,-1-1 1,1 0-1,0 0 0,-1-1 1,1 0-1,-1 0 0,0 0 1,1-1-1,9-6 0,6-5 34,23-19-1,-33 24-54,79-63 99,40-29-187,-129 99 41,0 0 0,0 1 0,1 0 0,-1-1-1,1 1 1,-1 0 0,1 0 0,-1 0 0,1 0 0,0 1 0,-1-1 0,1 1-1,0 0 1,0-1 0,-1 1 0,1 0 0,3 1 0,-3 0 9,-1 0 0,1 0 1,0 0-1,-1 0 0,1 1 0,-1-1 1,1 1-1,-1-1 0,0 1 1,0 0-1,0 0 0,0 0 0,0 0 1,0 0-1,-1 1 0,3 2 0,4 9 72,0 0 0,-1 0-1,8 22 1,-18-54 821,-7-32-626,9 45-251,-1-1 0,0 1 1,0-1-1,0 1 0,-1 0 0,1 0 1,-5-6-1,5 8-23,0 1 0,-1-1 1,1 1-1,0 0 0,-1 0 0,1 0 0,-1 0 1,0 0-1,0 1 0,1-1 0,-1 1 0,0 0 0,0 0 1,0 0-1,-1 0 0,1 0 0,-6 0 0,4 1-8,1 0 0,-1 1 0,0-1 0,1 1 0,-1 0 0,1 1 0,-1-1 0,1 1 0,-1 0 0,1 0 0,-5 3-1,1 0-21,0 0 0,1 1-1,0 0 1,0 0-1,0 1 1,1 0-1,0 0 1,0 0 0,0 1-1,1 0 1,-7 16-1,7-11 51,2 0-1,0 0 1,1 1-1,0-1 0,0 1 1,2-1-1,0 1 0,0-1 1,2 1-1,4 24 1,-4-31 34,0 1 0,0-1 0,1 1 0,0-1 0,8 14 0,-9-18-13,0 0 0,0 0 0,0 0-1,1 0 1,0 0 0,-1-1 0,1 1 0,0-1 0,0 0 0,0 0 0,0 0 0,1 0 0,-1 0 0,6 1 0,-7-2-14,0-1 0,0 0 0,0 1-1,0-1 1,0 0 0,1 0 0,-1-1-1,0 1 1,0 0 0,0-1 0,0 1 0,0-1-1,0 0 1,0 0 0,0 1 0,0-1-1,0-1 1,0 1 0,-1 0 0,1 0-1,0-1 1,-1 1 0,3-4 0,3-2 53,-1-1 1,0 0-1,8-15 1,-12 20-48,39-79 289,-24 47-223,-6 7-44,-1 0 0,12-52 0,-22 79-49,1 0-1,-1 0 1,0-1-1,1 1 1,-1 0-1,0 0 1,0 0-1,0 0 1,0-1-1,0 1 1,0 0 0,0 0-1,0 0 1,-1 0-1,1-1 1,0 1-1,-1 0 1,0-2-1,1 3 7,0 0 0,-1 0-1,1 0 1,0 0 0,0 0-1,0 0 1,-1 0 0,1 0-1,0 0 1,0 0 0,-1 0-1,1 0 1,0 0 0,0 0 0,-1 0-1,1 0 1,0 0 0,0 0-1,0 0 1,-1 0 0,1 0-1,0 0 1,0 0 0,0 0 0,-1 1-1,1-1 1,0 0 0,0 0-1,-9 10-103,4-1 76,0-1-1,1 1 0,0-1 0,1 1 1,0 0-1,0 1 0,-1 11 1,0 1-2,2 0 0,1 24 1,1-42 27,0 18 19,3 23 0,-2-39-5,-1 0-1,2 0 1,-1-1-1,1 1 1,0 0-1,0-1 1,1 1 0,-1-1-1,5 7 1,-6-11-1,0 0 0,0 0 0,-1 0 1,1-1-1,0 1 0,0 0 0,0 0 1,1 0-1,-1-1 0,0 1 1,0 0-1,0-1 0,0 1 0,1-1 1,-1 0-1,0 1 0,0-1 0,1 0 1,-1 0-1,0 0 0,1 0 0,-1 0 1,0 0-1,1 0 0,-1 0 0,0 0 1,0-1-1,1 1 0,-1 0 0,1-1 1,5-2 23,-1 0 0,0-1 1,0 1-1,9-8 0,-8 6-39,87-72 252,-8 6-104,-69 59-126,8-5 21,0-2 0,-1 0 0,37-40 1,-44 37 5,-1 0 1,-1 0-1,-1-2 1,20-43 0,34-111 93,-52 132-36,76-222-403,-87 258 262,-1-1-1,-1 0 0,0 0 1,-1-1-1,2-11 0,-20 42-453,9-2 477,0-1 0,0 2 0,2-1-1,-7 35 1,5-21-50,-32 211-228,33-189 354,1-16 5,1 0 0,3 1 1,0 0-1,3-1 0,10 60 0,-11-92-29,0 0 0,0-1 0,1 1-1,0-1 1,0 1 0,0-1 0,1 0 0,-1 0-1,7 7 1,-8-9-13,1 0-1,0-1 1,0 1-1,-1 0 1,1-1-1,0 0 1,1 1-1,-1-1 1,0 0-1,0 0 1,0 0-1,1 0 1,-1-1-1,1 1 1,-1-1-1,0 1 1,1-1 0,-1 0-1,1 0 1,-1 0-1,4-1 1,14-4 87,-1-1 0,0-1 0,0-1 0,27-15 0,-35 18-88,12-8 65,1 0-1,41-32 0,-55 37-52,-1 0-1,-1-1 0,1 0 0,-1 0 1,-1-1-1,0 0 0,0-1 1,8-17-1,-14 26-36,0 0 1,0 0-1,0 0 0,-1 0 0,1 0 1,-1 0-1,1 0 0,-1 0 1,0 0-1,0 0 0,0 0 0,0 0 1,0 0-1,-1-2 0,1 3-1,-1 0 0,1 0-1,-1 0 1,1 0 0,-1 1-1,1-1 1,-1 0 0,1 0-1,-1 1 1,0-1 0,0 1-1,1-1 1,-1 0-1,0 1 1,0-1 0,0 1-1,0 0 1,1-1 0,-1 1-1,0 0 1,0-1 0,0 1-1,0 0 1,0 0 0,0 0-1,0 0 1,0 0 0,-2 0-1,-2 0-13,0 1 0,-1 0-1,1 0 1,0 1 0,0-1 0,0 1-1,0 0 1,-8 5 0,2-1-17,0 1 1,-13 11-1,19-14 21,1-1-1,0 1 1,0 0-1,0 1 1,1-1-1,-1 1 0,1 0 1,0-1-1,0 1 1,1 1-1,-3 6 1,4-9 21,0 0 1,1 0-1,-1 0 1,1 0 0,0-1-1,0 1 1,0 0-1,0 0 1,0 0 0,1 0-1,-1 0 1,1 0-1,0 0 1,0-1-1,0 1 1,0 0 0,1-1-1,-1 1 1,1-1-1,-1 1 1,1-1 0,0 0-1,0 0 1,2 3-1,4 2 40,0-1-1,1 0 0,-1 0 1,1 0-1,0-1 0,1 0 1,0-1-1,-1 0 1,1-1-1,0 0 0,1 0 1,-1-1-1,17 1 0,-4-2 51,0 0-1,0-1 1,0-2-1,0 0 1,27-7-1,-37 6-508,-1-1 0,0 0 0,13-7-1,31-19-5256,-30 18 3294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4:35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7232,'0'3'3264,"55"1"-2848,-21-4 992,-2 4-864,24-8 288,-1 0-512,16-4-32,-4 2-192,5-7 160,-5 7-160,-11-6-96,-11 9-32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4:35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9 213 5312,'-8'0'2400,"70"11"-2080,-6-11 1312,6 0-960,39-14 768,5 2-800,40-18 128,-6 1-448,6-12 96,-18 7-256,10-3-1824,-19 10 896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4:36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796 159 2656,'12'-22'1993,"-9"19"-1496,-1 0 0,0-1 1,0 1-1,-1 0 0,1-1 1,-1 1-1,0-1 1,2-5-1,-3 6-354,1 0-1,0 0 0,-1-1 1,0 1-1,0 0 1,0-1-1,0 1 1,-1 0-1,1 0 1,-1-1-1,0 1 0,0 0 1,0 0-1,0 0 1,0 0-1,-1 0 1,1 0-1,-1 0 1,0 0-1,0 1 0,0-1 1,0 1-1,0-1 1,-1 1-1,1 0 1,-1 0-1,0 0 1,1 0-1,-1 0 0,-5-1 1,2 0-39,0 1 1,-1 0 0,1 0-1,-1 1 1,1 0-1,-1 0 1,0 0-1,1 1 1,-1 0 0,0 1-1,-11 1 1,-1 2 29,-1 1 1,-29 12 0,-15 9 35,2 4 1,0 2 0,3 3-1,1 2 1,-64 54 0,101-74-44,1 1 0,1 0 1,-33 40-1,44-47-60,1 0 0,0 1 0,1 0 0,0 0 0,1 0-1,0 0 1,1 1 0,0 0 0,-2 22 0,3-16-1,2 1 1,0-1-1,1 1 0,5 34 0,-3-44-5,0 0-1,0 0 1,1 0-1,0 0 0,1-1 1,0 1-1,1-1 1,0 0-1,0 0 0,1 0 1,8 8-1,-6-9 49,2 1 0,-1-1 0,1-1-1,0 0 1,0 0 0,1-1 0,11 5 0,1-2 135,1 0 1,35 9 0,-37-14-115,1 0-1,0-1 1,0-1-1,0-1 0,1-2 1,-1 0-1,0-1 1,0-1-1,-1-1 1,1-2-1,-1 0 0,0-1 1,0-1-1,27-15 1,168-97 388,-128 65-5042,-46 31 1725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14:52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1128 2400,'0'0'33,"0"0"0,0 0 0,0 0 0,-1 0 1,1 0-1,0 0 0,0 0 0,0 0 0,0 1 0,-1-1 0,1 0 0,0 0 0,0 0 1,0 0-1,0 0 0,0 0 0,0 1 0,-1-1 0,1 0 0,0 0 0,0 0 1,0 0-1,0 1 0,0-1 0,0 0 0,0 0 0,3 5 4315,11-16-1222,188-212 703,-93 94-3002,-53 60-571,-55 68-257,16-16-164,-17 17 157,0 0 1,1 0-1,-1 0 0,0-1 1,1 1-1,-1 0 0,0 0 1,1 0-1,-1 0 0,0-1 1,1 1-1,-1 0 0,0 0 1,1 0-1,-1 0 0,0 0 1,1 0-1,-1 0 0,1 0 1,-1 0-1,0 0 0,1 0 1,-1 0-1,0 0 0,1 1 1,-1-1-1,0 0 0,1 0 1,-1 0-1,0 0 0,1 1 1,-1-1-1,0 0 0,1 0 1,-1 1-1,0-1 0,0 0 1,1 1-1,-1-1 0,0 0 1,0 0-1,0 1 0,1-1 1,-1 0-1,0 1 0,0-1 1,0 1-1,0-1 0,0 0 1,0 1-1,0-1 0,0 0 1,0 1-1,0-1 0,0 1 1,0-1-1,2 22 11,-1 1 1,-3 42-1,1-60 3,-22 225 757,24-220-28,-1-9-716,0-1 0,0 0 0,0 0 0,0 0 0,0 0 0,1 0 0,-1 0 0,0 0 0,0 0 0,0 0 0,0 0 1,0 1-1,1-1 0,-1 0 0,0 0 0,0 0 0,0 0 0,0 0 0,0 0 0,1 0 0,-1 0 0,0 0 0,0 0 0,0 0 0,0 0 0,1-1 0,-1 1 0,0 0 0,0 0 0,0 0 0,0 0 1,0 0-1,1 0 0,-1 0 0,16-15 834,-10 9-799,4-3 20,-1-1 1,0-1 0,-1 1-1,8-13 1,26-50 18,-23 38-127,-2 4-153,1 1 0,2 1 1,41-48-1,-61 77 184,0-1 0,0 1-1,0 0 1,0 0 0,0 0-1,0 0 1,0 0 0,0 0-1,0 0 1,0 0 0,0 0-1,0 0 1,1 0 0,-1 0 0,0 0-1,0 0 1,0 0 0,0 0-1,0 0 1,0 0 0,0 0-1,0 0 1,0 0 0,0 0 0,0 0-1,0 0 1,1 0 0,-1 0-1,0 0 1,0 0 0,0 0-1,0 0 1,0 0 0,0 0 0,0 0-1,0 0 1,0 0 0,0 0-1,0 0 1,0 0 0,0 0-1,0 0 1,1 0 0,-1 0 0,0 0-1,0 0 1,0 0 0,0 1-1,0-1 1,0 0 0,0 0-1,0 0 1,0 0 0,0 0 0,1 7-115,-1 9 28,-4 17 115,-12 144 24,16-170-35,0-1-1,1 0 0,-1 0 1,1 1-1,0-1 0,1 0 0,0 0 1,0 0-1,4 8 0,-5-12 22,0-1 0,0 1 0,1 0 0,-1 0 0,1 0-1,-1-1 1,1 1 0,0-1 0,-1 1 0,1-1 0,0 0 0,0 1 0,0-1-1,0 0 1,0 0 0,0-1 0,0 1 0,1 0 0,-1-1 0,0 1 0,0-1 0,1 0-1,-1 1 1,0-1 0,1 0 0,-1-1 0,3 1 0,11-3 23,1-1 0,-1-1 1,0 0-1,0-1 0,-1 0 0,0-2 1,0 0-1,-1 0 0,0-1 1,0-1-1,-1-1 0,0 1 0,17-20 1,-12 12 24,-11 11-94,1-1 0,-2 1 0,1-1-1,-1 0 1,8-14 0,0-9-76,9-16-72,-20 46-87,-2 6 44,-1 7 32,-10 83-60,7-48 412,1-34-222,2 0 0,1 14 0,-1-22 72,1 0-1,-1 0 1,1-1 0,0 1-1,1-1 1,-1 1 0,1-1 0,0 1-1,3 4 1,-5-9-5,1 1 0,-1 0 1,1-1-1,0 1 0,-1 0 0,1-1 0,0 1 1,-1-1-1,1 1 0,0-1 0,0 1 0,0-1 0,-1 1 1,1-1-1,0 0 0,0 1 0,0-1 0,0 0 1,0 0-1,0 0 0,0 0 0,0 0 0,-1 0 0,1 0 1,0 0-1,0 0 0,0 0 0,0 0 0,0-1 1,0 1-1,0 0 0,0-1 0,-1 1 0,1-1 1,0 1-1,0 0 0,-1-1 0,1 0 0,1 0 0,2-3 14,1 0 0,-1 0 0,1 0 0,-2 0 0,5-6 0,6-9-41,-2-1 0,0 0 0,-1-1 0,-1 0 0,8-26 0,5-9-181,-27 101-534,2-29 644,0 3 50,0 1 1,1 0-1,2 26 0,-1-43 29,0 0-1,1 0 1,-1 0 0,1 0 0,0 0 0,0 0 0,0 0 0,0 0 0,1 0-1,-1-1 1,1 1 0,0 0 0,-1-1 0,1 0 0,1 1 0,-1-1-1,0 0 1,0 0 0,4 3 0,-2-3 23,0-1-1,0 1 1,0-1 0,0 0-1,0 0 1,0 0 0,0 0-1,1-1 1,-1 1 0,0-1-1,0 0 1,1-1 0,7 0-1,5-3 56,1 0 0,-1-1 0,19-8 0,49-26-36,-71 33-70,17-11 20,0-1 1,-1-1 0,-2-1 0,1-2 0,-2-1-1,27-29 1,54-58-81,-70 74-304,-37 37 373,-1-1 0,0 0 0,0 0 0,0 0 0,1 0 0,-1 1 0,0-1 0,0 0 0,0 0 1,1 0-1,-1 1 0,0-1 0,0 0 0,0 0 0,0 1 0,0-1 0,1 0 0,-1 0 0,0 1 0,0-1 0,0 0 0,0 0 0,0 1 0,0-1 0,0 0 0,0 1 0,0-1 0,0 0 0,0 0 0,0 1 1,0-1-1,0 0 0,-1 1 0,1 16-108,-7 8 103,-1 0-1,-1 0 1,-1-1-1,-1 0 1,-17 27-1,9-16 11,-16 41-1,33-71 17,0 0 0,1 1 0,0-1-1,0 0 1,0 1 0,0-1-1,1 0 1,0 7 0,1-10-6,-1 0 1,0 0-1,0 0 1,1 1-1,0-1 1,-1 0 0,1 0-1,0 0 1,0 0-1,0-1 1,0 1-1,0 0 1,0 0-1,1 0 1,-1-1 0,0 1-1,1-1 1,0 1-1,-1-1 1,1 0-1,0 1 1,3 0-1,0 0 54,0 0 0,1 0 0,-1-1 0,1 0-1,-1 0 1,1-1 0,0 1 0,-1-1 0,1 0 0,-1-1-1,1 1 1,0-1 0,-1 0 0,10-4 0,8-3-85,-1-1 0,25-13 0,-21 8 94,143-77-60,-140 71 16,-1 0-1,-1-2 0,38-39 0,-10 0 74,-2-3 0,-3-1 0,49-88 0,-82 122-121,-1 0 1,-2-1-1,-1 0 1,-2-1-1,-1-1 1,-1 0-1,-2 0 0,-2-1 1,2-52-1,-7 84 3,0 0-1,0 1 0,0-1 0,-1 1 0,1-1 0,-1 0 0,1 1 0,-2-3 1,1 4 9,1 1 1,0 0 0,0-1 0,-1 1 0,1 0-1,0-1 1,0 1 0,-1 0 0,1-1 0,0 1-1,-1 0 1,1 0 0,0-1 0,-1 1-1,1 0 1,-1 0 0,1 0 0,0 0 0,-1-1-1,1 1 1,-1 0 0,1 0 0,-1 0 0,1 0-1,0 0 1,-1 0 0,1 0 0,-1 0 0,1 0-1,-1 0 1,1 1 0,0-1 0,-1 0 0,1 0-1,-1 0 1,1 0 0,0 1 0,-1-1 0,1 0-1,0 0 1,-1 1 0,1-1 0,0 0 0,-1 1-1,1-1 1,0 0 0,-1 1 0,1-1 0,0 1-1,-7 7-23,0 1 0,1 0 0,0 0 0,0 0 0,1 1-1,-6 15 1,1-4-9,7-15 38,-70 157-184,64-138 174,1 0 0,2 0 0,0 0 0,-4 50 0,9-41 28,1 1-1,2-1 1,6 37 0,-4-48 58,1-1 0,1 0 1,1 0-1,1-1 0,18 36 1,-22-49-36,1-1 0,0 1 0,1-1 0,-1 0 0,2-1 0,-1 1 0,11 8 0,-12-12-16,0 0 1,0 0-1,0 0 1,0 0-1,0-1 1,1 0-1,-1 0 1,1 0-1,-1-1 0,1 0 1,0 0-1,10 1 1,8-3 66,1 0 0,-1-1 1,0-2-1,-1 0 0,31-11 1,-39 11-79,-1-2 0,0 0 1,0-1-1,0-1 1,-1 0-1,0 0 1,-1-1-1,0-1 1,16-15-1,-19 15 29,-1 1 0,1-2 0,-1 1 0,-1-1-1,0 0 1,6-13 0,-11 20-25,2-4-4,0-1 0,0 1 0,-1-1 0,-1 0 0,1 0 0,-1 0 0,-1 0 1,1-13-1,-2 19-34,0-1 0,0 1-1,0 0 1,-1-1 0,0 1 0,-1-5 0,2 6 15,-1 1-1,0 0 1,1 0-1,-1 0 0,0 0 1,1 0-1,-1 0 1,0 0-1,0 0 1,0 0-1,0 0 1,0 1-1,0-1 0,0 0 1,0 1-1,0-1 1,0 1-1,0-1 1,0 1-1,-1-1 1,1 1-1,0 0 1,-2-1-1,0 1-21,-1 0 1,0 0-1,1 0 0,-1 1 0,0-1 0,1 1 1,-1 0-1,1 0 0,-1 0 0,1 0 1,0 1-1,-1-1 0,1 1 0,0 0 1,0 0-1,-3 3 0,-7 6 34,0 0 1,-14 16-1,17-16 8,-2 2-34,1 0 0,0 0 0,1 1 0,1 1 0,-14 28 0,19-35 25,0 0-1,1 1 1,1-1-1,-1 1 1,1 0-1,1 0 1,0-1-1,0 1 1,1 0 0,0 0-1,0 0 1,1 0-1,2 10 1,-2-14 34,1 1 0,0-1 0,0 0 0,1 1 0,-1-1 0,1 0 0,1-1 0,-1 1 0,0 0 1,9 7-1,-5-6 1,-1-1 1,1 1-1,1-1 1,-1-1-1,1 1 1,13 4 0,-7-3 8,1-2 1,0 0-1,0-1 1,0 0-1,0-1 1,0-1-1,0 0 1,17-2-1,-17-1-4,1 0-1,-1-1 1,0-1-1,0-1 1,-1 0-1,1-1 1,26-15 0,-7 0 86,58-47 1,43-54-25,17-44-26,-142 150-295,-8 11 56,-4 8-140,-9 24 229,1 0 0,-9 36 0,8-22 33,-5 16 61,-10 72 0,25-122 16,0 0 1,0 1-1,1 7 1,0-14-21,0 0 1,0 0-1,0 0 1,0 0-1,0 0 0,1 0 1,-1 0-1,0 0 1,0 0-1,1 0 0,-1 0 1,0 0-1,1 0 0,-1 0 1,1 0-1,0 0 1,-1-1-1,1 1 0,0 0 1,-1 0-1,1 0 1,0-1-1,0 1 0,-1 0 1,1-1-1,0 1 0,0-1 1,0 1-1,0-1 1,0 0-1,1 1 0,4-1 56,1 0-1,-1 0 0,0-1 0,0 0 0,0 0 1,0-1-1,0 1 0,0-1 0,0-1 0,9-3 0,-1-2 9,1-1 0,21-17-1,-25 18-81,0-1 0,-2 0 0,1-1 0,-1 0 0,0 0 0,13-21 0,2-7-110,30-49 34,-54 87 70,0 0 0,0-1 1,0 1-1,0 0 0,0 0 0,0-1 1,1 1-1,-1 0 0,0-1 0,0 1 0,0 0 1,0 0-1,1-1 0,-1 1 0,0 0 1,0 0-1,1-1 0,-1 1 0,0 0 1,0 0-1,1 0 0,-1-1 0,0 1 0,0 0 1,1 0-1,-1 0 0,0 0 0,1 0 1,-1 0-1,0 0 0,1 0 0,-1 0 0,0 0 1,1 0-1,-1 0 0,0 0 0,1 0 1,-1 0-1,0 0 0,1 0 0,-1 0 0,1 1-14,0 0 0,-1-1-1,1 1 1,-1 0-1,1 0 1,-1 0-1,1 0 1,-1-1 0,0 1-1,1 0 1,-1 0-1,0 0 1,0 0-1,0 1 1,15 149-68,-13-119 235,-1-18-136,4 26 0,-5-37 28,1 0 1,0 0-1,0-1 0,0 1 0,0 0 1,0-1-1,0 1 0,1-1 1,-1 1-1,1-1 0,-1 0 0,1 0 1,0 1-1,4 2 0,-5-4-14,0-1 1,-1 0-1,1 0 0,0 1 0,-1-1 0,1 0 0,0 0 0,0 0 0,-1 0 0,1 1 0,0-1 0,0-1 0,-1 1 1,1 0-1,0 0 0,0 0 0,-1 0 0,1 0 0,0-1 0,0 1 0,0-1 0,18-9 150,-13 6-136,28-19 3,-2-1 0,0-2 0,-1-1 0,26-32 0,99-129-13,-73 83-29,-74 94-33,1 0 0,0 0 0,21-15 0,-31 25 26,1 1-1,0-1 1,-1 1-1,1-1 0,-1 1 1,1 0-1,0-1 1,0 1-1,-1 0 0,1-1 1,0 1-1,-1 0 1,1 0-1,0 0 0,0 0 1,0-1-1,-1 1 1,1 0-1,0 0 0,0 1 1,-1-1-1,1 0 1,0 0-1,0 0 0,-1 0 1,1 1-1,0-1 1,0 0-1,-1 1 0,1-1 1,0 0-1,-1 1 1,1-1-1,-1 1 0,1-1 1,0 1-1,-1 0 1,1-1-1,-1 1 0,1-1 1,-1 2-1,2 1-9,0 0-1,-1 0 1,1 1 0,-1-1-1,0 1 1,0-1 0,1 5-1,1 25 18,-1 0-1,-1 1 0,-4 33 1,1-24 1,1-27 20,-1 34-40,-11 69 0,10-105 67,0-1 0,0 0 0,-1 1 0,-1-1 0,0-1 0,-1 1 0,0-1 0,-1 0 0,-1 0 1,-8 10-1,14-19-7,0-1-1,0 0 1,0 0 0,-1 0 0,1 0 0,-1 0 0,1 0-1,-1-1 1,0 1 0,1-1 0,-1 0 0,0 0 0,0 0 0,-5 1-1,6-1-15,0-1 0,0 0 0,0-1 0,0 1 0,0 0 0,0 0 0,0-1 0,0 0-1,0 1 1,0-1 0,0 0 0,0 0 0,1 0 0,-1 0 0,0 0 0,1 0 0,-1 0 0,0-1-1,1 1 1,0 0 0,-1-1 0,1 0 0,-2-2 0,-3-6-13,0 0-1,1-1 1,0 0 0,0-1 0,1 1-1,-3-15 1,1 3-70,6 13-57,1 4-121,8 20 140,-4-8 123,11 14 149,1 0 0,0-1 0,2-1 0,27 20 0,-27-22-41,-14-11-64,1 0 0,0-1-1,0 1 1,1-1 0,-1-1-1,1 1 1,0-1 0,0 0-1,0-1 1,1 0 0,-1 0-1,0 0 1,1-1 0,-1 0-1,12 0 1,15-5 28,0-1 0,52-16 0,-68 17-107,95-28-1717,-92 24 581,0 0 1,-1-2-1,25-14 1,-30 13-1323,0-1-1,21-20 1,24-28-2688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8:04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34 633 4064,'-33'-5'9625,"44"-1"-5993,30-21-2699,-28 18 39,13-10-664,-1-1-1,0-1 1,-2-1-1,-1-1 1,30-39-1,-40 46-238,153-184 1169,-107 141-371,79-64-1,-133 119-769,1 1-1,-1 0 1,1 0 0,5-3-1,-9 6-85,-1 0-1,1 0 1,-1-1-1,0 1 1,1 0-1,-1 0 1,1 0-1,-1 0 1,1 0-1,-1 0 1,1 0-1,-1 0 1,0 0-1,1 0 1,-1 0-1,1 0 1,-1 0-1,1 0 1,-1 1-1,0-1 1,1 0-1,0 1 1,-1-1 2,1 1 0,-1-1 0,0 1 1,1 0-1,-1-1 0,0 1 0,0 0 1,1 0-1,-1-1 0,0 1 0,0 0 1,0-1-1,0 1 0,0 0 0,0 0 1,0-1-1,0 1 0,-1 1 0,0 8 53,-1-1 0,-1 1 0,1-1 0,-7 14 1,1-3 18,-32 80 242,-83 145 0,120-240-314,0 1 1,-6 14 28,9-20-39,0 1-1,0-1 1,0 0 0,0 1-1,0-1 1,0 0 0,0 1-1,0-1 1,1 0 0,-1 1-1,0-1 1,0 0 0,0 1-1,0-1 1,1 0 0,-1 1-1,0-1 1,0 0 0,0 0-1,1 1 1,-1-1 0,0 0-1,0 0 1,1 0 0,-1 1-1,0-1 1,1 0 0,-1 0-1,0 0 1,1 0 0,-1 0-1,0 1 1,1-1 0,-1 0-1,0 0 1,1 0 0,-1 0-1,0 0 1,1 0 0,-1 0-1,0 0 1,1 0 0,-1 0-1,0-1 1,1 1 0,-1 0-1,0 0 1,1 0 0,3-1 1,0 0 1,0 0 0,0 0-1,-1 0 1,1 0 0,0-1-1,-1 0 1,1 0 0,-1 0 0,4-3-1,8-4-13,23-14 33,64-52-1,-73 52-22,66-61-59,-43 36 154,-47 44-75,0-1 0,0 1 0,1 1 1,-1-1-1,7-2 0,-11 6-12,0-1-1,0 0 1,0 1 0,1-1-1,-1 1 1,0 0-1,0 0 1,1-1 0,-1 1-1,0 0 1,1 0-1,-1 0 1,0 0 0,1 0-1,-1 0 1,0 1 0,0-1-1,1 0 1,-1 1-1,0-1 1,0 1 0,0-1-1,1 1 1,-1 0-1,0-1 1,0 1 0,0 0-1,0 0 1,0 0 0,1 1-1,0 1 36,0 1-1,0-1 1,0 1-1,-1-1 0,0 1 1,1 0-1,-2 0 1,1-1-1,0 1 1,-1 0-1,1 7 1,-1 7 143,-3 21 0,3-31-128,-21 136 403,10-77-306,10-61-175,1 0-1,-1 0 1,1 0-1,1 11 1,-1-16 19,0 0 0,0 1 0,0-1 0,1 0 0,-1 0 0,0 0 0,1 0 0,-1 0 0,1 0 0,-1 1 1,1-1-1,0 0 0,-1 0 0,1-1 0,0 1 0,0 0 0,0 0 0,0 0 0,-1 0 0,1-1 0,0 1 0,0 0 0,1-1 0,-1 1 0,0-1 0,0 1 0,0-1 0,0 0 0,0 1 0,3-1 0,2 0-20,0-1 0,0 0 0,0 0 0,0-1 0,0 1 0,-1-1 0,1-1 0,0 1 0,-1-1 0,10-6 0,1 1-16,73-41 99,-1-3-1,137-107 0,-203 140-46,-14 12 7,-1 1 0,1 0 0,0 0 0,0 0-1,0 1 1,10-4 0,-18 9-20,1 0 0,-1 0-1,1-1 1,-1 1 0,1 0 0,-1 0-1,1-1 1,-1 1 0,1 0 0,-1 0-1,1 0 1,-1 0 0,1 0 0,-1 0 0,1 0-1,-1 0 1,1 0 0,-1 0 0,1 0-1,-1 0 1,1 0 0,-1 0 0,1 0-1,-1 1 1,1-1 0,-1 0 0,1 0-1,-1 1 1,0-1 0,1 0 0,-1 1-1,1-1 1,-1 0 0,0 1 0,1-1-1,-1 0 1,1 2 0,-1-1-4,0 1 1,1 0-1,-1-1 0,0 1 1,0 0-1,0 0 1,0-1-1,-1 1 0,1 0 1,0-1-1,-1 1 0,1 0 1,-2 1-1,-6 15 5,0-1-1,-1 0 1,-1 0 0,-21 25-1,20-29-18,1 1 1,0 1-1,1 0 0,1 0 0,0 1 1,-9 27-1,16-39 11,1-1 1,-1 0 0,1 0-1,-1 0 1,1 0 0,0 0-1,0 0 1,0 1-1,1-1 1,-1 0 0,1 0-1,0 0 1,0 0 0,0 0-1,0 0 1,0 0-1,1 0 1,-1-1 0,1 1-1,0 0 1,0-1 0,0 1-1,0-1 1,0 0-1,0 0 1,1 0 0,-1 0-1,1 0 1,-1 0-1,5 2 1,-3-2 21,0-1-1,0 1 1,0-1-1,0 0 1,0 0-1,0 0 1,0 0-1,0-1 1,0 1-1,1-1 1,-1 0 0,0 0-1,0-1 1,0 1-1,0-1 1,0 0-1,0 0 1,0-1-1,0 1 1,0-1-1,0 0 1,6-3-1,-5 1-4,-1 0-1,1-1 0,0 1 0,-1-1 0,0 0 0,0 0 0,-1 0 0,1 0 0,-1-1 0,0 1 0,-1-1 0,1 0 1,-1 0-1,0 0 0,-1 0 0,2-8 0,0-8-12,-2 0 1,0-1 0,-2-25-1,1 43 6,-1-12 3,-1-1 0,-5-23 1,5 34-19,1 1-1,-1-1 1,-1 1 0,1 0 0,-1 0 0,0 0-1,0 0 1,-1 0 0,-5-6 0,8 11-11,-1-1 0,0 1 1,0-1-1,1 1 0,-1 0 1,0 0-1,0 0 0,-4-2 0,4 3 27,4 0-20,-1 0 0,0 0 1,0 1-1,1-1 0,-1 0 0,0 0 0,0 0 1,1 0-1,-1 0 0,0-1 0,1 1 0,-1 0 0,2-1 1,5-1-92,98-11 254,-102 13-121,1-1 1,0 1-1,0-1 1,0 1-1,0 1 1,0-1 0,0 1-1,0 0 1,-1 0-1,1 0 1,0 1-1,-1-1 1,1 1-1,-1 1 1,1-1-1,-1 0 1,0 1-1,0 0 1,0 0 0,0 0-1,-1 0 1,1 1-1,-1 0 1,0-1-1,5 9 1,0 2 37,-1 1 0,0 0 0,-1 0 0,-1 1 0,0 0 0,4 27 0,1 3 24,-3-20-101,-2-5 90,0 0-1,15 34 1,-18-52-84,0 0 1,0 1-1,0-1 1,0 0-1,0-1 1,0 1-1,1 0 0,-1-1 1,1 1-1,0-1 1,0 0-1,0 1 0,0-2 1,0 1-1,0 0 1,0 0-1,1-1 0,-1 0 1,1 0-1,-1 0 1,1 0-1,-1 0 0,1-1 1,4 0-1,6 0-1020,0-1 0,0 0 0,0-1 0,26-7 0,-34 7 143,0 0-1,0 0 1,0 0 0,-1 0 0,1-1 0,-1 0 0,0 0 0,1-1 0,5-4 0,11-13-3081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4:39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485 176 2304,'0'0'175,"0"-1"0,1 1 0,-1-1 1,0 1-1,0-1 0,0 1 0,0-1 0,0 1 0,-1-1 1,1 0-1,0 1 0,0-1 0,0 1 0,0-1 1,0 1-1,-1-1 0,1 1 0,0-1 0,0 1 0,-1 0 1,0-1-1,-7-13 2301,5 12-2339,1 1 0,0 0 0,-1 0 0,1 0 0,-1 0 0,1 0 0,-1 0 0,0 1 0,1-1-1,-1 1 1,0 0 0,-2 0 0,-29 2 270,33-2-386,-28 6 185,0 1-1,1 1 1,-39 17-1,52-19-275,9-4 51,-18 8-26,-26 13 0,44-20 46,0 1 0,0-1 0,1 1-1,0 0 1,0 1 0,0-1 0,0 1-1,1 0 1,-7 9 0,10-12 9,0 0 1,0 0-1,0 0 1,0 0-1,0-1 0,1 1 1,-1 0-1,1 1 1,-1-1-1,1 0 0,0 0 1,0 0-1,0 0 1,0 0-1,0 0 0,0 0 1,1 0-1,-1 0 1,1 0-1,-1 0 0,1 0 1,0 0-1,0 0 1,0 0-1,0 0 0,1 1 1,1 0 50,-1 1 0,1-1-1,0-1 1,0 1 0,0 0 0,0-1 0,1 1 0,-1-1 0,1 0-1,0 0 1,-1 0 0,7 1 0,3 1 122,-1-2 0,1 1 0,0-2 1,0 0-1,0 0 0,0-1 0,0-1 0,0 0 0,0 0 0,0-2 0,0 1 1,-1-2-1,17-6 0,-21 7-34,0-1-1,-1 0 1,1 0-1,-1-1 1,0 0 0,0 0-1,-1 0 1,1-1-1,7-9 1,-10 10-50,-1 0 1,0 0-1,1-1 0,-1 1 0,-1-1 1,1 1-1,-1-1 0,0 0 0,-1 0 1,1 0-1,-1 0 0,0-1 1,0-11-1,-1 13-95,0 0 0,-1 0 0,1 1 0,-1-1 1,0 0-1,0 0 0,-1 0 0,-2-6 0,4 11-8,0 0-1,0-1 0,0 1 1,-1 0-1,1 0 0,0-1 1,0 1-1,-1 0 1,1 0-1,0-1 0,0 1 1,-1 0-1,1 0 1,0 0-1,0 0 0,-1-1 1,1 1-1,0 0 1,-1 0-1,1 0 0,0 0 1,-1 0-1,1 0 0,0 0 1,-1 0-1,1 0 1,0 0-1,-1 0 0,0 0 1,-9 6-82,-4 15-127,8-9 184,2 1 0,0 0 0,0 0 1,1 0-1,1 0 0,-1 15 0,1 85 102,3-65-62,-2 20 23,-2 1 0,-21 106 0,20-156 58,0-1 1,-2 1 0,0-1-1,-1 0 1,-1-1 0,0 0-1,-16 22 1,20-33-37,-1 0-1,0-1 1,0 0-1,0 0 0,-1 0 1,0-1-1,0 0 1,0 0-1,-1 0 1,1-1-1,-1 0 1,0 0-1,0-1 1,0 1-1,0-2 1,0 1-1,0-1 0,0 0 1,-1 0-1,1-1 1,0 0-1,-1 0 1,1-1-1,0 0 1,-1-1-1,1 1 1,0-1-1,0 0 1,-11-6-1,9 4-57,0-1 1,-1 0-1,2-1 0,-16-12 1,22 16-7,0 0 0,0 1 1,0-1-1,1-1 0,-1 1 1,1 0-1,-1 0 1,1-1-1,0 1 0,0 0 1,-1-4-1,2 5 13,0-1 1,-1 0-1,1 1 0,0-1 0,0 0 1,0 1-1,1-1 0,-1 1 1,0-1-1,1 0 0,-1 1 0,1-1 1,-1 1-1,1-1 0,0 1 0,-1 0 1,1-1-1,0 1 0,0-1 0,1 0 1,5-5-52,0-1 1,0 2-1,1-1 1,0 1 0,0 0-1,15-8 1,58-22 1,1-1-10,-61 24 52,1-1 0,-1-1 1,34-32-1,-22 13 8,35-45 0,-29 31 109,46-44 0,-58 67-19,1 2 0,0 0 0,38-22-1,-23 20 109,115-76 51,-144 88-211,-11 11-187,-8 10-41,-27 60 408,28-61-237,0 1 0,1 0-1,0 0 1,0 0-1,1 1 1,0-1-1,1 0 1,-1 10-1,2-12 39,-1 1 0,1-1 0,1 1-1,-1-1 1,1 0 0,0 1 0,1-1-1,-1 0 1,1 0 0,1 0 0,2 7-1,-4-12 1,0 1 0,0-1 0,0 1 1,0-1-1,0 0 0,0 0 0,0 1 0,0-1 0,0 0 0,1 0 0,-1 0 0,0 0 0,1 0 0,-1 0 0,1-1 0,-1 1 0,1 0 0,-1-1 0,3 1 0,-1-1 8,-1 0 0,0 0 0,0 0-1,0 0 1,0-1 0,0 1 0,0-1 0,0 1-1,0-1 1,0 0 0,0 1 0,0-1 0,2-2-1,6-4 66,-1-1 0,-1 1-1,1-2 1,11-13-1,-15 16-99,11-12 17,18-22 71,4-7 43,-23 31-116,11-19 0,7-14-184,-35 61 118,0-1-1,-6 20 1,-22 57 47,26-74 17,1 1 0,0 0 0,1 0-1,0 17 1,4-10 203,-2-21-198,0-1-1,0 1 0,0-1 1,0 0-1,0 1 0,1-1 1,-1 0-1,0 1 0,0-1 1,0 0-1,0 0 0,1 1 1,-1-1-1,0 0 0,0 1 1,0-1-1,1 0 0,-1 0 1,0 0-1,0 1 0,1-1 1,-1 0-1,0 0 0,1 0 1,-1 1-1,0-1 0,1 0 1,-1 0-1,0 0 0,1 0 1,-1 0-1,0 0 1,1 0-1,-1 0 0,0 0 1,1 0-1,-1 0 0,0 0 1,1 0-1,-1 0 0,0 0 1,1 0-1,-1 0 0,0-1 1,1 1-1,-1 0 0,0 0 1,1 0-1,-1-1 0,8-5 77,-1 0 1,-1 0-1,1 0 0,-1-1 0,9-13 0,8-8 6,129-114 3,-107 102-511,-42 43 336,0 0 1,1 1-1,0-1 1,8 5-1,-4-2-6,-8-6 78,15 11 3,23 15 1,-32-23 41,0-1-1,-1 1 1,1-1-1,0 0 1,0 0-1,1-1 1,-1 0-1,7 1 1,-11-2-30,16 1 86,23 0-1,-35-2-74,-1 1 1,1-1 0,-1 0-1,0-1 1,0 1 0,1-1-1,-1 0 1,8-5 0,-7 4 19,-1 0 0,1-1 0,-1 0 0,0 0 0,0 0 0,-1 0 0,1-1 1,-1 0-1,0 0 0,6-11 0,-3 3-23,-1-1 1,8-27-1,-13 36-16,1 0 0,-1 0 0,0-1 0,-1 1 0,0 0 0,1 0-1,-2 0 1,1 0 0,-1-1 0,1 1 0,-1 0 0,-3-8 0,4 13-11,0-1 1,-1 1-1,1-1 0,0 1 1,0-1-1,-1 1 0,1 0 1,0-1-1,-1 1 0,1-1 1,-1 1-1,1 0 1,0-1-1,-1 1 0,1 0 1,-1-1-1,1 1 0,-1 0 1,1 0-1,-1-1 0,1 1 1,-1 0-1,1 0 0,-1 0 1,1 0-1,-1 0 0,0 0 1,1 0-1,-1 0 1,1 0-1,-1 0 0,1 0 1,-1 0-1,1 0 0,-1 0 1,1 1-1,-1-1 0,1 0 1,-1 0-1,1 1 0,-1-1 1,1 0-1,-1 1 0,0 0 1,-2 1-24,0 0 0,0 1 1,1-1-1,-1 1 0,-3 3 0,-1 4 2,1 0-1,0 1 1,0-1 0,1 1-1,0 0 1,1 1 0,0-1-1,1 1 1,0-1-1,1 1 1,0 0 0,1 0-1,0 0 1,1 0-1,1 0 1,0 0 0,0 0-1,1 0 1,1 0-1,0-1 1,7 19 0,-9-26 49,1 0 0,0-1 0,0 1 0,1 0 0,-1-1 0,1 1 0,0-1 0,0 0 0,6 6 0,-6-8-4,-1 1 0,0-1 1,0 0-1,1 0 0,-1 0 0,0 0 0,1 0 0,-1-1 0,1 1 1,0-1-1,-1 0 0,1 1 0,-1-1 0,1 0 0,-1-1 0,1 1 1,-1 0-1,4-2 0,14-4 124,-1-2 0,0 0 0,0-1 1,30-20-1,-25 15-160,-4 2 27,-1 0-1,0-1 0,0-1 0,-2 0 1,0-1-1,0-2 0,-1 1 1,20-30-1,-30 37 30,-1 1-74,0 0 0,1 1-1,10-12 1,-15 19 26,-1 0 0,0 0 0,0 0 0,1 1 0,-1-1-1,0 0 1,0 0 0,0 0 0,1 1 0,-1-1 0,0 0 0,0 0 0,0 1-1,0-1 1,1 0 0,-1 1 0,0-1 0,0 0 0,0 0 0,0 1-1,0-1 1,0 0 0,0 1 0,0-1 0,0 0 0,0 0 0,0 1 0,0-1-1,0 1 1,0 4 11,-1 0 0,0 0 0,0 0 0,0 0 0,-1 0 0,0 0 1,0 0-1,0 0 0,-4 5 0,-27 39 36,31-46-37,-27 35 59,-1-1 0,-57 52-1,82-84-28,0-1 0,-1 0 0,1 0 0,-1-1-1,1 1 1,-1-1 0,-7 2 0,11-4-14,0 0 1,0-1-1,0 1 1,-1-1-1,1 1 1,0-1-1,0 0 1,-1 0-1,1 0 1,0 0-1,0 0 1,-1-1-1,1 1 1,0-1-1,0 1 1,0-1-1,0 0 1,-1 0-1,1 0 1,0 0-1,1 0 1,-1 0-1,-3-3 1,4 3-17,1 1-1,-1-1 1,1 1 0,-1-1 0,1 0-1,-1 1 1,1-1 0,-1 0 0,1 1-1,0-1 1,-1 0 0,1 1-1,0-1 1,0 0 0,0 0 0,0 1-1,-1-1 1,1 0 0,0 0 0,0 0-1,0 1 1,0-1 0,1 0-1,-1 0 1,0 1 0,0-1 0,0 0-1,1 0 1,-1 1 0,0-1 0,1 0-1,-1 1 1,0-1 0,1 0 0,-1 1-1,1-1 1,0 0 0,1-1-18,0 0 0,0 0 0,1 0 0,-1 0 1,0 0-1,1 1 0,-1-1 0,6-1 0,11-3-36,1 2 1,0 0-1,0 2 0,0 0 0,22 1 1,-32 1 50,70-3 86,116-4-246,-181 5-227,-11 2-394,0-1 0,0 1 0,0 0 0,0 0 0,0 0 1,0 0-1,3 1 0,-1 0-3221,2-1 1381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4:40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90 5216,'-51'-29'2368,"48"10"-2048,10 7-320,11 4-64,6-6 96,6 6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5:07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28 2720,'0'0'121,"0"-1"1,0 1-1,0 0 0,0-1 1,-1 1-1,1-1 0,0 1 1,0 0-1,0-1 1,0 1-1,0-1 0,0 1 1,0-1-1,0 1 0,0-1 1,0 1-1,1 0 0,-1-1 1,0 1-1,0-1 0,0 1 1,0 0-1,1-1 1,-1 1-1,0 0 0,0-1 1,1 1-1,-1 0 0,0-1 1,1 1-1,-1-1 0,1 1 336,0-1-1,-1 0 1,1 0-1,-1 0 1,1 1-1,-1-1 1,1 0-1,-1 0 1,0 0-1,1 0 0,-1 0 1,0 0-1,1-3 2583,0 11-827,1 11-1030,-12 189 122,8-176-1131,-18 162 435,7-76 411,12-93-936,1-16-7,0 0-1,-3 16 0,1-18-61,2-6 28,0 1 1,0-1-1,0 1 1,0-1-1,0 1 1,0-1-1,-1 1 1,1-1-1,0 1 1,0-1-1,-1 1 1,1-1-1,0 0 1,-1 1-1,1-1 1,0 1-1,-1-1 1,32-2 373,130-23 48,-156 24-475,97-24 59,-94 23-48,1 0 0,-1 1 0,1 0 0,-1 0 0,1 1 0,10 1 0,-14 0 1081,-2-1-3551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5:08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30 112 3712,'-2'-4'564,"-1"1"-1,1-1 1,0 1 0,-3-8 0,3 6 864,1 1 0,0-1 0,0 1 0,0-1 0,0 1 0,1-9 0,-1 10-981,1 1 0,0 0 0,-1 0 0,1 0 0,-1 0-1,0 0 1,0 0 0,-1-4 0,0 3 244,9 0-231,13 1 94,-11 1-286,61-5 418,-19 2-620,0 5-71,-51-1-98,0 0 1,0 0 0,1 0-1,-1 0 1,0 0 0,1 0-1,-1 0 1,0 0 0,0 0-1,1 0 1,-1 0 0,0 0-1,0 0 1,1 0 0,-1-1-1,0 1 1,0 0 0,1 0-1,-1 0 1,0 0 0,0-1-1,1 1 1,-1 0 0,0 0-1,0 0 1,0-1 0,0 1-1,1 0 1,-1 0 0,0-1-1,0 1 1,0 0 0,0 0-1,0-1 1,0 1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5:08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6304,'-3'0'319,"3"0"-241,0 0 1,0 0-1,-1 0 0,1 0 0,0 0 0,-1 0 0,1-1 1,0 1-1,0 0 0,-1 0 0,1 0 0,0 0 1,-1 1-1,1-1 0,0 0 0,-1 0 0,1 0 1,0 0-1,0 0 0,-1 0 0,1 0 0,0 0 1,-1 1-1,1-1 0,0 0 0,0 0 0,0 0 1,-1 1-1,1-1 0,0 0 0,0 0 0,-2 4 3442,4-2-2405,2 1-673,1 0 1,-1-1 0,1 1 0,0-1 0,0 0 0,0 0-1,0 0 1,0-1 0,9 2 0,8 0 917,23 0 0,-23-2-722,183 2 188,-134-3-1775,-27-4-3509,-19 0 2213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5:09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20 2912,'4'-7'11157,"-4"7"-10744,-6-7 3282,4 6-3535,1 0-1,-1 1 1,1-1-1,-1 1 0,1-1 1,-1 1-1,1-1 1,-1 1-1,1 0 0,-1 0 1,-3 0-1,-11 1 335,12-1-425,1 1 0,-1-1 0,0 1 0,1-1 0,-1 1 0,1 0-1,-6 2 1,-2 2 99,0 1-1,1 0 0,-1 0 1,1 1-1,-10 8 0,17-12-124,-1 1 1,1-1-1,0 1 0,0-1 0,0 1 1,1 0-1,-1 0 0,1 0 0,0 1 0,0-1 1,0 0-1,1 1 0,-1-1 0,1 1 1,0 0-1,0 6 0,1 4 93,1-1-1,0 0 1,2 0 0,-1 0-1,1 0 1,1 0 0,1 0-1,0-1 1,1 0 0,0 0-1,1 0 1,0-1 0,1 0-1,0-1 1,18 20 0,-22-28-124,0 1 0,0-1 0,0 0 0,0 0 0,0-1 0,1 1 0,-1-1 0,1 0 0,-1 0 0,1-1 0,0 1 0,0-1 0,0 0 0,0 0 0,0-1 1,0 1-1,0-1 0,0 0 0,0-1 0,0 1 0,0-1 0,6-1 0,7-5-916,0-1 1,-1 0 0,1-1-1,-2-1 1,22-15-1,-24 15-726,19-10-769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5:11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31 229 2560,'-2'0'314,"0"0"0,-1 0 0,1 0 0,0 1 0,-1-1 0,1 1 0,0-1 0,0 1 0,0 0 0,-3 1 0,5-2-214,-1 0 0,1 0-1,0 1 1,0-1 0,0 0 0,-1 0 0,1 0-1,0 1 1,0-1 0,0 0 0,0 0-1,0 1 1,-1-1 0,1 0 0,0 0-1,0 1 1,0-1 0,0 0 0,0 0 0,0 1-1,0-1 1,0 0 0,0 0 0,0 1-1,0-1 1,0 0 0,0 1 0,0-1-1,0 0 1,0 0 0,0 1 0,1 0 133,0 0 0,0 1 0,0-1 0,0 0 0,0 0 0,0 0 0,0 0 0,0-1 0,0 1 0,3 1 0,0 0 89,0-1 0,0 0-1,1 0 1,-1 0 0,1 0-1,-1-1 1,1 0 0,-1 0-1,0 0 1,1-1 0,6 0-1,-8 0-111,5 0 20,0-1 1,1 0-1,-1-1 1,0 0-1,0-1 1,0 1-1,-1-1 1,1-1-1,-1 0 1,0 0-1,0 0 1,-1-1-1,1 1 1,-1-2-1,-1 1 1,8-11-1,0-1 19,0-1 0,-2-1 1,0 0-1,-2 0 0,9-24 0,-13 23 56,-4 18-158,-1 9-50,0 4-81,0 1-25,-1 12 133,1-1-1,1 1 0,2 0 0,0 0 0,8 30 1,-10-51-90,-1-1 0,1 1 0,-1 0 1,1 0-1,0-1 0,0 1 0,-1-1 1,1 1-1,0 0 0,0-1 0,1 0 1,-1 1-1,0-1 0,0 0 1,1 1-1,-1-1 0,1 0 0,-1 0 1,1 0-1,-1 0 0,1 0 0,0-1 1,0 1-1,-1 0 0,3 0 0,-1-1 41,1-1 0,-1 1-1,0 0 1,0-1 0,0 0-1,0 1 1,0-1 0,0 0-1,0-1 1,0 1 0,0 0-1,-1-1 1,6-3 0,11-10 97,25-24 0,-15 12-95,-13 12-107,24-31 0,-26 29 4,28-28 0,-33 37 25,-8 7 8,0 0 1,0 0 0,0 0 0,0 0 0,1 0 0,-1 0 0,0 0 0,1 0 0,-1 1-1,2-2 1,-2 2-5,0 0 0,0 0-1,0 0 1,1 0 0,-1 1-1,0-1 1,0 0 0,0 0-1,0 1 1,0-1 0,0 1-1,0-1 1,-1 1 0,1-1-1,0 1 1,0-1 0,0 1-1,0 0 1,1 1 0,6 6 35,0 0-1,0 0 1,0 1 0,-1 0 0,11 20 0,-14-22 35,0 0 1,-1 1-1,0-1 0,0 1 0,-1-1 1,0 1-1,0 0 0,-1 0 0,1 13 1,-2-20-55,0 1-1,0-1 1,0 0 0,-1 1 0,1-1 0,0 0 0,-1 1 0,1-1 0,-1 0 0,1 1 0,-1-1 0,0 0 0,1 0 0,-1 1 0,0-1 0,0 0 0,0 0 0,0 0 0,0 0 0,0 0 0,-1 0 0,-1 1-9,0 0 1,0-1-1,0 1 1,0-1 0,0 0-1,-1 0 1,1 0-1,-6 0 1,-4 0 25,-1 0 0,1-2 0,-21-1 0,-17-1 17,47 2-115,0 1 0,1-1 1,-1 0-1,0 0 0,0 0 1,-6-4-1,41-3-45,2 4 154,0 2 0,52 4 0,31-3-3174,-76 1-2587,-25 0 345,-7 0 2719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5:11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30 6048,'-47'-16'2752,"35"16"-2400,7-3 256,10 3-416,2-8-704,10 5 256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5:13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4 5632,'-2'-1'120,"1"1"62,1 0-1,-1-1 1,1 1-1,-1 0 1,1 0-1,-1-1 1,1 1 0,-1 0-1,0 0 1,1 0-1,-1 0 1,0 0-1,1 0 1,-1 0-1,1 0 1,-1 0-1,0 0 1,1 0-1,-1 0 1,1 0-1,-1 0 1,1 1-1,-1-1 1,0 0-1,1 1 1,-1-1 0,1 0-1,-1 1 1,1-1-1,-1 0 1,1 1-1,0-1 1,-1 1-1,1-1 1,-1 1-1,1-1 1,-1 1-1,-5 9 774,0-1 0,-1 0 0,-9 9-1,-9 12 22,11-10-795,1 1 0,-12 26 1,15-26-583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5:13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 7968,'0'0'179,"-1"0"0,1 0-1,0 0 1,-1 0 0,1 0 0,0 0 0,0 0 0,-1 0 0,1 0 0,0 0 0,-1 1 0,1-1 0,0 0-1,0 0 1,-1 0 0,1 0 0,0 1 0,0-1 0,-1 0 0,1 0 0,0 0 0,0 1 0,0-1 0,0 0-1,-1 0 1,1 1 0,0-1 0,0 0 0,0 0 0,0 1 0,0-1 0,0 0 0,0 1 0,0-1 0,0 0-1,0 0 1,0 1 0,0-1 0,-8 21 1216,5-12-648,-30 55 843,20-43-1504,10-17-256,1 1 1,-1-1 0,1 1 0,-3 6 0,4-9-167,1-1 1,0 1 0,-1 0 0,1 0-1,0-1 1,0 1 0,0 0 0,0-1-1,0 1 1,1 0 0,-1-1 0,0 1-1,1 0 1,-1-1 0,1 1 0,0 0 0,1 1-1,6 8-1914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8:10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1066 6400,'-10'0'12613,"20"-1"-11061,-8 0-1374,1 0 0,0 0 0,0 0 0,-1 0 0,1 1 0,3-1 0,17-5 250,-7-2-296,0-1-1,-1-1 1,0 0-1,22-20 0,48-53-14,28-46 357,-87 99-335,-12 14 12,0-1-1,-1-1 1,10-19 0,-18 28 18,-7 13-49,-6 9-153,-15 31 22,2 1 0,1 2 1,-19 70-1,36-108 38,1-1 0,0 1 1,1 0-1,0 0 0,0 16 1,1-23-26,0 0 1,1 0 0,-1 0 0,0 1-1,1-1 1,-1 0 0,1 0-1,0 0 1,0 0 0,0 0 0,0 0-1,0 0 1,0 0 0,0 0 0,1 0-1,-1 0 1,0-1 0,1 1-1,0-1 1,-1 1 0,1-1 0,0 0-1,0 1 1,0-1 0,0 0-1,0 0 1,4 1 0,1 0 14,-1-1 1,1 0 0,0 0-1,0-1 1,0 0-1,-1 0 1,1-1-1,8-1 1,56-15 81,-66 15-89,18-5 31,-2-1 1,1-1 0,-1-1 0,0 0 0,-1-2 0,32-24 0,-25 12-53,47-51 0,12-34-44,14-13 175,68-66 120,-142 156-250,-1 0 1,-2-1 0,25-49-1,-38 62 42,0 0-1,12-41 0,-19 52-18,0-1 1,-1 0-1,-1 0 0,1-1 1,-2 1-1,1 0 0,-1 0 0,-3-18 1,3 27-19,0 1 0,0-1 0,0 0 0,0 0 0,-1 0 0,1 0 0,0 1-1,0-1 1,-1 0 0,1 0 0,0 0 0,-1 1 0,1-1 0,-1 0 0,1 0 0,-1 1 0,1-1 0,-1 1 0,1-1 0,-1 0 0,0 1 0,1-1 0,-1 1 0,0-1 0,0 1 0,1 0 0,-1-1 0,0 1 0,0 0 0,1-1 0,-1 1 0,0 0 0,0 0 0,0 0 0,0 0 0,0 0 0,1 0 0,-1 0 0,0 0 0,0 0 0,0 0 0,0 0 0,1 1 0,-1-1 0,-1 1 0,-2 0-21,0 1-1,1 0 1,-1 0-1,1 1 0,0-1 1,0 1-1,0-1 1,-4 5-1,-30 40 46,-43 72 0,59-83-12,3-1 1,0 2 0,3 1 0,1 0-1,2 0 1,1 1 0,2 1 0,2 0-1,2 0 1,-1 47 0,6-63 5,0 0-1,1-1 1,2 1-1,10 46 1,-10-60 10,1 0 0,-1-1 0,2 1 0,-1 0 0,12 15-1,-13-20 26,1 0-1,1 0 0,-1 0 0,1-1 1,0 0-1,0 0 0,0 0 0,0 0 0,1-1 1,7 4-1,-6-4-3,1-1 0,-1 0 0,0 0 0,0-1 1,1 0-1,-1 0 0,1-1 0,-1 1 0,0-2 0,1 1 0,-1-1 0,1 0 1,-1-1-1,0 1 0,0-2 0,1 1 0,-2-1 0,1 0 0,0 0 0,7-6 1,2-1-18,-1 0 1,-1-2-1,1 0 1,-2 0 0,0-2-1,21-27 1,60-106 0,-34 48-179,-58 95 150,0 1-1,1 0 1,0 0-1,0-1 0,0 2 1,0-1-1,5-4 1,-7 7 3,-1 0 0,1-1 0,-1 1 0,1 0 0,-1 0 0,1-1 0,-1 1 0,1 0 1,0 0-1,-1 0 0,1 0 0,-1 0 0,1 0 0,0 0 0,-1 0 0,1 0 0,0 0 0,-1 0 0,1 0 1,-1 0-1,1 0 0,0 1 0,0 0 0,0 0 0,0 0 0,0-1 0,0 1 0,-1 0 0,1 0 0,0 0 0,-1 0 0,1 1 0,-1-1 0,1 0 0,-1 0 0,0 0 0,1 0 0,-1 0 0,0 3 0,3 17 28,-1 1 0,-1-1 1,-1 1-1,-1-1 1,-6 39-1,1-29 87,-1 0 0,-2-1 0,-17 42 0,21-62-98,0 1 0,0-1 0,-1 0 0,-1 0 0,1 0 0,-1-1-1,-13 12 1,16-17-6,0 0-1,0-1 0,-1 0 1,0 0-1,1 0 0,-1-1 1,0 1-1,0-1 0,-1 0 1,1 0-1,0-1 0,-1 0 1,1 0-1,-1 0 0,1-1 1,-1 1-1,-8-2 0,11 1-7,1-1-1,-1 0 1,0 1-1,1-1 1,-1 0-1,0-1 1,1 1-1,-1 0 1,1-1-1,-1 1 1,1-1-1,-4-3 1,5 4-9,0 0 0,0 0 0,0 0 0,1 0 1,-1 0-1,0 0 0,0 0 0,1 0 0,-1 0 0,1 0 0,-1 0 0,1 0 1,-1-1-1,1 1 0,0 0 0,0 0 0,-1-1 0,1 1 0,0 0 1,0 0-1,0-1 0,0 1 0,0 0 0,1 0 0,-1 0 0,0-1 0,1 1 1,-1 0-1,1 0 0,-1 0 0,1 0 0,0-2 0,2-1-22,1 0 0,0 0-1,0 0 1,0 1 0,0-1 0,0 1 0,1 0-1,-1 0 1,1 1 0,8-4 0,8-2 76,26-6 0,-27 8-86,3 0 41,1 1-1,-1 2 1,35-2-1,74 5-997,-51 2-3984,-80-2 4982,8 0-4757,-18-4-1002,-4 0 3424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5:16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9 728 5216,'-1'0'173,"0"1"1,0 0-1,0 0 1,1 0-1,-1 0 1,1 1-1,-1-1 1,0 0-1,1 0 1,0 0-1,-1 0 1,1 1-1,0-1 1,0 0-1,-1 0 1,1 1-1,0-1 1,0 0-1,0 0 1,0 1-1,1-1 1,-1 0-1,0 0 0,1 0 1,-1 1-1,0-1 1,1 0-1,-1 0 1,1 0-1,0 0 1,-1 0-1,1 0 1,1 2-1,0-1 65,0-1 0,-1 1 0,1-1 0,0 1 0,0-1-1,0 0 1,0 0 0,0 0 0,0 0 0,0 0 0,0 0 0,0-1-1,1 1 1,-1-1 0,0 1 0,0-1 0,1 0 0,-1 0 0,0 0 0,1 0-1,-1 0 1,0-1 0,0 1 0,1-1 0,-1 1 0,0-1 0,0 0-1,0 0 1,4-2 0,0-1 39,-1-1-1,0 1 1,0-1-1,0-1 1,0 1-1,-1-1 1,4-6-1,-4 7-115,5-9 115,-1 1-1,-1-1 0,0-1 0,9-27 0,11-65 222,-17 65-306,28-123 337,-33 152-536,-5 13 9,0 0 0,0 0 1,0 0-1,0 0 0,0 0 1,0 0-1,0-1 0,0 1 0,0 0 1,0 0-1,0 0 0,1 0 1,-1 0-1,0 0 0,0 0 0,0 0 1,0 0-1,0 0 0,0 0 0,0 0 1,0 0-1,0 0 0,1 0 1,-1 0-1,0 0 0,0 0 0,0 0 1,0 0-1,0 0 0,0 0 1,0 0-1,0 0 0,1 0 0,-1 0 1,0 0-1,0 0 0,0 0 0,0 0 1,0 0-1,0 1 0,0-1 1,0 0-1,0 0 0,0 0 0,0 0 1,0 0-1,1 0 0,-1 0 1,0 0-1,0 0 0,0 1 0,6 21 164,-4-13-153,9 46 288,-3 0 0,-2 0 0,-2 74 0,-4-119-226,0 1 0,-1 0 0,-3 11 0,3-18-60,1-1 1,-1 0-1,0 0 1,0 0-1,-1 0 0,1 0 1,-1 0-1,1 0 1,-1 0-1,0-1 0,0 1 1,0-1-1,-1 1 1,-2 1-1,4-3-23,-1 0-1,1-1 1,-1 1 0,1-1 0,-1 0 0,1 0-1,-1 1 1,1-1 0,-1 0 0,1 0 0,-1 0-1,0-1 1,1 1 0,-1 0 0,1-1 0,-1 1-1,-2-2 1,-28-11-232,31 12 237,-9-6-184,9 6 142,0 0 1,0 0-1,0 0 1,0 0 0,0 0-1,-1 1 1,1-1 0,0 0-1,0 1 1,-1-1-1,1 1 1,0-1 0,-1 1-1,1-1 1,0 1 0,-3 0-1,13 3-3,0-1 0,1 0-1,10 1 1,-9-4 144,0 0-1,0-1 1,1 0 0,-1 0-1,-1-2 1,1 1-1,0-1 1,13-8 0,2-2 135,46-33 0,-26 9-107,-2-2 1,69-80-1,-14 13 3,-99 106-126,3-2 36,0 0 0,1 0 0,-1 0 0,0 1 0,7-5 0,-9 7-21,0 0 0,-1-1 1,1 1-1,0 0 0,0 0 0,-1 0 1,1 0-1,0-1 0,0 1 0,-1 0 0,1 0 1,0 1-1,0-1 0,0 0 0,-1 0 1,1 0-1,0 0 0,0 1 0,-1-1 0,1 0 1,0 1-1,-1-1 0,1 0 0,0 1 1,-1-1-1,1 1 0,-1-1 0,1 1 0,-1-1 1,1 1-1,-1 0 0,1-1 0,-1 1 1,1-1-1,-1 1 0,0 0 0,1 1 1,2 3 34,-1 1 1,0 0-1,0 0 1,0 0-1,-1 0 1,0 1 0,1 11-1,-3 47 101,0-54-125,-1 47 88,-5 55-89,-4-63 481,10-49-492,0 5 71,2-8-18,3-10-9,47-93-58,-48 98-1,4-12-39,2 1 0,-1 0 0,2 0 1,0 1-1,13-16 0,-23 33 34,1-1-1,-1 1 0,0-1 1,0 1-1,1 0 1,-1-1-1,0 1 1,0 0-1,1-1 1,-1 1-1,0 0 0,1 0 1,-1-1-1,1 1 1,-1 0-1,0 0 1,1 0-1,-1-1 1,1 1-1,-1 0 0,0 0 1,1 0-1,-1 0 1,1 0-1,-1 0 1,1 0-1,-1 0 0,1 0 1,-1 0-1,0 0 1,1 0-1,-1 0 1,1 0-1,-1 1 1,1-1-1,0 1-6,0 0 1,0 0-1,-1 0 1,1 0-1,0 0 1,-1 0-1,1 1 1,-1-1-1,1 0 0,-1 0 1,0 0-1,1 2 1,0 6 37,1 0-1,-1 14 1,0 73 471,32-155-617,-26 43 99,1 0 0,1 1 1,14-19-1,-22 32 12,0 1 0,1-1 0,-1 1 0,0-1 0,1 1 0,-1 0 0,1-1 0,-1 1 0,1 0 0,-1 0 0,1 0 1,0 0-1,-1 1 0,1-1 0,0 0 0,0 1 0,0-1 0,0 1 0,-1 0 0,1-1 0,0 1 0,0 0 0,0 0 0,0 0 0,0 0 0,0 1 0,0-1 1,0 0-1,-1 1 0,1 0 0,0-1 0,0 1 0,0 0 0,-1 0 0,1 0 0,-1 0 0,1 0 0,0 0 0,-1 0 0,0 1 0,1-1 0,-1 0 0,2 4 1,5 6 7,0 0 1,-1 1 0,-1 0 0,9 22 0,-10-22 12,0-1 1,0 0-1,1-1 1,0 1-1,0-1 1,15 16-1,-19-24-7,1 1 0,0-1-1,0 1 1,0-1 0,1 0-1,-1 0 1,0-1 0,1 1-1,-1-1 1,1 1 0,0-1-1,-1 0 1,1-1 0,7 2-1,-5-2 11,1 0-1,-1-1 1,0 1-1,0-1 0,1-1 1,-1 1-1,0-1 1,8-3-1,-3-1 7,1 1-1,-1-2 1,-1 1-1,1-1 1,-1-1-1,0 0 1,-1 0 0,12-15-1,-11 11-6,-1-1-1,0 0 1,-2 0-1,1-1 0,-2 0 1,1 0-1,-2 0 1,5-21-1,-9 29 7,0 0-1,-1 1 0,0-1 1,0 0-1,0 0 1,-1 0-1,1 1 1,-2-1-1,1 0 0,-4-9 1,4 14-22,1 1 1,0-1 0,-1 1-1,1 0 1,-1-1-1,0 1 1,1-1 0,-1 1-1,1 0 1,-1-1 0,0 1-1,1 0 1,-1 0-1,1 0 1,-1-1 0,0 1-1,1 0 1,-1 0-1,0 0 1,0 0 0,1 0-1,-1 0 1,0 0-1,1 1 1,-1-1 0,1 0-1,-1 0 1,0 0-1,1 1 1,-1-1 0,0 0-1,1 0 1,-2 2-1,0-1-7,-1 0 0,1 1-1,-1-1 1,1 1-1,0 0 1,-3 2-1,1 1 11,1 0 0,0 1 0,-1 0 0,-2 8 0,1-2 0,-7 13 29,-15 45-1,24-59-14,0 0 0,0 1 0,1-1 0,1 1 0,0 0 0,1 19 0,1-26 0,0 1-1,0-1 1,0 1 0,0-1-1,1 0 1,0 0 0,0 0 0,1 0-1,-1 0 1,1 0 0,0 0-1,6 5 1,-7-7 10,0-1-1,0 0 1,1 0-1,-1 0 1,1 0-1,-1 0 1,1-1-1,0 1 1,-1-1 0,1 1-1,0-1 1,0 0-1,0 0 1,0-1-1,1 1 1,-1-1-1,0 1 1,0-1 0,0 0-1,0 0 1,0 0-1,7-2 1,-2 0-5,0-1 1,0 0 0,0 0-1,0-1 1,0 0 0,-1 0-1,1-1 1,-1 0-1,9-9 1,9-9-46,23-29 1,-43 46 40,78-83-130,-64 71 72,0 1-1,39-26 0,-54 40 48,0 1-1,0 0 1,0 0-1,1 0 1,-1 0-1,0 1 0,1-1 1,4 0-1,-7 2-2,-1 0 1,1 0-1,0 0 0,-1 0 1,1 0-1,-1 1 0,0-1 1,1 0-1,-1 1 0,1-1 1,-1 1-1,1-1 0,-1 1 1,0 0-1,1-1 0,-1 1 1,0 0-1,0 0 0,0 0 1,0 0-1,1 0 0,-1 0 1,0 0-1,-1 1 0,1-1 1,0 0-1,0 0 0,1 4 1,1 0-6,-1 1 1,1 0-1,-1 0 1,0 1-1,0-1 0,-1 0 1,0 1-1,1 8 1,-2-15 10,0 0-1,0 1 1,0-1 0,0 1 0,0-1-1,0 0 1,0 1 0,0-1 0,0 1-1,0-1 1,0 0 0,-1 1 0,1-1-1,0 1 1,0-1 0,0 0 0,-1 1 0,1-1-1,0 0 1,0 1 0,-1-1 0,1 0-1,0 1 1,0-1 0,-1 0 0,1 0-1,0 1 1,-1-1 0,1 0 0,-1 0-1,0 0 5,0 1-1,0-1 0,0 0 0,0-1 1,0 1-1,0 0 0,0 0 0,0 0 1,0-1-1,0 1 0,1 0 0,-3-1 1,-25-18 74,26 17-87,-18-13-34,8 4 12,-19-11 1,28 20 8,0 0 1,-1 0-1,0 1 0,1-1 1,-1 1-1,0 0 0,0 0 0,1 0 1,-1 0-1,-6 0 0,8 2 5,0-1-1,0 0 1,-1 1 0,1 0-1,0-1 1,0 1 0,0 0-1,0 0 1,1 0-1,-1 0 1,0 0 0,0 0-1,0 1 1,1-1 0,-1 1-1,1-1 1,-1 1 0,1 0-1,-2 2 1,-2 3-14,1 0-1,0 1 1,-4 9 0,2-2 43,1 1 0,1 0 0,0 0 0,1 0 0,1 0 0,0 34 0,2-47-26,0 1 0,0-1 0,1 1 0,-1 0 0,1-1-1,0 1 1,0-1 0,1 1 0,-1-1 0,1 0 0,3 6-1,-4-7 21,0-1 0,0 0 0,0 0-1,0 0 1,0 0 0,0 0-1,0 0 1,1 0 0,-1 0-1,0-1 1,0 1 0,1 0-1,-1-1 1,1 1 0,-1-1-1,0 1 1,1-1 0,-1 0 0,1 0-1,-1 1 1,1-1 0,-1 0-1,1 0 1,-1-1 0,1 1-1,-1 0 1,1 0 0,-1-1-1,1 1 1,-1-1 0,2 0-1,6-3-16,-1-1-1,0 0 0,0-1 0,0 1 0,-1-1 0,1-1 0,-2 1 0,1-1 0,-1-1 0,0 1 0,0-1 1,4-9-1,9-16 48,25-62 1,-23 47-14,-15 30-117,-5 17-59,-3 6 32,2-1 93,-6 20-13,1 0 0,2 0 0,0 1 1,2-1-1,3 47 0,-1-65 55,0 0-1,1 0 1,0 0-1,0 0 1,0 0-1,1 0 1,0-1-1,0 1 0,0-1 1,8 9-1,-10-13-12,0 1-1,1-1 0,-1 1 0,1-1 0,-1 1 0,1-1 0,0 0 0,-1 0 1,1 0-1,0 0 0,0 0 0,0 0 0,0 0 0,0 0 0,0-1 0,0 1 1,0-1-1,0 0 0,0 0 0,0 1 0,0-1 0,0 0 0,0-1 0,0 1 1,0 0-1,0-1 0,0 1 0,0-1 0,0 1 0,0-1 0,0 0 0,0 0 1,0 0-1,1-1 0,5-3 12,-1-1-1,-1 0 1,1 0 0,-1-1-1,0 1 1,-1-1 0,0 0 0,7-11-1,2-9 13,12-32-1,-7 15-115,-1-1 31,12-47 1,-26 86 53,-3 38-192,3 38 143,4 42-35,-8-110 87,2 18 100,8 26-1,-9-41-90,1 1 0,0-1-1,0 1 1,0-1 0,1 0-1,-1 0 1,1 0 0,1 0-1,5 7 1,-6-10-1,0-1-1,-1 1 1,1 0-1,0-1 1,0 0 0,0 1-1,0-1 1,0 0-1,0-1 1,0 1-1,0-1 1,1 1 0,-1-1-1,0 0 1,0 0-1,0 0 1,1-1 0,-1 1-1,3-1 1,6-2-22,0 0 1,0 0 0,18-9 0,-17 6 21,-1 0 0,0-1 1,-1-1-1,1 0 0,-2-1 1,1 0-1,17-20 0,-12 10 20,-2 0 0,0-2-1,17-31 1,-26 41-31,0 1 0,0-1 0,-2 0 0,1 0 0,3-19 0,-7 26 0,1 0 0,-1 0 0,1 0 0,-1 0 0,0 0 0,-1-1 0,1 1 0,-1 0 0,1 0 0,-1 0 0,-1 0 0,1 0 0,0 0 0,-1 1 0,0-1 0,0 0 0,0 1 0,-4-6 0,5 8-1,0 0 0,-1 0 0,1 0 0,0 1 0,-1-1 0,1 0 0,0 0 0,-1 1 0,1-1 0,-1 1 0,1-1 0,-1 1 0,1 0 0,-1 0 0,1-1 0,-1 1 0,0 0 0,1 0 0,-1 1 0,1-1 0,-1 0 0,1 0 0,-1 1 0,1-1 0,-1 1 0,-2 1 0,-1 0-8,0 1-1,-1 0 0,1 0 0,0 0 1,-7 7-1,5-3-2,0 1 0,1 0 1,-1 1-1,1-1 0,1 1 1,0 1-1,0-1 0,1 1 1,0 0-1,1-1 0,0 2 1,0-1-1,1 0 0,1 1 1,-2 16-1,3-21 6,1-1 1,-1 1-1,1 0 1,0-1-1,0 1 0,1-1 1,-1 0-1,1 1 0,1-1 1,-1 0-1,1 0 0,-1 0 1,1 0-1,1-1 0,-1 1 1,1-1-1,4 4 0,-3-3 19,0-1 0,1 0-1,0 0 1,0-1-1,0 1 1,0-1 0,0-1-1,1 1 1,-1-1-1,1 0 1,0-1 0,-1 1-1,13 0 1,-6-2-6,1 0 1,-1-1-1,1 0 0,-1-1 1,0-1-1,1 0 1,-1-1-1,-1 0 0,1-1 1,-1 0-1,1-1 0,20-14 1,4-7 24,0-1 0,46-47 0,-49 42-27,29-24-106,-62 56 110,-1 0-1,1 0 1,0 0 0,0 0 0,0 0-1,-1 0 1,1 0 0,0 0 0,-1 0-1,1-1 1,-1 1 0,1 0 0,-1 0-1,1-2 1,-1 2-9,0 1 1,0 0-1,0 0 0,0 0 1,0 0-1,0-1 0,0 1 1,0 0-1,0 0 0,0 0 0,0 0 1,-1 0-1,1-1 0,0 1 1,0 0-1,0 0 0,0 0 1,0 0-1,0 0 0,0 0 0,0-1 1,0 1-1,-1 0 0,1 0 1,0 0-1,0 0 0,0 0 1,0 0-1,0 0 0,0 0 1,-1 0-1,1 0 0,0 0 0,0 0 1,0-1-1,0 1 0,-1 0 1,-10 5-48,3 2 34,0 0 1,1 0 0,0 0-1,0 1 1,-10 14 0,5-4-23,-16 32 0,15-22-36,-13 39-1,22-56 57,1-1 1,1 1-1,0 0 0,0 0 0,1 0 0,1 0 0,0 12 0,0-20 11,1-1-1,-1 1 1,1-1-1,-1 1 0,1-1 1,0 0-1,0 1 1,0-1-1,0 0 0,1 0 1,-1 1-1,0-1 1,4 3-1,-4-4 12,0 0 0,0 0 0,0-1 1,0 1-1,0-1 0,0 1 0,0-1 0,0 1 0,0-1 0,0 0 0,0 1 1,1-1-1,-1 0 0,0 0 0,0 0 0,0 0 0,0 0 0,1 0 0,-1 0 1,0 0-1,0 0 0,0-1 0,0 1 0,0 0 0,0-1 0,0 1 0,0-1 1,0 1-1,0-1 0,0 0 0,0 1 0,2-2 0,5-5 13,-1 1 0,0-1 0,0-1 0,0 1 0,-1-1 0,0 0 0,6-13 0,29-65-6,-33 67 41,28-62-27,20-49-31,-46 103-2,-1-1 1,9-52-1,-16 70-11,-1 0 0,-1 0 0,-1-19 0,1 25 10,-1 0 0,1-1 1,-1 1-1,0 0 0,-1 0 0,1 0 0,-1 0 1,0 0-1,0 0 0,-4-5 0,5 8 9,1 0 0,-1 0 0,0 1 0,0-1 0,0 0 0,0 0 0,1 1 0,-1-1 0,0 1-1,0-1 1,0 1 0,-1-1 0,1 1 0,0 0 0,0-1 0,0 1 0,0 0 0,0 0 0,0 0 0,0 0 0,-1 0 0,1 0 0,0 0 0,0 0-1,0 0 1,0 1 0,0-1 0,0 0 0,-2 2 0,-1-1 5,1 1 0,0-1 0,0 1 0,0 0 0,0 0 0,1 1 0,-1-1 0,-2 4 0,1-1 6,0 0 1,1 1-1,0-1 0,0 1 0,0 0 1,1 0-1,0 0 0,0 0 0,0 1 1,1-1-1,0 0 0,0 14 0,0 5 89,7 48 0,-6-70-105,3 21-14,1 0-1,1 0 0,12 34 1,-11-42-119,1 0 1,0-1-1,1 0 1,1-1-1,0 0 1,12 14-1,-17-24-274,0 1-1,0-1 0,1 0 1,-1 0-1,1 0 0,0-1 1,0 0-1,1 0 0,-1 0 1,7 2-1,21 7-1953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5:18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197 610 6144,'-1'-2'309,"0"1"0,0-1 1,0 0-1,0 0 0,1 0 0,-1 0 0,1 0 1,-1 0-1,1-1 0,-1 1 0,1 0 1,0 0-1,0 0 0,1-3 0,-1 2 445,0 2-591,0 0 0,0 0 0,0 1 1,0-1-1,0 0 0,0 0 1,-1 1-1,1-1 0,0 0 0,0 1 1,0-1-1,-1 0 0,1 0 1,0 1-1,-1-1 0,1 0 0,-1 1 1,1-1-1,-1 1 0,1-1 1,-1 1-1,1-1 0,-1 1 0,0-1 1,1 1-1,-1-1 0,1 1 0,-1 0 1,0-1-1,0 1 0,1 0 1,-1-1-1,0 1 0,1 0 0,-1 0 1,0 0-1,0 0 0,1 0 1,-1 0-1,0 0 0,0 0 0,1 0 1,-1 0-1,0 0 0,0 1 1,-1-1-1,-3 2 100,0-1 0,1 1 0,-1 0 0,0 0 1,-8 5-1,2 2-111,1 0 0,-1 0 0,1 1 0,1 0 1,0 1-1,0 0 0,1 0 0,1 1 0,-1 0 0,2 0 1,0 1-1,1 0 0,0 0 0,-4 17 0,7-23-115,1 1 1,0 0-1,1-1 0,-1 1 0,2 8 0,-1-13-11,1 0 0,-1 0 0,1 0 0,0 0-1,0-1 1,0 1 0,0 0 0,0-1-1,1 1 1,-1-1 0,1 1 0,0-1 0,-1 0-1,1 0 1,0 0 0,4 3 0,-1-1 40,0-1 1,0 0 0,0 0-1,1 0 1,-1-1 0,1 0-1,0 0 1,0 0 0,0-1 0,-1 0-1,1 0 1,1-1 0,-1 1-1,0-1 1,7-1 0,-2 0 42,1-1 0,0 0-1,-1-1 1,1-1 0,-1 1 0,20-11 0,-25 11-61,0-1 1,0-1-1,-1 1 0,0-1 1,1 1-1,-1-2 0,-1 1 1,1 0-1,-1-1 0,0 0 1,0 0-1,-1 0 0,0 0 1,0-1-1,0 0 0,2-10 1,-2 7-52,-1 0 0,0 0 0,0-1 0,-1 1 0,-1 0 0,1-1 0,-2 1 0,0-1 0,0 1 0,-5-20 0,4 26-2,0-1-1,0 0 0,0 1 1,-1 0-1,1-1 0,-1 1 1,0 0-1,0 0 0,-1 1 1,1-1-1,-1 1 1,0-1-1,0 1 0,0 0 1,0 1-1,-1-1 0,1 1 1,-1 0-1,1 0 0,-1 0 1,0 1-1,0-1 1,0 1-1,0 0 0,0 1 1,0-1-1,0 1 0,0 0 1,0 0-1,0 1 0,0-1 1,0 1-1,0 0 0,-7 3 1,9-3 8,0 0 0,0 1 0,0-1 0,1 1 0,-1-1 0,1 1 0,-1 0 0,1 0 0,0 0-1,-1 1 1,1-1 0,0 0 0,1 1 0,-1-1 0,0 1 0,1 0 0,-1-1 0,1 1 0,0 0 0,0 0 0,0 0 0,0 0 0,1 0 0,-1 0 0,1 0 0,0 0 0,-1 0 0,1 0 0,1 0 0,-1 0 0,0 0 0,1 0 0,0 0 0,-1 0 0,1 0 0,1 0-1,-1 0 1,0 0 0,1 0 0,-1-1 0,1 1 0,0-1 0,0 1 0,3 3 0,4 1 30,0 1-1,0-2 0,1 1 1,0-1-1,0-1 0,0 0 1,1 0-1,0-1 1,0 0-1,0-1 0,0-1 1,0 1-1,19 0 1,-23-3 19,0 0 1,-1-1-1,1 0 1,0 0-1,0-1 1,0 0-1,-1 0 1,1 0-1,-1-1 1,1 0-1,-1 0 1,0-1-1,0 1 1,-1-1-1,7-6 1,9-9 158,-1 0 1,26-32-1,-39 43-176,14-17 117,36-43 421,-54 64-518,11-16 150,-9 16-109,-5 10-15,-16 42-43,3 1-1,1 1 0,-5 67 1,16-111-21,0 0 0,1 0 1,0 0-1,1 0 0,-1 0 1,1 0-1,2 6 0,-3-11-14,1-1 0,-1 1 0,0-1 0,0 0 0,1 1 0,-1-1 0,0 0-1,0 1 1,1-1 0,-1 0 0,0 0 0,1 1 0,-1-1 0,0 0 0,1 0-1,-1 0 1,1 1 0,-1-1 0,0 0 0,1 0 0,-1 0 0,1 0 0,-1 0-1,0 0 1,1 0 0,-1 0 0,1 0 0,-1 0 0,0 0 0,1 0-1,-1 0 1,1 0 0,-1 0 0,1 0 0,-1-1 0,0 1 0,1 0 0,0 0-1,15-11 87,-13 9-55,17-13-19,-1-1 1,0-1-1,-1-1 1,25-32-1,9-8 105,15-10-418,-66 70 272,-1 1 0,0 0 0,1-1 1,-1 1-1,0 0 0,0 0 0,-1-1 0,1 4 1,-1 1 11,-9 92 30,8-89-10,1 0 0,1 0 0,0 0-1,0 0 1,1 0 0,1 0-1,-1-1 1,7 20 0,-7-25 0,0-1 1,1 0-1,-1 0 1,1 0-1,-1 0 1,1 0-1,0-1 1,0 1-1,1 0 1,-1-1-1,0 0 0,1 1 1,0-1-1,-1 0 1,1 0-1,0-1 1,0 1-1,0 0 1,0-1-1,0 0 1,0 0-1,1 0 1,-1 0-1,0 0 0,1-1 1,-1 1-1,0-1 1,1 0-1,5 0 1,-3-1 11,0 1 0,-1-1-1,1 0 1,0-1 0,-1 1 0,1-1 0,-1 0 0,1 0 0,-1-1 0,0 0-1,0 0 1,0 0 0,0 0 0,-1-1 0,1 0 0,6-8 0,3-5-8,-1-1 0,-1-1 0,-1-1 0,12-27 0,30-90 84,-20 46-52,32-85 16,-51 129-52,14-86 0,-25 114 42,-1 11-61,-1-1 1,0 1-1,0 0 1,-1-1 0,-1-16-1,-2 19 32,0 10-15,-2 14-30,5-15 18,-15 62 31,4 1 0,3 0-1,-1 78 1,11-81-7,2-1 0,3 1 0,22 92 0,-12-101-479,-4-20-5015,-8-32 1330,-5-2 3918,1 0 0,-1 0-1,0 0 1,0 0-1,1 0 1,-1 0-1,0 0 1,1 0 0,-1 0-1,0 0 1,5-17-8901,-1 1 5350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5:18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84 9728,'-18'-13'3120,"18"13"-3085,0 0 0,0 0 0,-1 0 0,1 0 0,0 0 1,0 0-1,0 0 0,0-1 0,0 1 0,0 0 0,0 0 1,0 0-1,-1 0 0,1 0 0,0 0 0,0-1 0,0 1 0,0 0 1,0 0-1,0 0 0,0 0 0,0-1 0,0 1 0,0 0 1,0 0-1,0 0 0,0 0 0,0 0 0,0-1 0,0 1 1,0 0-1,0 0 0,0 0 0,0 0 0,0 0 0,0-1 1,1 1-1,-1 0 0,0 0 0,0 0 0,0 0 0,0 0 0,0 0 1,0-1-1,0 1 0,0 0 0,1 0 0,4-3 454,0 1 108,0 1 1,0-1 0,0 1 0,0 1-1,0-1 1,7 1 0,4-2 316,86-12 1280,61-8-1897,-109 16-843,49-4-3208,-84 9-1866,28 3-1,-34 1 1621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5:18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6048,'0'0'46,"2"-22"2733,-1 21-2503,-1 1 0,0-1 0,1 0 0,-1 0 0,0 1 1,1-1-1,-1 0 0,1 1 0,-1-1 0,1 0 0,0 1 0,-1-1 0,1 1 1,-1-1-1,1 1 0,0-1 0,0 1 0,-1-1 0,1 1 0,1-1 1,2 12 5832,2 4-5253,-1 8-207,0 1 1,-2 0-1,0 0 1,-2 47 0,-6 21-766,-1-31-4435,5-49 2732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5:44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1 805 3232,'13'2'4303,"-8"-2"-3900,0 1 1,0 0 0,1-1 0,-1 0 0,0 0 0,1-1-1,-1 1 1,0-1 0,7-2 0,7-5 31,0-1 1,-1 0-1,0-1 1,0-1 0,-1-1-1,31-28 1,-29 22-377,-1-2 1,-1 0 0,-1-1 0,0-1 0,14-28 0,149-251 468,-161 273-480,43-65 304,-53 80-267,10-19 0,-3 3 76,-13 25-143,1 0 1,-1 0-1,0-1 1,-1 1 0,1 0-1,0-6 1,-1 9-21,-1 1-1,0-1 1,0 0 0,0 0-1,0 1 1,0-1 0,0 0-1,0 0 1,0 0-1,0 1 1,-1-1 0,1 0-1,0 1 1,0-1 0,-1 0-1,1 0 1,0 1-1,-1-1 1,1 0 0,0 1-1,-1-1 1,1 1-1,-1-1 1,0 1 0,1-1-1,-1 1 1,1-1 0,-1 1-1,0-1 1,1 1-1,-1 0 1,0-1 0,1 1-1,-1 0 1,0-1 0,0 1-1,1 0 1,-1 0-1,0 0 1,0 0 0,1 0-1,-1 0 1,0 0 0,0 0-1,-1 0 1,-3 1-11,0 0 0,0 0 0,0 0 1,0 1-1,0-1 0,0 1 0,0 1 0,1-1 0,-1 1 1,1-1-1,-1 1 0,-4 5 0,-19 10-60,18-12 84,0 1 0,1-1 0,0 1 0,0 1 0,1 0 0,0 0 0,1 0 0,-1 1 0,1 0 0,1 1 0,0-1 1,-6 15-1,2-1-19,1 1 1,1 1-1,1-1 1,-5 38 0,-4 50 269,14-87-151,0 0 1,4 37 0,-1-30 139,-1-20-217,1 0 0,0-1 0,3 18 1,-3-27 39,0 1 0,0 0 0,0 0 1,0 0-1,0-1 0,1 1 0,-1 0 0,1-1 0,0 0 1,-1 1-1,1-1 0,0 0 0,1 0 0,-1 0 0,0 0 1,0 0-1,1 0 0,3 1 0,-4-2-16,0 0 1,0-1-1,0 1 1,0-1-1,0 1 0,0-1 1,0 0-1,0 0 1,0 0-1,0 0 0,1 0 1,1-1-1,27-7 355,-15 3-182,0 0-174,0 0 1,-1-1 0,0-1-1,0-1 1,25-15-1,62-57-168,-102 79 103,1 0-1,0 1 0,-1-1 1,1 1-1,0-1 0,0 1 1,-1-1-1,1 1 0,0 0 1,0-1-1,0 1 0,-1 0 1,2-1-1,-1 1 1,-1 0 1,0 0-1,0 0 0,1 1 0,-1-1 1,0 0-1,0 0 0,1 0 0,-1 0 0,0 0 1,0 0-1,0 1 0,1-1 0,-1 0 1,0 0-1,0 0 0,0 0 0,0 1 0,1-1 1,-1 0-1,0 0 0,0 0 0,0 1 1,0-1-1,0 0 0,0 0 0,0 1 1,0-1-1,0 1 0,1 3-58,-1 1 1,0-1-1,0 1 0,-1 6 0,0-7 72,-1 14-86,0-2 85,0 27-1,3-38 14,-1 1-1,1-1 0,0 0 0,0 0 0,0 0 1,1 0-1,-1 0 0,2 0 0,2 6 0,-4-9 16,1 1-1,-1 0 1,1-1-1,0 1 1,0-1-1,0 0 0,0 1 1,0-1-1,1 0 1,3 3-1,-3-5-2,-1 1 0,0 0 0,0 0 0,0-1 0,0 1 0,1-1-1,-1 0 1,0 0 0,0 0 0,0 0 0,1 0 0,-1 0 0,0-1 0,4 0 0,3-2 9,0 0 0,-1-1 0,1 1 0,-1-2 0,0 1 0,-1-1 0,1-1 1,-1 1-1,0-1 0,0 0 0,0-1 0,-1 1 0,0-2 0,6-9 0,-3 5 5,-2-1-1,1 0 0,-2 0 0,0 0 1,0-1-1,3-14 0,-1 5-26,32-127-59,-3 11 36,-32 123 2,26-94-194,-30 110 175,-1-1-1,0 1 1,0-1 0,0 1 0,1 0 0,-1-1-1,0 1 1,0-1 0,0 1 0,0-1 0,0 1-1,0-1 1,0 1 0,0-1 0,0 1 0,0-1-1,0 1 1,0-1 0,0 1 0,-1-1 0,1 1-1,0 0 1,-1-2 0,-7 17-252,-8 24 168,3 1 0,-16 80 1,18-71 170,-26 103-102,-113 293 1,138-416 158,-2 0-1,-1-1 1,-1 0-1,-26 34 1,38-58-46,1 0 0,-1 0 1,0 0-1,-1-1 0,1 1 0,-1-1 1,1 0-1,-1 0 0,-5 2 0,8-5-66,1 1-1,0-1 0,-1 1 0,1-1 0,0 0 0,-1 1 0,1-1 0,-1 0 0,1 0 0,-1 0 0,1 0 0,0 0 0,-1 0 0,1-1 0,-1 1 0,1 0 0,0-1 0,-1 1 0,1-1 0,0 1 0,0-1 0,-1 0 1,1 0-1,0 1 0,0-1 0,0 0 0,0 0 0,0 0 0,0 0 0,0 0 0,0 0 0,0-1 0,0 1 0,1 0 0,-1 0 0,1-1 0,-1 1 0,1 0 0,-1-1 0,0-1 0,0-2-15,0 0 0,0 0-1,1 0 1,-1 0 0,1 0-1,0 0 1,1 0 0,-1 0-1,1 0 1,0 0 0,0 0-1,0 0 1,1 0 0,0 0-1,0 1 1,0-1 0,1 1-1,-1-1 1,4-3 0,5-8-49,1 1 1,0 1 0,27-25-1,-21 25 17,1 0-1,0 2 1,36-18 0,-15 8 106,10-7 18,-1-2 0,48-42 1,-84 63 23,6-6-36,0 0 1,22-27-1,-36 38-75,-1 0 0,0 0 0,-1 0 0,1-1 0,-1 0 0,0 0 0,-1 0 0,1 0 0,-1 0 0,0-1 0,-1 1 0,1 0-1,-2-1 1,2-6 0,-2 11 0,0 1 0,0-1 1,0 1-1,0-1 0,0 1 0,-1-1 0,1 1 0,0-1 0,-1 1 0,1-1 0,-1 1 0,1 0 0,-1-1 0,0 1 0,1 0 0,-1-1 0,0 1 0,0 0 0,-2-2 0,2 3-12,0-1 0,0 1-1,0-1 1,0 1 0,0-1-1,0 1 1,0 0 0,0 0-1,-1 0 1,1-1 0,0 1-1,0 0 1,0 1 0,0-1-1,-1 0 1,1 0 0,0 0-1,0 1 1,-1 0 0,-4 1-11,1 0 1,0 0 0,1 1 0,-1 0-1,0 0 1,1 1 0,-1-1 0,-5 7-1,5-4 34,1 0-1,0 0 0,0 0 0,0 1 1,1-1-1,0 1 0,1 0 0,-1 0 1,1 0-1,-2 14 0,4-17 13,0-1-1,0 1 1,0-1 0,0 0-1,1 1 1,0-1 0,-1 0-1,1 1 1,1-1 0,-1 0-1,0 0 1,1 0 0,-1 0-1,4 4 1,-2-3 73,1 0-1,-1 0 1,1 0-1,0-1 1,0 1-1,0-1 1,0 0-1,9 4 1,-8-4-50,0 0 0,0-1-1,0 1 1,0-1 0,1 0 0,-1-1 0,0 1-1,1-1 1,0 0 0,-1-1 0,1 0 0,0 1-1,9-2 1,15-5 62,0-2-1,0 0 0,55-25 1,-80 31-100,-1-1 1,1 1-1,-1-1 1,0 0-1,0 0 1,0-1 0,5-5-1,-6 6 27,18-16 25,-11 10-46,0-1 0,0 1 0,-1-2-1,11-14 1,-10 7 37,0-1-1,-2 1 1,7-22-1,16-64-53,-8 22 56,15-45 19,-36 118-110,0 0 1,2-13 0,-4 14 11,1 1 1,1-1-1,-1 1 0,5-10 1,-6 11-273,-5 7-4,-7 11 166,4 1 116,0 1-1,1 0 0,1 0 0,0 1 0,-5 22 0,-12 80-65,14-64 148,2-14-13,-12 77-200,17-98 167,1 0 1,0 0 0,2 0 0,4 27 0,-4-38-6,0 2 62,1-1 0,0 0 0,4 11 0,-5-18-54,-1 0 0,1-1 0,-1 1-1,0 0 1,1-1 0,-1 1 0,1-1 0,0 1-1,-1-1 1,1 1 0,-1-1 0,1 1 0,0-1-1,-1 0 1,1 1 0,0-1 0,0 0 0,-1 0-1,1 1 1,0-1 0,0 0 0,-1 0 0,1 0-1,0 0 1,0 0 0,-1 0 0,1 0 0,0 0-1,0 0 1,-1-1 0,1 1 0,0 0 0,0 0-1,-1-1 1,1 1 0,0 0 0,-1-1 0,2 0-1,3-2 51,0 0 0,-1 0 0,9-8 0,-10 9-88,9-10 33,-1 0 0,0-1 0,0-1 0,11-19 0,6-7-126,-31 85-702,1-25 828,1-1 0,2 25 0,0-9 59,-1-35-58,0 0 1,0 0-1,0 1 1,0-1-1,1 0 0,-1 0 1,0 0-1,0 0 1,0 0-1,0 1 1,1-1-1,-1 0 0,0 0 1,0 0-1,0 0 1,0 0-1,1 0 0,-1 0 1,0 0-1,0 0 1,0 0-1,1 0 0,-1 0 1,0 0-1,0 0 1,0 0-1,1 0 1,-1 0-1,0 0 0,0 0 1,0 0-1,1 0 1,-1 0-1,0 0 0,0 0 1,0 0-1,1-1 1,9-2 96,-9 2-58,30-13 45,0-2 0,-1-1 0,38-28 1,-11 6-28,-47 33-92,-2 0-55,0 1-1,0 1 1,9-5 0,-15 9 63,0-1 1,0 0 0,-1 1-1,1-1 1,0 1-1,0-1 1,0 1-1,0 0 1,0 0-1,0 0 1,0 0-1,0 0 1,0 0-1,0 1 1,0-1 0,0 1-1,0-1 1,0 1-1,0 0 1,1 1-1,-2-1-4,1 1-1,-1-1 0,0 1 1,0-1-1,0 1 0,0-1 1,-1 1-1,1 0 0,0 0 1,-1-1-1,1 1 0,-1 0 1,1 0-1,-1 0 1,0 0-1,0 0 0,0-1 1,0 1-1,0 0 0,-1 2 1,1 0 18,-1 1 0,1-1 0,-1 0 1,0 0-1,0 0 0,-1 0 0,1 0 1,-4 6-1,-14 21 389,68-54 283,-25 7-858,-19 13 169,0-1 0,0 1 0,0 0 0,0 0 0,0 1 0,0-1 0,1 1 0,-1 0 0,1 1 0,6-2 0,-10 3 6,-1 0-1,0 0 1,0 1-1,1-1 1,-1 0 0,0 1-1,0-1 1,1 1 0,-1-1-1,0 1 1,0-1-1,0 1 1,0 0 0,0 0-1,0-1 1,0 1-1,0 0 1,0 0 0,0 0-1,0 0 1,-1 0 0,1 0-1,0 0 1,-1 1-1,1-1 1,-1 0 0,1 0-1,-1 0 1,0 1-1,1-1 1,-1 0 0,0 2-1,1 6 1,0 0 0,0 0 0,-2 15 0,1-10 74,1-13-31,-1-1 0,1 0 0,0 0 0,0 0 1,0 0-1,0 0 0,0 0 0,-1 0 1,1 0-1,0-1 0,0 1 0,0 0 0,0 0 1,-1-1-1,1 1 0,0 0 0,0-1 1,-1 1-1,1-1 0,0 1 0,0-1 0,23-13 33,-6 0-259,-12 8 176,0 1 1,0 0 0,0 1-1,1 0 1,-1 0-1,1 0 1,0 1 0,0 0-1,13-4 1,-19 7 0,0 0 0,0 0 0,0 0 1,0 0-1,0 0 0,0 0 0,0 0 0,1 0 0,-1 0 1,0 0-1,0 1 0,0-1 0,0 1 0,0-1 0,0 1 0,0-1 1,0 1-1,0-1 0,0 1 0,0 0 0,-1-1 0,1 1 1,0 0-1,0 0 0,-1 0 0,2 1 0,0 2-1,0 1-1,0-1 0,0 1 1,-1-1-1,1 6 0,7 16-1,-8-25 32,-1 1 0,1 0 0,0-1 0,0 1 1,0-1-1,1 1 0,-1-1 0,0 0 0,0 1 0,1-1 0,-1 0 0,1 0 0,-1 0 0,1 0 0,0 0 0,-1 0 0,1 0 0,0-1 0,-1 1 0,1-1 0,0 1 0,0-1 0,0 0 0,0 1 0,-1-1 1,5 0-1,8 0 42,1-1 1,0 0-1,0-1 1,0 0-1,0-1 1,-1-1-1,0 0 1,19-9-1,-21 8 7,0 0-1,0-1 1,-1-1-1,19-14 1,-25 18-65,-1-1 0,0 1-1,-1-1 1,1 0 0,0 0 0,-1 0 0,0-1-1,0 1 1,0-1 0,-1 0 0,0 1 0,0-1 0,0 0-1,2-8 1,-4 12-11,0 1-1,1-1 1,-1 0-1,0 0 1,0 0-1,0 1 1,0-1-1,0 0 0,0 0 1,0 0-1,0 1 1,0-1-1,0 0 1,0 0-1,0 0 1,-1 1-1,1-1 1,0 0-1,-1 0 1,1 1-1,0-1 1,-1 0-1,1 1 1,-1-1-1,1 0 0,-1 1 1,1-1-1,-1 1 1,-1-2-1,1 2-4,-1 0 0,1-1 0,-1 1 0,1 0 0,-1 0-1,1 0 1,0 1 0,-1-1 0,1 0 0,-1 0 0,1 1 0,0-1-1,-1 1 1,-2 1 0,-3 2-25,-1 0 1,0 1-1,1-1 0,-9 10 0,12-11 47,1 0-1,0 0 0,0 1 1,0 0-1,0-1 0,1 1 1,0 0-1,0 0 0,0 1 1,0-1-1,0 0 0,-1 8 1,2-9 33,1 0 0,0 0 0,0 0 0,0 0 0,1 0 0,-1 0 0,0 0 0,1 0 0,0 0 0,0 0 0,0 0-1,0-1 1,0 1 0,1 0 0,-1-1 0,1 1 0,0-1 0,-1 1 0,1-1 0,3 2 0,-1 0 25,1 0-1,-1-1 1,1 1-1,0-1 1,0 0-1,0-1 1,1 1-1,-1-1 1,1 0-1,-1-1 1,1 1-1,0-1 1,0 0-1,7 0 1,-6-1-308,1 0 0,-1 0 0,0-1 0,13-2 0,-15 2-515,-1 0 1,1 0-1,-1-1 1,1 0-1,-1 0 1,0 0-1,6-5 0,-8 6 154,-1 0 1,0 0-1,0 0 0,1 0 0,-1 0 0,0 0 0,0-1 0,0 1 0,0-1 0,0 1 0,0-1 0,0 1 0,-1-1 0,1 1 0,0-3 0,2-7-3471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5:44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11 4640,'-25'5'2112,"33"-10"-1824,1 2 448,4 6-448,7-6 32,2 3-192,-5-3-3552,3-2 1888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25:44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506 213 5152,'-25'-8'2336,"33"16"-2048,12-11 1280,6 3-928,29-8 512,7 5-672,19-9-64,-10 9-256,6-16 32,-6 11-96,4-7 352,-7 8-224,-13-5-1792,-9 9 832</inkml:trace>
  <inkml:trace contextRef="#ctx0" brushRef="#br0" timeOffset="1">101 37 5568,'-71'-29'2528,"41"29"-2208,30-5 672,5 5-608,15-3-96,7 3-160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30:28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90 2720,'0'-1'103,"0"1"-1,0 0 1,-1 0 0,1 0 0,0 0-1,0-1 1,-1 1 0,1 0 0,0 0-1,0-1 1,0 1 0,0 0-1,-1 0 1,1-1 0,0 1 0,0 0-1,0-1 1,0 1 0,0 0 0,0 0-1,0-1 1,0 1 0,0 0 0,0-1-1,0 1 1,0 0 0,0-1 0,0 1-1,0 0 1,0-1 0,0 1-1,0 0 1,0 0 0,0-1 0,0 1-1,0 0 1,1-1 0,1-8 5097,-5 17-1510,-9 14-2524,1-4-540,5-5-172,0 1 0,-7 25 0,12-35-413,-82 227 2056,57-172-1127,-63 106 0,24-55-584,33-53-127,24-40-92,6-11-33,3-7 173,20-38-163,-1-1 0,18-54 0,36-157-306,-29 90 266,22-51 1597,-64 202-1412,-3 8-214,0-1 0,1 1 0,-1 0 0,1 0 0,0 0 0,0 0 0,-1 0 0,1 0 0,0 0 0,2-2 1,-2 4-50,-1 0 1,0 0-1,1 0 1,-1 0-1,1 1 1,-1-1-1,0 0 1,1 0-1,-1 0 1,0 0-1,1 1 1,-1-1 0,0 0-1,1 0 1,-1 0-1,0 1 1,1-1-1,-1 0 1,0 1-1,0-1 1,1 0-1,-1 1 1,0-1-1,1 1 1,6 11 57,-6-11-58,54 88 267,-28-42-69,33 78-1,0 1-41,-21-58 42,30 60 123,-54-103-210,-12-21-64,0 1 1,0-1-1,0 1 1,-1 0-1,0 0 0,2 6 1,-3-9-62,-1-1 0,0 1 0,0-1 0,0 1 0,0-1 0,0 1 0,-1-1 0,1 1 0,0-1 0,-1 1 0,1-1 0,-1 1 0,1-1 0,-1 1 1,0-1-1,1 0 0,-1 1 0,0-1 0,0 0 0,0 0 0,0 0 0,0 1 0,0-1 0,-1 0 0,1-1 0,-2 2 0,-6 4 12,0 0 1,-1-1-1,0 0 1,-17 5-1,-46 12 48,60-19-47,-17 5-145,0-1 0,-54 5 1,71-11-661,1-1 1,-1 0-1,1-1 0,0 0 1,-1-1-1,1-1 1,0 0-1,0 0 1,-18-9-1,29 12 428,-1 0 0,1-1 0,0 0 0,0 1 0,-1-1 0,1 0 0,0 0 0,0 0 0,0 0 0,0 0 0,0 0 0,0 0 0,0 0 0,0 0 0,0 0 0,1 0 0,-1 0 1,0-2-1,3-5-2528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30:29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 4640,'0'0'83,"0"0"0,0 1 0,0-1 1,0 0-1,1 1 666,-1-1-666,0 0 0,0 0 0,0 0 1,0 0-1,0 0 0,1 0 0,-1 0 0,0 0 1,0 0-1,0 0 0,0 0 0,0 0 0,0 0 1,1 0-1,-1 0 0,0 0 0,0 0 1,0 0-1,0 0 0,0 0 0,0 0 0,1 0 1,-1 0-1,0 0 0,0 0 0,0 0 0,1-1 666,-1 1-665,0 0-1,0 0 0,0 0 0,0 0 0,0 0 1,0-1-1,0 1 0,0 0 0,0 0 0,0 0 1,0 0-1,0 0 0,0 0 0,0 0 0,0-1 1,0 1-1,7 9 4720,-5 2-3456,-1-1 0,0 0-1,0 0 1,-1 1 0,-1 12 0,-10 55 567,6-47-1130,-7 48 139,-30 218 815,18-161-621,18-103-1002,4-19 12,0 0 1,1 25 0,1-34-122,0-5-3,0 0 1,0 0-1,0 0 1,0 1-1,1-1 0,-1 0 1,0 0-1,0 0 0,0 0 1,0 1-1,0-1 0,0 0 1,0 0-1,0 0 1,1 0-1,-1 1 0,0-1 1,0 0-1,0 0 0,0 0 1,1 0-1,-1 0 0,0 0 1,0 0-1,0 0 1,0 0-1,1 1 0,-1-1 1,0 0-1,0 0 0,0 0 1,1 0-1,-1 0 0,0 0 1,0 0-1,0 0 1,1 0-1,-1 0 0,0 0 1,0-1-1,0 1 0,1 0 1,-1 0-1,0 0 0,0 0 1,0 0-1,0 0 1,1 0-1,-1 0 0,0-1 1,13-5 82,-11 5-83,70-32 333,-56 25-248,0 2 0,0 0 0,34-7 0,56-2-98,-46 13-341,-47 3-4808,-1-1-5000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30:29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31 225 5216,'-24'-21'1696,"23"21"-1468,0-1 0,1 0 0,-1 1 1,1-1-1,-1 0 0,1 1 0,0-1 1,-1 0-1,1 0 0,0 0 0,-1 1 0,1-1 1,0 0-1,0 0 0,0 0 0,0 0 1,0 1-1,0-1 0,0 0 0,0 0 0,0 0 1,0 0-1,0 0 0,0 1 0,1-1 1,-1 0-1,0 0 0,1-1 0,1-1 348,1 1 0,-1-1-1,0 0 1,1 1 0,0-1 0,0 1-1,-1 0 1,1 0 0,1 0 0,3-2-1,39-12 1643,-24 9-1446,245-66 2588,-225 63-3264,40-15-751,-48 14-2720,-7 2-3560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8:11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9 8896,'-29'-6'2869,"29"5"-2809,0 1-1,0 0 1,-1 0-1,1 0 1,0 0 0,-1-1-1,1 1 1,0 0-1,0 0 1,-1 0 0,1 0-1,0 0 1,-1 0-1,1 0 1,0 0 0,0 0-1,-1 0 1,1 0 0,0 0-1,-1 0 1,1 0-1,0 0 1,-1 0 0,1 0-1,0 0 1,0 0-1,-1 1 1,1-1 0,0 0-1,-1 0 1,6 4 855,17 5 158,0-1 1,1-1 0,42 8 0,71 1-570,143-2-236,-143-9-648,-30-4-5523,-84-1 4111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30:30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26 9632,'-1'0'292,"0"0"1,1-1 0,-1 1 0,0-1-1,0 1 1,1-1 0,-1 1 0,0-1 0,1 0-1,-1 1 1,0-1 0,1 0 0,-1 1-1,1-1 1,-1-1 0,3-4 2119,9 3-341,84-4 3416,49 7-4368,-58 1-1042,-3 3-1332,-72-3-1514,1 1 0,18 6 0,-14-1-383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30:30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54 3808,'1'-1'209,"0"-1"0,0 1-1,0 0 1,1-1 0,-1 1 0,0 0 0,1 0 0,-1 0 0,0 0-1,1 0 1,-1 0 0,1 0 0,0 0 0,1 0 0,9-5 1842,-6 3-605,10-7 2655,-14 4-1708,-11 0 178,4 4-2247,-1 1 1,0 0-1,1 0 0,-1 1 0,0 0 0,1 0 0,-1 0 0,0 0 0,0 1 0,1 0 0,-1 0 0,1 1 0,-1 0 0,1 0 1,-1 0-1,1 0 0,0 1 0,-7 4 0,4-2-67,0 0 0,1 1 0,0 0 1,0 0-1,0 1 0,1-1 0,-1 1 0,2 1 0,-1-1 1,-8 17-1,9-12-79,2-1 1,-1 1 0,1 0-1,1 0 1,0 0 0,1 0-1,0 17 1,1-19-74,1 0 1,0-1-1,0 1 0,1 0 1,0 0-1,1-1 0,0 0 1,0 1-1,1-1 0,0 0 0,1-1 1,8 12-1,-9-14-209,0-1 0,1 0 0,0 0 0,0 0 0,0 0 0,1-1 0,-1 0 0,1 0 0,0-1 0,0 1 0,1-1-1,-1-1 1,1 1 0,-1-1 0,1 0 0,0 0 0,0-1 0,10 1 0,-6-2-963,0 0-1,0 0 0,0-1 1,0-1-1,0 0 1,19-6-1,-10 1-3335,0-1 0,29-17 0,-16 8-258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30:31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69 2656,'-6'-6'383,"4"5"-137,1 0 0,-1 0 0,1 0 0,-1-1 0,1 1 0,0 0-1,0-1 1,0 1 0,0-1 0,-1-2 0,3-3 4552,-1 6-4636,0 1 1,0 0-1,-1-1 0,1 1 0,0 0 1,0 0-1,0-1 0,0 1 0,0 0 0,0-1 1,0 1-1,0 0 0,0 0 0,0-1 1,0 1-1,1 0 0,-1-1 0,0 1 0,0 0 1,0 0-1,0-1 0,0 1 0,0 0 1,1 0-1,-1-1 0,0 1 0,0 0 0,0 0 1,1 0-1,-1-1 0,0 1 0,0 0 0,1 0 1,-1 0-1,0 0 0,0-1 0,1 1 1,0 0-1,21-7 4105,-16 5-3684,0 0 1,1 0-1,-1 1 0,10-1 1,-4 1-115,16-2 400,41 3 1,-38 1-530,47-5 0,-32 1-221,-32 2-101,4 0-283,29 1 1,0 1-3115,-30-1-752,-39 8-8924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30:32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20 7552,'-7'-2'885,"-6"-3"2305,22 4-791,71-5 5099,-56 3-6529,0 1 0,36 2 0,-44 1-797,1-1-223,-1 2 0,1 0-1,-1 1 1,1 0 0,-1 1 0,27 11 0,7 7-6941,-43-15 491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30:32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33 9312,'-8'0'4192,"16"5"-3616,1-10 2207,9 5-1631,6-3 1632,1 6-1568,5-6 64,4 3-768,-1-3-320,-4-2-128,-4-3-640,2 8 320,-7-6-2656,2 6 1632,-5-8-4063,-2 8 3039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30:33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2 140 7040,'-1'2'6394,"5"10"-2594,2 5-1829,-1 18-630,-2 0 0,-1 1 0,-6 67 0,1-29-673,2 123 243,2-89-793,-1-104-108,2 40 254,-2-40-282,1 0 1,-1-1-1,1 1 0,0 0 0,0-1 0,0 1 0,1-1 1,-1 1-1,3 2 0,-4-6-3,0 1-1,1-1 1,-1 0 0,0 0-1,1 0 1,-1 0 0,0 0-1,0 0 1,1 0 0,-1 0 0,0 0-1,1 0 1,-1 0 0,0 0-1,1 0 1,-1 0 0,0 0 0,0 0-1,1 0 1,-1 0 0,0 0-1,1 0 1,-1-1 0,0 1-1,0 0 1,1 0 0,-1 0 0,0 0-1,0-1 1,1 1 0,-1 0-1,0 0 1,0 0 0,0-1-1,0 1 1,1 0 0,-1-1 0,11-14-706,-5 4 500,-2 1 1,1-1-1,4-18 0,16-81 527,-5 0 0,-5-2 0,1-213 0,-16 313 146,0 0 0,1 0 0,1 0 0,3-19 0,-4 29-367,0 0 0,0 0 0,0 1 0,0-1 0,1 0 0,-1 1 0,0-1 0,1 1 0,-1 0 1,1-1-1,-1 1 0,1 0 0,0 0 0,-1 0 0,1 0 0,0 0 0,0 0 0,0 0 1,0 1-1,0-1 0,0 1 0,0-1 0,0 1 0,0 0 0,2 0 0,8-1 170,-1 1 0,1 1-1,13 2 1,-14-2-133,59 8 516,-19-3-228,60 2 0,-56-10-347,1-2 0,57-12 0,-106 15-7,41-6 190,-44 7-224,0 0-1,1 1 0,-1-1 0,0 1 1,0-1-1,0 1 0,0 0 0,0 1 0,7 2 1,-9-2-18,0 0 0,1 0 0,-1 0 0,0 0 0,-1 0 0,1 0 0,0 1 0,0-1 0,-1 1 0,0-1 0,1 1 0,-1-1 0,0 1 0,0 0 0,-1 0 0,1-1 0,0 1 0,-1 0 0,0 0 0,1 0 0,-2 4 0,1 5 19,0 0-1,-1 1 0,-4 19 0,4-29-418,0 0 1,0 0-1,0 0 1,-1 0-1,1 0 1,-1-1-1,1 1 1,-4 3-1,-3 6-5806,3 2-4017,4-4 5489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30:35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 4480,'-18'2'3185,"-8"1"11478,23-1-13260,5-1-585,-1-1-689,1 0 1,-1 1 0,1-1-1,-1 1 1,1 0 0,-1 0-1,1-1 1,-1 1 0,0 0 0,0 0-1,2 2 1,5 3 282,2-1-276,0-1 1,1 0 0,0 0 0,0-1-1,0 0 1,0-1 0,14 1 0,4 2-26,307 73 289,-230-44-203,-98-32-263,5 3 554,-14 0-200,-8 2-161,-17 9 244,-46 19 0,-115 55-227,86-28-3127,69-41-1095,28-19 3329,-16 13-4311,20-14 4706,-1-1 1,1 1-1,-1-1 1,1 1-1,0 0 1,-1-1-1,1 1 1,0 0-1,-1-1 1,1 1-1,0 0 1,0-1-1,0 1 1,0 0-1,0-1 1,0 1-1,0 0 1,0-1-1,0 1 1,0 0-1,0 0 1,0-1-1,0 1 1,0 0-1,1-1 1,-1 1-1,0 0 1,0-1-1,1 1 1,0 0-1,10 14-3395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30:36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48 6656,'-8'0'2144,"7"0"-1307,15 1 6512,0 0-6189,-1 0 0,1-2 0,0 1-1,0-1 1,13-4 0,7 1-306,326-31 364,-338 33-1428,19 0-2088,-7 1 612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30:37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73 3136,'1'-6'474,"1"1"1,-1 0-1,1 0 1,0 0-1,0 0 1,5-8-1,-5 10 69,0 1 1,0 0-1,0 0 0,0-1 0,0 1 1,1 1-1,-1-1 0,0 0 1,1 0-1,0 1 0,-1 0 0,6-3 1,-7 4-424,-1 0 1,1 0-1,0-1 1,0 1-1,-1 0 1,1 0-1,0 0 1,-1 0-1,1 0 1,0 0-1,0 0 1,-1 0-1,1 0 1,0 0-1,-1 0 1,1 1-1,0-1 1,0 0-1,-1 1 1,1-1-1,-1 0 1,1 1-1,0-1 1,-1 0-1,1 1 1,0 0-1,0 1 81,0-1-1,1 1 0,-1-1 0,0 1 1,-1 0-1,1 0 0,0 0 1,0 0-1,0 3 0,1 3 389,-1 1-1,0-1 1,0 13-1,-2-5-84,-1-1 0,-1 1 0,0-1 1,-1 0-1,-10 26 0,4-13-20,-14 59 347,18-62-686,-77 447 2119,80-452-2197,-3 23 245,0 45 0,8-64-224,-2-24-85,0 1 0,0-1-1,0 1 1,0-1 0,0 1-1,0-1 1,0 1-1,0-1 1,0 1 0,0-1-1,1 1 1,-1-1 0,0 1-1,0-1 1,1 1 0,-1-1-1,0 1 1,1-1 0,-1 0-1,0 1 1,1-1 0,-1 0-1,1 1 1,-1-1 0,0 0-1,1 1 1,-1-1 0,1 0-1,-1 0 1,1 0 0,-1 1-1,1-1 1,-1 0-1,2 0 1,2-1-36,0 0 0,0-1-1,1 1 1,-1-1 0,0 0-1,0 0 1,-1-1 0,5-2-1,28-26-475,-19 15 236,21-19 205,-2-3 0,-2-1 0,55-81 0,-34 51 419,-55 68-331,1 0 0,0 0 0,0 0 0,0 0 0,0 0 0,0 0 0,0 0 0,0 0 0,0 0 0,0 1-1,1-1 1,-1 0 0,0 1 0,0-1 0,3 0 0,-3 1 3,0 0-1,0 0 1,0 1 0,0-1-1,-1 0 1,1 0 0,0 1-1,0-1 1,0 1 0,0-1-1,-1 1 1,1-1 0,0 1-1,-1-1 1,1 1 0,0-1-1,-1 1 1,1 0 0,-1 0-1,1-1 1,-1 1 0,1 0-1,-1 0 1,1 1 0,3 5 98,-1 0 1,0 1-1,-1-1 1,0 1 0,0 0-1,1 14 1,0 51 323,-3-61-392,0-6-23,0 14-12,0 0 0,-2 1 0,-6 35-1,1-24-26,4-17-1488,-10 28 1,11-34-402,0 0-2292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30:37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711 17 6464,'-6'-6'1661,"6"5"-1451,-1 0 0,1 0 0,-1 1 0,1-1 0,-1 0-1,0 1 1,1-1 0,-1 0 0,0 1 0,1-1 0,-1 1 0,0-1-1,0 1 1,0 0 0,0-1 0,1 1 0,-1 0 0,0-1 0,0 1 0,0 0-1,0 0 1,0 0 0,0 0 0,0 0 0,0 0 0,-1 0 0,-24 5 3028,-45 13 1,25-5-2303,-208 69 941,107-10-1792,55-19-3071,92-52 2936,-7 3-872,0 0-1,-11 10 1,17-13 209,-1 1 1,1 0 0,-1-1 0,1 1 0,0 0 0,-1 0 0,1 0-1,-1 3 1,0 10-3778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8:11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57 9792,'-40'-8'5024,"40"4"-5088,5 4-96,17-8-800,6 0 544,43-9-3040,11 5 1888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30:40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8 110 1152,'-8'4'4576,"29"5"2053,-20-9-6241,1 1-1,0-1 1,0 0-1,0 1 1,0-1-1,0 0 1,3-1 0,-3 1-247,0 0 0,0 0 0,-1 0-1,1 0 1,0 0 0,0 1 0,-1-1 0,1 0 0,0 1 0,-1-1 0,1 1 0,1 1 0,8 2 108,0 0-1,0 0 1,0-1-1,0 0 1,0 0-1,20 0 1,-18-1-224,182 8 1122,-97-7-768,510-9 2029,-534 4-2134,-49 1-173,65 1 198,11 2 173,103-12-1,-204 10-470,121-11 517,176-40-1,27 4 283,-183 32-171,11 0 79,0 6 0,1 6 0,226 27 0,-77-8-2953,-300-16 1782,0 0 0,0 0 0,1 0 0,-1-1 0,0 1 0,0 0 0,0-1 0,3-1 0,-10-13-9279,-7 3 5977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30:44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0 654 1984,'0'0'640,"13"4"4085,-10-3-4033,1 0 0,0 0-1,-1 0 1,1 0 0,0-1-1,0 1 1,0-1 0,7-1 0,33-5 1647,-36 4-1922,0-1 0,1 0 0,10-6-1,3-1 189,-3 2-317,0-2 1,-1 0-1,0-1 0,-1-1 1,29-26-1,70-79-32,-99 98-178,10-12 55,-1-2 1,-1-1-1,-2 0 0,-1-2 1,-2 0-1,26-70 0,-46 106-125,4-11 113,0 1 0,2-13 0,-5 21-66,-1-1 0,0 1 0,1 0-1,-1-1 1,0 1 0,0-1-1,0 1 1,0-1 0,-1 1 0,1-1-1,-1 1 1,1 0 0,-1-1 0,0 1-1,0 0 1,-1-3 0,1 4-39,0 1 0,0-1 0,0 0 0,1 1 0,-1-1 0,0 1 0,0-1 0,0 1 0,0-1 0,0 1 0,0 0 0,0-1-1,0 1 1,0 0 0,0 0 0,0 0 0,0 0 0,0 0 0,0 0 0,0 0 0,0 0 0,-1 0 0,-23 6 80,23-5-79,-5 2 28,1-1 1,-1 2-1,1-1 1,0 1-1,0 0 1,0 0-1,1 1 1,-1-1-1,1 1 1,0 1-1,-8 10 1,2 0 129,0 1 1,1 0-1,-8 19 1,6-6 25,0 0 0,2 1 1,1 0-1,2 1 0,1 0 1,1 0-1,0 47 0,5-64-159,1 0 0,0-1 0,2 1 0,4 17 0,-5-24 33,0-1-1,1 0 1,0 0-1,0 1 0,1-2 1,0 1-1,0 0 1,1-1-1,7 9 1,-9-13-72,0 0 1,0 0 0,0 0-1,0 0 1,0 0-1,1-1 1,-1 0 0,0 1-1,1-1 1,-1-1-1,1 1 1,-1 0 0,1-1-1,0 0 1,-1 0 0,1 0-1,-1 0 1,1 0-1,5-2 1,6-1 50,1-1 0,27-10 1,-42 14-55,41-16-18,0-2 0,62-36 0,-84 38-34,-17 13 106,0 1 1,0-1-1,0 1 1,1-1-1,-1 1 1,1 0 0,4-2-1,-7 4-47,-1 1 1,0-1-1,0 0 0,0 0 0,1 0 0,-1 1 1,0-1-1,0 0 0,0 0 0,0 1 0,1-1 1,-1 0-1,0 0 0,0 1 0,0-1 0,0 0 0,0 0 1,0 1-1,0-1 0,0 0 0,0 0 0,0 1 1,0-1-1,0 0 0,0 1 0,0-1 0,0 0 1,0 0-1,0 1 0,0-1 0,0 0 0,0 0 1,0 1-1,0-1 0,-1 1 0,-3 22 339,0 7-23,4-19-175,0 1 1,1-1-1,1 0 0,5 21 0,-7-20 912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30:44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35 5632,'-16'-24'2560,"11"21"-2208,1-1 224,8 4-384,-4-4-512,0 8 160,0 0-1760,5 4 1024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30:46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9 655 4160,'-2'0'483,"2"0"-436,0-1 1,0 1-1,-1 0 1,1 0-1,0 0 1,0 0-1,0 0 1,-1 0-1,1 0 1,0 0-1,0 0 1,0 0-1,-1 0 1,1 0-1,0 0 1,0 0-1,-1 0 1,1 0-1,0 0 1,0 0-1,0 0 1,-1 1-1,1-1 1,0 0 0,0 0-1,0 0 1,0 0-1,-1 0 1,1 0-1,0 1 1,0-1-1,0 0 1,0 0-1,0 0 1,0 1-1,-1-1 1,1 0-1,0 0 1,2 0 333,-1 1 0,0-1 0,1-1 0,-1 1 0,1 0 0,-1 0 0,0 0 0,1-1 1,-1 1-1,3-1 0,3-3 710,1-1 0,-1 1 0,13-11 0,35-38 1091,-44 41-1705,38-37 435,-3-4 0,49-69 0,106-166 1104,-182 260-1529,-13 18 70,-6 10-530,0 0-1,0 0 1,0 0 0,0 0-1,0 0 1,0 0-1,0 0 1,0 0-1,0 0 1,-1 0-1,1 0 1,0 0 0,0 0-1,0 0 1,0 0-1,0 0 1,0 0-1,0 0 1,0 0-1,0 0 1,0 0 0,0 0-1,0 0 1,0 0-1,0 0 1,0 0-1,0 0 1,0 0-1,0 0 1,0 0 0,-1 0-1,1 0 1,0 0-1,0 0 1,0 0-1,0 0 1,-3 3-38,-1 1-1,1 0 1,0 0 0,0 0 0,1 0-1,-1 0 1,1 1 0,-2 5-1,-6 10-9,-186 333 245,160-291-189,3 1 0,3 2-1,-36 113 1,38-92 97,-5 15-179,31-95-6,-2 11 20,4-16 25,0-1 0,0 0 0,0 1 0,0-1 1,0 1-1,-1-1 0,1 1 0,0-1 0,0 0 0,-1 1 1,1-1-1,0 1 0,0-1 0,-1 0 0,1 1 0,-1-1 0,1 0 1,0 1-1,-1-1 0,1 0 0,0 0 0,-1 0 0,1 1 0,-1-1 1,2-17-600,-2 12 481,1 0 1,0 0-1,0 0 1,0 0-1,1 0 1,0 1-1,1-7 1,2 5 123,-1 0 0,2 0 0,-1 0 0,1 1 0,0-1 0,0 1 0,6-4 0,6-5 26,23-13 0,143-71 589,-20 11-570,-154 82 15,-1-1 1,0 0 0,0 0-1,-1-1 1,0 0-1,0 0 1,7-11-1,-10 13-6,-1 0-1,0-1 0,0 0 1,0 1-1,0-1 0,-1 0 1,0 0-1,0 0 0,-1 0 1,0-1-1,0 1 1,0-7-1,0 11-44,-1 0 0,0 0 1,0 0-1,-1 0 0,1 1 0,0-1 1,-1 0-1,1 0 0,-1 0 1,1 1-1,-1-1 0,0 0 0,0 1 1,0-1-1,0 0 0,0 1 0,0-1 1,0 1-1,0 0 0,-1-1 0,1 1 1,0 0-1,-1 0 0,1 0 0,-1 0 1,0 0-1,1 0 0,-1 0 1,-2 0-1,1 0 5,0 1 0,1-1 0,-1 1 0,0 0 0,0 0 0,0 0 1,0 0-1,1 1 0,-1-1 0,0 1 0,0-1 0,1 1 0,-1 0 0,0 0 0,1 1 1,-1-1-1,1 0 0,-4 4 0,3-3 49,0 0 0,1 0 0,-1 1 0,1-1 0,-1 1 0,1-1 0,0 1 1,0 0-1,0 0 0,1 0 0,-1 0 0,1 0 0,-1 0 0,1 1 0,0-1 0,0 0 0,1 1 0,-1 3 0,0-2 33,2 1 0,-1-1 0,0 0 0,1 0 0,0 1 0,0-1 0,1 0 0,0 0 0,0 0 0,0-1 0,4 8 0,10 18 138,-12-20-171,1 0 0,0 0 0,1-1 0,0 0-1,11 12 1,-9-12-87,-7-8 31,0 1 1,0-1-1,0 0 1,1 0 0,-1 1-1,0-1 1,0 0-1,1 0 1,-1 0 0,1 0-1,-1 0 1,1-1-1,-1 1 1,1 0-1,-1-1 1,1 1 0,0-1-1,-1 1 1,4-1-1,-5 0 86,15-4-288,-10-1 193,0 0 0,1 0 0,10-7 0,17-15-92,11-17-90,-5 7 161,-3 0 0,52-71 0,-57 59-23,26-53 0,20-61 174,-50 105 83,-26 55-198,4-6 34,-1 0 0,0 0 0,-1-1 0,0 0 0,0 1 0,2-19 0,-5 27-43,0 1 0,0 0 1,1 0-1,-1-1 1,0 1-1,0 0 0,0 0 1,0 0-1,0-1 0,-1 1 1,1 0-1,0 0 0,0-1 1,0 1-1,0 0 0,0 0 1,0 0-1,0-1 0,0 1 1,0 0-1,0 0 0,-1 0 1,1-1-1,0 1 0,0 0 1,0 0-1,0 0 0,-1 0 1,1 0-1,0-1 0,0 1 1,0 0-1,-1 0 0,1 0 1,0 0-1,0 0 1,0 0-1,-1 0 0,1 0 1,0 0-1,0 0 0,-1 0 1,1 0-1,0 0 0,0 0 1,-1 0-1,1 0 0,0 0 1,0 0-1,0 0 0,-1 0 1,1 0-1,0 0 0,0 0 1,0 0-1,-1 1 0,1-1 1,0 0-1,0 0 0,0 0 1,-1 0-1,1 0 0,0 1 1,0-1-1,0 0 0,0 0 1,0 0-1,0 1 1,-1-1-1,-1 2 37,0 0 0,1 0 0,-1 0 0,0 0 0,1 0 0,-3 4 0,-2 8 73,0 1 0,0 1 0,-3 21 0,-7 52 212,6-33-200,-7 26 52,-19 132 331,36-205-472,-1-1-1,1 1 1,0-1 0,1 1 0,0-1 0,3 11-1,-4-17-89,1 1 0,0-1 0,-1 0 0,1 0 0,0 0 0,1 0 0,-1 0 0,0 0 0,1 0 0,-1 0 0,1 0 0,-1 0 0,1-1 0,0 1 0,0-1 0,0 1 0,0-1 0,0 0 0,0 1-1,0-1 1,0 0 0,0-1 0,1 1 0,-1 0 0,0-1 0,5 1 0,-2 0-635,0-1 0,1 0 0,-1 0 0,1-1 0,-1 1 0,1-1 0,-1 0 0,0-1 0,1 1 0,-1-1 0,8-4 0,-4 1-1504,-1 0 0,1-1 0,-1 0 0,-1 0-1,11-10 1,-6 7-232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30:46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41 128 6304,'-27'-18'2032,"26"18"-1917,1-1 1,-1 1-1,0 0 1,1-1-1,-1 1 1,0 0 0,1 0-1,-1 0 1,0-1-1,0 1 1,1 0-1,-1 0 1,0 0-1,1 0 1,-2 0 0,0 2 603,6-2 174,100-6 5738,46-20-6562,-102 17 207,99-30-3706,-68 16-3391,-52 18 4251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30:46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64 368 6880,'-17'-5'3136,"17"24"-2720,-3-7 1728,-2-1-1248,-4 0 1408,9 5-1313,-8 2-383,8-4-384,-8-1-128,8-2-32,-4-4-672,4 4 320,-5-8-2495,5 2 1535,-5-5-2752</inkml:trace>
  <inkml:trace contextRef="#ctx0" brushRef="#br0" timeOffset="1">89 27 5632,'-8'-15'2560,"13"9"-2208,-5 1 512,0 10-544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30:47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19 5056,'0'-1'75,"-1"1"0,1-1 0,0 1 0,-1 0 1,1 0-1,-1-1 0,1 1 0,0 0 0,-1 0 0,1-1 0,-1 1 1,1 0-1,-1 0 0,1 0 0,-1 0 0,1 0 0,-1 0 1,1 0-1,-1 0 0,1 0 0,-1 0 0,0 0 0,0 10 1280,0 7 1706,-6 21 1210,3-19-2530,0 1 1,0-1-1,-16 36 1,9-28-318,11-26-1420,0-1 0,0 0 0,0 0 0,0 0 0,0 0 0,0 0 0,0 0 1,0 0-1,0 1 0,0-1 0,0 0 0,0 0 0,0 0 0,0 0 0,0 0 0,0 0 1,0 0-1,0 1 0,0-1 0,0 0 0,0 0 0,0 0 0,0 0 0,0 0 0,0 0 1,1 0-1,-1 0 0,0 0 0,0 1 0,0-1 0,0 0 0,0 0 0,0 0 1,0 0-1,0 0 0,0 0 0,1 0 0,-1 0 0,0 0 0,0 0 0,0 0 0,0 0 1,0 0-1,0 0 0,0 0 0,1 0 0,-1 0 0,0 0 0,0 0 0,0 0 0,0 0 1,0 0-1,0 0 0,0 0 0,1 0 0,-1 0 0,9-2-68,11-6 9,0 0-1,-1-2 0,0-1 1,33-24-1,-11 7 20,-13 8 148,-18 13 292,0-1 1,1 1-1,0 1 0,0 0 1,14-5-1,-24 11-360,-1 0 0,1 0 0,0-1 0,-1 1 0,1 0 0,-1 0 0,1 0 0,0 0 0,-1 0 0,1 0 0,-1 0 0,1 0 0,0 0 0,-1 0 0,1 1 0,-1-1 0,1 0 0,0 0 0,-1 0 0,1 1 0,-1-1 1,1 0-1,-1 1 0,1-1 0,-1 1 0,1-1 0,-1 0 0,0 1 0,1-1 0,-1 1 0,1-1 0,-1 1 0,0-1 0,1 1 0,-1 0 0,0-1 0,0 1 0,0-1 0,1 1 0,-1-1 0,0 1 0,0 0 0,0-1 0,0 1 0,0 0 0,0-1 0,0 1 0,0-1 0,-1 2 0,1 5 136,0 0 0,-1 0 0,-2 10-1,1-10-91,-5 31-173,7-38 54,1 0 1,-1 1 0,1-1 0,-1 0-1,0 0 1,1 0 0,-1 0-1,1 0 1,-1 1 0,1-1 0,-1 0-1,1 0 1,-1 0 0,1 0-1,-1 0 1,0 0 0,1-1 0,-1 1-1,1 0 1,-1 0 0,1 0-1,-1 0 1,1 0 0,-1-1-1,0 1 1,1 0 0,0-1 0,15-6-418,-3 0 275,4-2 175,1 0 1,21-7-1,-38 16 63,0 0 0,0-1 0,0 1-1,1 0 1,-1 0 0,0 0-1,0 0 1,0 0 0,1 0-1,-1 0 1,0 0 0,0 0-1,1 1 1,-1-1 0,0 0-1,0 1 1,0-1 0,0 1-1,1-1 1,-1 1 0,0 0 0,0-1-1,0 1 1,0 0 0,-1 0-1,1 0 1,0 0 0,0-1-1,0 1 1,-1 1 0,1-1-1,0 0 1,-1 0 0,1 0-1,-1 0 1,1 0 0,-1 0-1,1 2 1,1 6 93,0 1-1,0-1 0,-1 0 1,0 12-1,0-7-64,4 19 114,-2-22-920,-2 0 1,2 16-1,12-34-9555,4-11 3972,-14 9 5002,0 1 0,1 0 1,0 1-1,1-1 0,0 1 1,7-6-1,-9 9 1286,-1 1 1,0-1-1,6-8 0,-7 8 1002,-1 1-1,1 0 0,0-1 1,6-3-1,-7 6-510,0 0 0,-1 0 0,1 0-1,-1 1 1,1-1 0,0 1 0,-1-1 0,1 1-1,0-1 1,0 1 0,-1 0 0,1 0-1,0 0 1,0 0 0,2 1 0,14 0 1153,-1-1 0,1 0 1,29-5-1,-22 2-720,-4 0-575,0 0 1,-1-1-1,0-1 1,24-9-1,-35 10-247,0 1-1,-1-2 0,0 1 0,0-1 1,0 0-1,0 0 0,-1-1 0,0 0 1,0-1-1,0 1 0,8-13 1,-14 18-61,0 0 0,0-1 0,0 1 0,0-1 0,-1 0 0,1 1 0,-1-1 0,1 0 0,-1 1 0,1-1 0,-1 0 0,0 1 0,0-1 0,0-2 1,0 4-23,0-1 0,0 1 1,0-1-1,0 1 0,0-1 1,0 1-1,0-1 1,0 1-1,0 0 0,0-1 1,-1 1-1,1-1 0,0 1 1,0-1-1,-1 1 1,1 0-1,0-1 0,-1 1 1,1 0-1,0-1 0,-1 1 1,1 0-1,0 0 1,-1-1-1,1 1 0,-1 0 1,1 0-1,-1-1 0,-17 0 314,-15 10 380,17-2-116,0 0-1,-24 17 1,32-19-359,0 1 0,0 0 0,1 0 0,0 1 0,0 0 0,-6 9 0,11-14-207,1 0 0,-1 0 1,1 0-1,0 0 0,0 0 0,0 0 0,1 1 0,-1-1 0,0 0 0,1 1 0,-1-1 0,1 0 0,0 1 0,0-1 0,0 0 0,0 1 0,0-1 0,0 0 0,1 1 0,-1-1 0,1 0 0,0 0 0,0 1 1,0-1-1,0 0 0,0 0 0,0 0 0,0 0 0,3 3 0,0 0-17,0-1 0,1 0 0,-1 0 0,1 0 0,0 0 0,0-1 0,0 0 0,1 0 0,-1 0 0,10 3 0,-3-3-71,1 1 0,0-2 0,-1 0 0,1 0 0,26-1 0,-18-2-1499,0 0-1,40-10 1,-16 0-740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31:12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27 1472,'0'0'145,"1"-1"1,-1 0-1,0 0 0,0 1 1,1-1-1,-1 0 0,0 1 1,1-1-1,-1 0 0,0 1 1,1-1-1,-1 1 0,1-1 1,-1 1-1,1-1 0,0 1 1,0-2-1,0 2 62,0 0-1,-1-1 1,1 0 0,0 1 0,-1-1-1,1 1 1,-1-1 0,1 0-1,-1 1 1,1-1 0,-1 0 0,1 1-1,-1-1 1,0 0 0,0 0 0,1-3 3138,-2 9 1083,-7 24-4029,-4 20-220,-26 113 1092,34-140-1266,-8 49 22,12-63 30,-1 0 0,2 0-1,-1-1 1,1 1 0,0 0-1,0-1 1,3 10-1,-2-11-8,-1-3 36,-1-1 1,1 0 0,0 0 0,0 0-1,0 0 1,0 0 0,0 0 0,0 0-1,2 2 1,-2-4-49,0 1-1,0-1 1,-1 1-1,1-1 1,0 1-1,0-1 1,0 0-1,0 0 1,0 0-1,0 1 1,0-1 0,0 0-1,0 0 1,0 0-1,0 0 1,0 0-1,0-1 1,0 1-1,0 0 1,0 0-1,0-1 1,0 1-1,-1 0 1,1-1 0,2 0-1,5-4 72,-1 0 1,1 0-1,-1 0 0,0-1 0,7-7 0,2-2-46,6-6-21,36-47 0,-39 42-32,24-41 0,-34 38 285,-10 31-392,0 0-1,1 0 0,-1 0 0,1 1 0,-1-1 0,1 0 0,-1 1 0,1-1 0,0 3 1,1 32 93,-1-17 2,1-4 8,2 24-1,-2-35 7,0 1 1,0-1 0,0 1-1,1-1 1,0 0-1,0 1 1,6 8-1,-7-12 31,1 0 0,-1 0 0,1 0-1,0 0 1,0 0 0,0-1 0,0 1 0,0-1-1,0 1 1,0-1 0,0 0 0,1 1 0,-1-1 0,1 0-1,-1-1 1,0 1 0,1 0 0,0-1 0,-1 1 0,1-1-1,-1 0 1,1 0 0,-1 0 0,1 0 0,0-1-1,-1 1 1,4-1 0,6-3 115,0 1 0,0-2 0,-1 0 0,16-9 0,-7 5-319,10-8 185,30-20 0,-26 14 99,-27 18-95,0 0-1,-1 0 1,6-7 0,-6 7-65,0-1 0,0 1 0,8-6 0,-14 11 42,0 0 1,1 0-1,-1 0 1,0 0-1,0 0 1,1 0-1,-1-1 1,0 1-1,0 0 1,1 0-1,-1 0 1,0 0-1,0 0 1,1 0-1,-1 0 0,0 0 1,1 0-1,-1 0 1,0 0-1,0 0 1,1 1-1,-1-1 1,0 0-1,0 0 1,1 0-1,-1 0 1,0 0-1,0 0 1,0 1-1,1-1 0,-1 0 1,0 0-1,0 0 1,0 1-1,1-1 1,-1 0-1,0 0 1,0 0-1,0 1 1,6 15 193,-3 18 150,1 59-75,-8-72-22,4-19-4,1-4-49,12-14-97,0 0 1,0-1 0,18-37-1,-7 13-219,-16 28 94,-5 7-38,1 0 0,0 0 0,7-8-1,-7 26-21,-2 1 228,-2 1 0,1-1 0,-2 1-1,0-1 1,-5 24 0,4-22-179,-1 6 100,2 32 0,1-52-26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31:16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286 393 3392,'10'-7'1379,"2"-4"2267,-12 11-3516,0-1 0,0 1 0,0 0 0,0-1 0,0 1 0,0-1 0,1 1 0,-1 0 0,0-1 0,0 1 0,0-1 0,0 1-1,0 0 1,0-1 0,-1 1 0,1-1 0,0 1 0,0 0 0,0-1 0,0 1 0,0-1 0,-1 1 0,1 0 0,0-1 0,0 1 0,0 0 0,-1-1-1,1 1 1,0 0 0,-1 0 0,1-1 0,0 1 0,-1 0 0,0-1 0,-6-6 1947,7 6-1974,-1 0 0,1 0 0,-1 1 0,0-1 0,1 0 0,-1 0 0,0 1 0,1-1 0,-1 1-1,0-1 1,0 1 0,1-1 0,-1 1 0,0-1 0,0 1 0,0 0 0,0-1 0,0 1 0,1 0 0,-1 0 0,0 0 0,0 0 0,0 0 0,0 0 0,0 0 0,0 0 0,-1 0 0,-15 5 229,1 0 0,0 1 1,0 1-1,0 0 0,-15 11 0,-70 53 448,95-66-761,1 0 0,0 0 0,0 0 0,0 0 0,1 1 0,0 0 0,0-1 0,0 2 0,1-1 0,0 0 1,0 1-1,0 0 0,-2 11 0,5-16-16,0 1 1,0-1 0,0 0 0,0 1 0,1-1-1,-1 0 1,1 0 0,-1 0 0,1 1-1,0-1 1,0 0 0,0 0 0,0 0-1,0 0 1,1 0 0,-1-1 0,1 1 0,-1 0-1,1-1 1,-1 1 0,1-1 0,0 1-1,0-1 1,3 2 0,2 2 46,0-1 0,1 0 0,-1 0 0,1-1 0,10 3 0,-6-4 54,0 0-1,1-1 0,-1 0 0,1-1 0,18-2 1,-23 1-84,8 0 25,-1-1 0,0-1-1,0 0 1,0-1 0,0-1-1,-1 0 1,25-13 0,-32 14-35,0 0 0,1 0 1,-2-1-1,1 0 0,0-1 1,-1 1-1,0-1 0,-1 0 1,1-1-1,-1 1 0,0-1 1,-1 0-1,0-1 0,0 1 1,5-13-1,-7 12 10,0 1 1,0-1-1,-1 0 1,0 1-1,0-16 1,-1 15 46,1 7-71,-1 0 0,0 0 0,0-1-1,0 1 1,0 0 0,0 0 0,0-1 0,0 1-1,0 0 1,0 0 0,-1 0 0,1-1 0,0 1-1,-1 0 1,1 0 0,-1 0 0,0 0 0,1 0-1,-1 0 1,0 0 0,1 0 0,-1 0 0,0 0-1,-1-1 1,2 2-3,-1 0 0,1-1-1,-1 1 1,1 0 0,0-1-1,-1 1 1,1 0 0,-1 0-1,1-1 1,-1 1 0,1 0-1,-1 0 1,1 0 0,-1 0 0,1 0-1,-1 0 1,1 0 0,-1 0-1,1 0 1,-1 0 0,1 0-1,-1 0 1,1 0 0,-1 0-1,1 0 1,-1 1 0,1-1-1,-1 0 1,1 0 0,0 0-1,-1 1 1,1-1 0,-1 0-1,1 1 1,0-1 0,-1 0-1,1 1 1,-1-1 0,1 1 0,0-1-1,0 0 1,-1 1 0,1-1-1,0 1 1,0-1 0,0 1-1,-1-1 1,1 1 0,0-1-1,0 1 1,-2 6 0,0-1-1,-1 0 1,1 1-1,-1-1 1,-1 0-1,-5 8 1,5-8 0,-1 1 1,2-1 0,-1 1-1,1 0 1,-5 13-1,7-12 7,-1-1 0,1 1-1,0-1 1,0 1 0,2 14-1,-1-20 3,0 1-1,1-1 0,-1 1 0,1-1 0,0 1 0,0-1 0,0 1 0,0-1 0,0 0 0,0 1 0,1-1 0,-1 0 0,1 0 0,0 0 0,-1 0 0,1 0 0,0-1 0,0 1 0,0 0 1,0-1-1,4 2 0,-2 0 22,1-1 1,-1 0 0,1-1 0,-1 1 0,1-1 0,0 0-1,0 0 1,0 0 0,-1-1 0,1 0 0,0 0 0,0 0-1,0 0 1,9-3 0,21-1 173,-16 2-90,31-7 0,-8-1-57,51-16 260,-83 22-292,1 0-1,0-1 1,-1 0 0,0-1 0,0 0 0,11-10 0,-19 14-11,0 0-1,0 0 1,0 0 0,0 0 0,-1-1-1,1 1 1,-1-1 0,1 1 0,-1-1 0,0 1-1,0-1 1,0 0 0,0 0 0,0-3-1,-1 5-118,1-2-227,0 3 338,-1 1 0,1-1 0,-1 1 0,1-1 0,-1 1 0,1-1 0,-1 1 0,1-1 0,-1 1 0,0-1 0,1 1 0,-1 0 0,0-1 0,0 1 0,1 0 0,-1-1 0,0 2 0,7 11 58,-6-10-54,1-1 0,-1 0-1,0 1 1,0 0-1,0-1 1,0 1-1,-1 0 1,1-1-1,0 1 1,-1 3-1,5 14-165,-1-6 225,-3-11-60,0 1 1,1 0-1,0 0 1,0-1-1,0 1 1,0-1-1,1 0 1,4 6-1,-2-4 39,0 1 0,1-1 0,11 8 1,-15-12-31,1 1 1,0-1 0,0 0-1,1 0 1,-1 0-1,0 0 1,0-1 0,0 0-1,1 1 1,-1-1 0,0 0-1,0 0 1,1-1-1,-1 1 1,0-1 0,0 1-1,0-1 1,0 0 0,0 0-1,0-1 1,5-1 0,-1-1 15,-1 0 0,1 0 1,-1 0-1,1-1 0,-1 0 1,-1 0-1,11-12 0,-4 1 20,-1-1 0,-1-1 0,0 0 0,-1 0 0,8-23-1,25-99-33,-26 80-40,-4 21 94,13-53 15,-23 80-123,0 0 0,0 0 0,-1 0 1,-1-1-1,-2-19 0,2 30 42,-1-1 0,1 1 0,-1-1 1,0 1-1,0-1 0,0 1 0,0-1 0,-2-3 0,2 6-9,1-1 0,0 1 0,-1-1 0,1 1 0,-1-1 0,1 1-1,-1-1 1,1 1 0,-1-1 0,0 1 0,1 0 0,-1-1 0,0 1-1,1 0 1,-1 0 0,1-1 0,-1 1 0,0 0 0,0 0 0,1 0 0,-1 0-1,0 0 1,1 0 0,-1 0 0,0 0 0,1 0 0,-1 0 0,0 0-1,0 0 1,1 1 0,-1-1 0,0 0 0,1 0 0,-1 1 0,1-1 0,-1 0-1,0 1 1,-3 2 6,1 0-1,0 0 1,0 0 0,0 0-1,0 0 1,1 1-1,-1 0 1,1-1-1,0 1 1,0 0 0,-2 5-1,-3 9-55,-5 21-1,11-35 45,-28 140-97,24-111 110,-4 24 1,2 0 0,3 115 0,4-164 53,1 0 0,0 0 0,0 0 0,5 15-1,-5-21-41,-1-1-1,1 1 0,-1-1 0,1 1 1,0-1-1,0 1 0,0-1 0,0 0 0,0 1 1,0-1-1,0 0 0,0 0 0,0 0 1,0 0-1,1 0 0,-1 0 0,1 0 1,-1 0-1,0 0 0,1-1 0,-1 1 1,1-1-1,0 1 0,-1-1 0,1 1 0,-1-1 1,1 0-1,0 0 0,-1 0 0,4 0 1,5-2 39,1-1 1,-1 0-1,0-1 1,0 0 0,0 0-1,18-12 1,0 1-117,-13 7 28,58-26 65,-28 12 10,2-1 54,19-1-123,-65 23 43,2-2-104,-6 6 164,-20 9-53,-33 15 0,36-19-11,1 1 0,1 0 0,-21 15 0,36-22-31,-1 1-1,1 0 1,0 0 0,0 1-1,0-1 1,1 0-1,-1 1 1,-3 6-1,6-9 24,-1 0 0,1 0-1,0-1 1,0 1 0,-1 0-1,1 0 1,0 0-1,0 0 1,0 0 0,0-1-1,0 1 1,0 0 0,0 0-1,0 0 1,0 0-1,0-1 1,1 1 0,-1 0-1,1 1 1,-1-1 4,1 0 1,0 0-1,0 0 0,0-1 0,0 1 1,0 0-1,-1-1 0,1 1 1,1-1-1,-1 1 0,0-1 1,0 1-1,0-1 0,0 0 0,0 1 1,0-1-1,0 0 0,0 0 1,2 0-1,4 0 9,-1 1 1,1-2-1,0 1 1,0-1-1,-1 0 1,1 0-1,-1-1 1,13-5-1,2-2 68,26-16 0,1 0-27,-45 24-51,-3 1-3,1 0 0,0-1 0,-1 1 0,1 0 0,0-1 0,-1 1 0,1-1 0,-1 1 0,1-1 0,0 1 0,-1-1 0,0 1 0,1-1 0,-1 1 0,1-1 0,-1 0 0,1 0 0,-1 0-68,13 28 26,-11-22 65,1 1 0,0 0 0,0-1 0,0 0 0,0 0 0,1 0 0,0 0 0,0 0 0,8 6 0,-10-9-14,-1-1 0,1 0 1,-1 1-1,1-1 0,0 0 0,-1 0 0,1 0 0,0-1 0,0 1 0,-1 0 1,1-1-1,0 1 0,0-1 0,0 0 0,0 1 0,0-1 0,0 0 0,0 0 0,0 0 1,0 0-1,0-1 0,0 1 0,0 0 0,-1-1 0,1 0 0,0 1 0,0-1 1,0 0-1,-1 0 0,1 0 0,0 0 0,-1 0 0,4-3 0,3-3-1,-1-1 0,1 0 1,-1-1-1,-1 0 0,9-13 0,-8 10 57,-4 8-74,-1 0 1,1 0-1,-1 0 0,0-1 1,0 1-1,0-1 0,-1 1 0,1-1 1,-1 0-1,1-9 0,-4 50 97,0 17-81,2-49-3,0 1-1,1-1 1,0 0-1,-1 1 1,2-1-1,-1 0 0,0 0 1,1 0-1,2 5 1,-3-8 6,-1-1 0,1 1 1,-1-1-1,1 0 0,-1 1 1,1-1-1,-1 1 0,1-1 1,-1 0-1,1 0 0,0 1 1,-1-1-1,1 0 0,0 0 1,-1 0-1,1 1 0,-1-1 1,1 0-1,0 0 0,-1 0 1,1 0-1,0 0 0,-1 0 1,1 0-1,0-1 0,-1 1 1,1 0-1,0 0 0,-1 0 1,1-1-1,0 0 0,17-9 173,9-10-143,0 2 0,55-29 0,-72 43-59,-14 13-82,0-3 80,-13 20-22,12-19 89,0 1 1,0 0 0,-4 9 0,6-6 114,8-14 182,7-4-242,14-6-63,56-22-244,-66 29 85,-8 3 123,0 0 1,0 0-1,1 1 0,-1 0 1,1 1-1,8-1 1,-16 2-12,0 1 0,0-1 0,-1 1 0,1-1 1,-1 1-1,1 0 0,-1-1 0,1 1 0,-1 0 1,1-1-1,-1 1 0,1 0 0,-1 0 1,0-1-1,1 1 0,-1 0 0,0 0 0,0 0 1,0 0-1,1-1 0,-1 1 0,0 0 1,0 1-1,0 2-1,5 3 70,-1-3-47,-1-1-1,1-1 1,0 1 0,0 0 0,0-1 0,1 0-1,-1 0 1,1 0 0,-1-1 0,1 1-1,-1-1 1,1 0 0,0-1 0,0 1-1,-1-1 1,1 0 0,5 0 0,-3 0-30,-1 0-1,0-1 1,0 0 0,0 0 0,0-1 0,0 1-1,0-1 1,-1 0 0,1-1 0,-1 0 0,1 0 0,-1 0-1,6-4 1,-3 0 65,0-1 0,-1 0 0,0 0 0,0 0 0,-1-1-1,0 0 1,-1 0 0,0 0 0,0-1 0,-1 1 0,0-1 0,-1 0-1,3-15 1,4-20-104,-2 0 0,-3 0-1,1-47 1,-2-91 78,-12 199-650,5-1 532,-2 30 1,2-16 70,-9 105 30,6 153 0,6-223 10,0-61 18,1 1 1,-1-1 0,1 0-1,0 1 1,-1-1 0,2 0-1,0 4 1,-1-6 74,11-3-46,-10 2-42,0 0-1,0-1 1,0 1 0,0-1 0,0 1 0,0-1 0,0 0 0,0 1 0,2-3 0,50-38-8,-3 8 314,-46 30-359,-5 2 13,1 1 1,-1 0-1,1-1 1,-1 1-1,1 0 1,0-1-1,-1 1 1,1 0 0,-1-1-1,1 1 1,0 0-1,-1 0 1,1 0-1,1 0 1,-2 0 24,1 0 0,-1 0 0,1 0 0,-1 0 0,0-1 0,1 1 0,-1 0 0,0 0 0,1 0-1,-1 0 1,1 0 0,-1-1 0,0 1 0,1 0 0,-1 0 0,0-1 0,0 1 0,1 0 0,-1 0 0,0-1 0,1 1 0,-1-1 0,2 0 212,2 7-219,-3-3 17,0 1 1,0 0-1,0 0 0,0 0 0,-1 0 1,1 0-1,-1 0 0,0 0 1,0 0-1,-1 4 0,0-2 14,1-1-1,0 1 0,0-1 0,1 8 0,0-9-55,0 0 50,-1 0 0,1 0 0,1 0 1,-1-1-1,0 1 0,3 4 0,-3-7-12,-1-1-1,1 1 1,-1 0 0,1-1 0,-1 1 0,1-1-1,0 1 1,-1-1 0,1 1 0,0-1 0,0 1 0,-1-1-1,1 1 1,0-1 0,0 0 0,0 0 0,-1 1-1,1-1 1,0 0 0,0 0 0,0 0 0,0 0 0,-1 0-1,1 0 1,0 0 0,0 0 0,0 0 0,0-1-1,-1 1 1,1 0 0,0 0 0,0-1 0,-1 1 0,1-1-1,1 0 1,108-63 625,1-2-1147,-111 66 517,0 0 0,0 0 0,0 0 1,0 0-1,0 0 0,1 0 0,-1 0 0,0 0 0,0 0 1,0 0-1,0 0 0,0-1 0,0 1 0,0 0 0,0 0 1,0 0-1,0 0 0,0 0 0,0 0 0,1 0 0,-1 0 1,0 0-1,0 0 0,0 1 0,0-1 0,0 0 0,0 0 1,0 0-1,0 0 0,0 0 0,0 0 0,0 0 1,0 0-1,0 0 0,0 0 0,1 0 0,-1 0 0,0 0 1,0 0-1,0 0 0,0 0 0,0 0 0,0 0 0,0 0 1,0 1-1,0-1 0,0 0 0,0 0 0,0 0 0,0 0 1,0 0-1,0 0 0,0 0 0,0 0 0,0 0 0,0 0 1,0 0-1,0 0 0,0 0 0,0 1 0,0-1 1,-2 8 85,-8 14-66,-53 120 6,-2 1-1,49-110 21,-3-1 0,-28 38-1,33-51 29,-1 0 0,0-2-1,-32 29 1,45-45-67,0 0-1,1 0 1,-1 0-1,0 0 1,1 0 0,-1 0-1,0 0 1,0 0-1,0-1 1,0 1-1,-3 0 1,4-1 0,0 0-1,0-1 1,0 1 0,0 0-1,0 0 1,0 0 0,0-1 0,0 1-1,0 0 1,0-1 0,0 1-1,0-1 1,0 1 0,1-1-1,-1 0 1,0 1 0,0-1-1,1 0 1,-1 1 0,0-1-1,1 0 1,-1 0 0,1 0-1,-1 1 1,0-3 0,-2-3-14,1-1 0,-1 0 0,1 0 0,1 0 0,-1 0 0,1 0 0,0-1 1,1 1-1,0 0 0,0 0 0,2-12 0,0 8-4,0 0 0,0 1 0,1-1 0,1 1 1,0-1-1,10-18 0,-7 19-16,0-1 0,1 2 0,0-1 0,0 1 0,1 1 0,1-1 0,0 2 0,0-1 0,0 1 0,1 1 0,17-8 0,12-4-96,80-22 0,-86 30 10,41-10-2250,-26 10-5044,-44 10 5770,-23 3-9802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31:17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24 10624,'-20'-15'3936,"27"15"-3040,6-8-256,-1 8 1311,10 0-1183,3 0 0,4 0-512,6 3-96,-3 5-96,2-4-64,-4 4 32,0-2-384,-1 2 192,-4 3-3551,-5 1 2047,-6-1-5792,-6-11 4192,-13-4 928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8:14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399 815 3712,'4'-1'863,"1"-1"0,-1 1 0,1 0 0,-1-1 0,0 0 0,0 0 0,0 0 1,0-1-1,0 1 0,0-1 0,4-4 0,-8 7-800,-1 0 0,1 0 0,0 0 0,-1 0 1,1 0-1,0 0 0,-1 0 0,1 0 0,0 0 0,0 0 0,-1 0 0,1 0 1,0 0-1,-1 0 0,1 0 0,0-1 0,0 1 0,-1 0 0,1 0 0,0 0 1,0 0-1,-1-1 0,1 1 0,0 0 0,0 0 0,0 0 0,0-1 0,-1 1 1,1 0-1,0 0 0,0-1 0,0 1 0,0 0 0,0-1 0,0 1 0,-1 0 1,1 0-1,0-1 0,0 1 0,0 0 0,0-1 0,0 1 0,0 0 0,0-1 1,0 1-1,1 0 0,-1 0 0,0-1 0,0 1 0,0 0 0,0-1 1,0 1-1,0 0 0,1 0 0,-1-1 0,0 1 0,0 0 0,0 0 0,0 0 1,1-1-1,-1 1 0,0 0 0,0 0 0,1 0 0,-1-1 0,0 1 0,0 0 1,1 0-1,-1 0 0,-4-1 251,-1 1 0,1 0 0,-1 0 0,1 1 1,-6 1-1,-7 2-121,1 1-1,0 0 1,1 2 0,-1 0 0,1 1 0,1 0-1,-1 1 1,1 1 0,-17 15 0,-7 10 149,-59 68 1,35-25-92,53-64-243,0 1 0,1-1 0,-12 29 0,19-39 1,0-1-1,0 1 1,1 0 0,-1-1 0,1 1 0,-1-1 0,1 1 0,0 0 0,1-1 0,-1 1 0,1 0 0,-1-1-1,1 1 1,2 6 0,-2-8 10,0 0 0,0 0 0,1 0-1,-1 0 1,0 0 0,1 0 0,-1-1-1,1 1 1,-1 0 0,1-1 0,0 1-1,0-1 1,0 0 0,0 1 0,0-1-1,0 0 1,0 0 0,0-1 0,0 1-1,1 0 1,-1-1 0,0 1 0,0-1 0,4 1-1,0-2 18,0 1 0,1-1 0,-1 0 0,0-1 0,1 1-1,-1-1 1,0-1 0,0 1 0,0-1 0,-1 0 0,10-7 0,1 1 3,5-3 8,-1-1 1,0-1-1,-1-1 1,29-30-1,56-77-18,-52 53 43,54-94 0,-83 120-68,-2-1-1,29-88 1,-38 94 30,-2 1-1,-1-1 1,-2-1 0,-2 0 0,0-44 0,-8 61-40,3 22 5,0-1 0,0 1 0,0 0 0,0-1 0,0 1 0,0 0 0,0 0 0,0-1 0,0 1 0,0 0 0,-1 0 0,1-1 0,0 1-1,0 0 1,0 0 0,0-1 0,-1 1 0,1 0 0,0 0 0,0 0 0,-1-1 0,1 1 0,0 0 0,0 0 0,-1 0 0,1 0 0,0 0 0,0 0 0,-1-1 0,1 1-1,0 0 1,-1 0 0,1 0 0,0 0 0,0 0 0,-1 0 0,1 0 0,0 0 0,-1 0 0,1 0 0,0 0 0,0 1 0,-1-1 0,1 0 0,0 0 0,0 0 0,-1 0 0,1 0-1,0 0 1,0 1 0,-1-1 0,1 0 0,0 0 0,0 0 0,0 1 0,-1-1 0,1 0 0,0 0 0,0 1 0,0-1 0,-1 0 0,-15 22-56,13-17 57,-15 24 64,-20 47 0,21-41 122,-2 5 97,2 0 0,-20 72 0,30-84-212,1 1-1,2-1 0,1 1 0,1 58 0,5-53-5,10 59 0,-9-77-2,0-1-1,0 0 0,2-1 0,0 1 0,0-1 0,11 16 1,-14-25-16,1 0 0,0 0 0,0 0 0,1-1 0,-1 0 0,10 7 1,-12-9-28,1 0 1,-1-1 0,1 1 0,-1-1-1,1 0 1,0 0 0,-1 0 0,1 0-1,0 0 1,0-1 0,0 0-1,0 1 1,-1-1 0,1 0 0,0 0-1,5-1 1,-3 0 17,0-1 1,1 0-1,-1 0 0,0-1 1,0 1-1,-1-1 0,1 0 1,0 0-1,-1-1 0,0 0 1,0 1-1,7-9 0,3-6-91,22-37-1,-24 35 42,48-71 54,95-109 1,-149 193-56,-5 5 11,1 1 0,-1-1 0,0 1-1,0-1 1,1 1 0,-1-1 0,0 0 0,1-3 0,-2 5 2,0 0-1,0 0 0,0 0 1,0 0-1,0 0 1,0 0-1,0-1 0,0 1 1,0 0-1,0 0 1,0 0-1,0 0 0,0 0 1,0 0-1,0 0 1,0 0-1,0-1 0,0 1 1,0 0-1,0 0 1,0 0-1,0 0 0,0 0 1,0 0-1,0 0 1,0 0-1,0-1 1,0 1-1,0 0 0,0 0 1,0 0-1,0 0 1,0 0-1,0 0 0,-1 0 1,1 0-1,0 0 1,0 0-1,0 0 0,0 0 1,0 0-1,0-1 1,0 1-1,0 0 0,-1 0 1,-5 2-44,-10 9 24,9-2 42,1-1 0,0 1 0,0 0 0,1 0 0,0 1 0,1 0 0,0 0 0,-3 11 0,-17 84-124,19-75 100,-3 52 0,8-70 27,1 0-1,-1 0 1,2 0-1,0 0 1,0 0-1,1 0 1,5 12-1,-7-22-14,0 1 0,0-1-1,1 0 1,-1 0-1,1 0 1,-1 0-1,1 0 1,0 0-1,0 0 1,0 0-1,0-1 1,0 1-1,0-1 1,0 1-1,0-1 1,1 0 0,-1 0-1,0 0 1,1 0-1,-1 0 1,1 0-1,3 0 1,0-1 6,0 1 1,0-1-1,0 0 1,0-1-1,0 1 1,-1-1-1,1 0 1,0-1-1,6-2 0,10-5 36,0-1-1,-1-1 1,0-1-1,0-1 1,-2-1-1,0-1 0,0 0 1,32-36-1,-6-2-127,70-107-1,-102 139 120,16-37 0,-12 22-188,-16 34 138,-1 1 0,1-1 1,-1 1-1,1 0 0,0-1 0,0 1 0,0 0 0,-1 0 0,1 0 1,0 0-1,0-1 0,1 1 0,-1 1 0,0-1 0,0 0 0,0 0 1,1 0-1,-1 1 0,0-1 0,1 0 0,-1 1 0,1-1 0,-1 1 1,1 0-1,-1-1 0,1 1 0,1 0 0,2-1-9,1 1 0,-1 0 0,1 0 0,-1 1 0,0-1 0,1 1 0,-1 0 0,1 1 0,-1-1 0,0 1 0,0 0 0,0 0 0,0 1 0,0-1 0,0 1 0,-1 0 0,1 0 0,-1 1 0,0 0 0,0-1 0,0 1 0,-1 1 0,6 6 0,-6-4 27,1 0-1,-2 0 1,1 1-1,-1-1 1,0 0-1,0 1 0,-1-1 1,0 1-1,-1 11 1,0 10 59,-5 32 1,3-38-61,-2 9 17,1-14-15,-1 37 0,4-51-12,1 1 1,-1-1-1,0 0 1,1 1 0,0-1-1,0 0 1,0 0-1,1 0 1,-1 0-1,1 0 1,0 0 0,0-1-1,5 7 1,-5-8 1,-1-1 1,1 1-1,0-1 1,0 0-1,-1 0 1,1 0-1,0 0 1,0 0-1,1 0 1,-1-1 0,0 1-1,0-1 1,0 1-1,0-1 1,0 0-1,1 0 1,-1 0-1,0 0 1,0 0-1,0 0 1,3-1-1,5-1 2,-1 0-1,1-1 1,12-6-1,27-13-67,-2-3 0,44-31 0,-63 37 110,-1-2 0,42-40-1,36-56 37,-101 113-57,0-1 1,-1 0 0,0 0 0,0 0-1,0 0 1,0-1 0,-1 1-1,0-1 1,0 0 0,1-7-1,-3 13-30,0-1 0,0 1 0,0-1-1,0 1 1,0 0 0,0-1-1,0 1 1,0 0 0,-1-1 0,1 1-1,0 0 1,0-1 0,0 1-1,0 0 1,-1-1 0,1 1 0,0 0-1,0-1 1,-1 1 0,1 0-1,0 0 1,0-1 0,-1 1 0,1 0-1,0 0 1,-1 0 0,1 0-1,0-1 1,-1 1 0,1 0 0,0 0-1,-1 0 1,1 0 0,0 0-1,-1 0 1,1 0 0,-1 0 0,1 0-1,0 0 1,-1 0 0,1 0-1,0 0 1,-1 0 0,1 0 0,0 0-1,-1 0 1,1 1 0,0-1-1,-1 0 1,-21 10-35,21-9 46,-8 5 0,1 0 0,0 0 0,0 1 0,1 0 0,0 0 0,0 0 0,1 1 0,0 0 0,0 1 0,1-1 0,0 1 1,0 0-1,1 1 0,1-1 0,-1 0 0,1 1 0,-1 11 0,2-11-18,0 1 1,0 0-1,2-1 1,-1 1-1,1 0 1,1 0-1,0 0 1,0-1 0,1 1-1,1 0 1,0-1-1,0 0 1,1 0-1,0 0 1,11 18-1,-14-25 14,1-1 0,0 0-1,0 0 1,0 0 0,0 0 0,0 0 0,0 0-1,0 0 1,1-1 0,-1 1 0,1-1-1,-1 1 1,1-1 0,0 0 0,-1 0-1,1 0 1,0-1 0,0 1 0,0-1 0,0 1-1,-1-1 1,1 0 0,3-1 0,5 0-15,0 0 0,-1-2 0,1 1 1,16-8-1,155-64 134,-140 56-88,207-110 57,-130 64 66,-86 49-118,-19 9-22,21-12-1,-23 6-42,-10 9 0,-7 7-4,-6 6 50,1 1 1,1 0-1,0 1 1,0-1-1,-9 19 1,7-8 3,1-1 0,-10 32 0,12-31-30,2 0 0,1 0 0,0 0 0,2 0 0,-1 30 0,4-47 8,0 1 1,1 0 0,0 0-1,2 7 1,-2-11-4,-1 0-1,1-1 0,-1 1 1,1-1-1,-1 1 1,1-1-1,0 1 1,0-1-1,0 1 1,0-1-1,0 0 1,0 1-1,0-1 0,1 0 1,-1 0-1,0 0 1,1 0-1,-1 0 1,2 1-1,0-1 7,0-1 1,-1 0-1,1 1 0,-1-1 1,1 0-1,0 0 0,-1-1 1,1 1-1,-1 0 0,1-1 0,-1 0 1,1 0-1,-1 1 0,1-1 1,3-2-1,3-2 1,0-1 0,11-8 0,-14 9-4,241-179 143,-99 74 22,-124 92-170,-1-2 0,-1 0 0,-2-2 0,0 0 0,-1-1 0,-1-1 0,22-38 0,43-99-93,-24 43 71,-18 46 39,32-66 11,-70 131-35,-2 6 4,0 0-1,0 0 1,-1-1 0,1 1-1,-1 0 1,1 0-1,-1-1 1,1 1 0,-1 0-1,1-1 1,-1 1-1,0-1 1,0 1 0,0-1-1,0 1 1,0 0-1,0-1 1,0 1 0,-1-1-1,1 1 1,0 0 0,-1-3-1,0 4 5,1 0 0,-1-1 0,1 1 0,0-1 0,-1 1 0,1 0 0,-1-1 0,1 1 0,-1 0 0,1 0 0,0-1 0,-1 1 0,0 0 0,1 0 0,-1 0 0,1-1 0,-1 1 0,1 0 0,-1 0-1,1 0 1,-1 0 0,1 0 0,-1 0 0,1 0 0,-1 0 0,0 1 0,1-1 0,-1 0 0,0 0 0,-14 8-12,15-8 14,-7 5 1,1 0-1,0 1 1,0-1-1,0 1 0,0 0 1,1 1-1,0 0 1,-7 13-1,9-15 1,-17 31 25,1 1 0,-27 78 0,26-62-20,7-20-32,-55 160 26,61-166 31,1 0 1,1 0-1,1 0 1,2 1-1,0 36 1,2-63-30,1 10 26,0 0-1,4 21 0,-5-29-15,1-1-1,0 1 0,0-1 0,0 1 0,0-1 0,0 0 0,0 1 0,1-1 0,-1 0 0,1 0 0,0 0 0,-1 0 0,1 0 0,0 0 0,0 0 0,0-1 0,4 3 0,-4-3-6,-1 0 1,0-1-1,0 0 0,0 1 0,1-1 1,-1 0-1,0 1 0,0-1 0,1 0 1,-1 0-1,0 0 0,0 0 0,1 0 1,-1-1-1,0 1 0,0 0 0,1-1 1,1 0-1,18-13 19,-15 9-15,31-22 77,2 1 1,82-42-1,-66 42-149,-17 7-55,2 1 0,53-16 0,-92 34 123,-1 0-1,1 0 1,-1 0 0,0-1 0,1 1 0,-1 0 0,0 0-1,1 0 1,-1 0 0,1 0 0,-1 0 0,0 0-1,1 0 1,-1 0 0,1 0 0,-1 0 0,0 0 0,1 0-1,-1 1 1,1-1 0,-1 0 0,0 0 0,1 0-1,0 1 1,-4 6 22,-9 8-46,-4 1 23,1 0 1,0 1-1,-18 28 1,26-33 5,1-1 0,-1 1 0,2 1 0,0-1-1,0 1 1,1-1 0,-2 16 0,5-22-1,0 0 1,1 0-1,0 0 0,0 0 0,1 0 0,1 6 0,-2-9-11,1 0 0,0 0 1,-1 0-1,1 0 0,1-1 1,-1 1-1,0 0 0,1-1 1,-1 1-1,1-1 0,0 1 0,0-1 1,0 0-1,3 3 0,-2-3 3,0 0 0,0-1-1,0 1 1,0-1-1,0 0 1,1 0-1,-1 0 1,1 0-1,-1 0 1,0-1 0,1 0-1,-1 0 1,1 0-1,5 0 1,4-2 0,1-1 1,17-5-1,-26 7 0,14-5 38,0-1 0,0-1 0,-1 0 1,25-17-1,62-50 160,-97 69-199,19-14-118,41-41-1,-54 47 114,-3 2-20,-26 22-22,8-4 50,2 0-1,-1 0 1,1 0-1,-1 0 0,2 1 1,-1 0-1,1 0 0,0 0 1,0 0-1,1 1 1,0-1-1,0 1 0,-2 13 1,-1 10-16,1 1 0,-1 34 1,6-62-8,-1 6 37,0-1 0,1 1 0,0-1 0,1 0 0,0 1 0,0-1 0,1 0 0,0 1 0,0-1 0,1 0 0,7 13 0,-10-21-14,0-1 1,1 1 0,-1 0-1,0-1 1,1 1-1,-1-1 1,1 1 0,-1 0-1,0-1 1,1 1 0,0-1-1,-1 1 1,1-1-1,-1 0 1,1 1 0,-1-1-1,1 0 1,0 1 0,-1-1-1,1 0 1,0 0-1,0 1 1,-1-1 0,1 0-1,0 0 1,-1 0 0,1 0-1,0 0 1,-1 0-1,1 0 1,0 0 0,0 0-1,-1-1 1,1 1-1,0 0 1,-1 0 0,1 0-1,0-1 1,-1 1 0,1 0-1,0-1 1,-1 1-1,1-1 1,-1 1 0,2-2-1,1-1 15,0 0-1,0 0 0,0-1 1,0 1-1,4-9 0,12-24 25,0-2-1,-3 0 1,-1-1 0,13-57-1,-25 85-29,-1 0 0,-1 0-1,0 0 1,0-15 0,-1 21-16,-1 0 0,0 0 0,1-1 0,-2 1 0,1 0 0,0 0 0,-1 0 0,0 0 1,0 1-1,-1-1 0,-5-8 0,3 6-47,-1 1 1,0-1 0,0 1-1,-7-5 1,11 9 25,0 0 0,0 1 0,0-1-1,0 1 1,-1 0 0,1 0 0,0 0 0,-1 0 0,1 0 0,-1 0 0,1 1 0,-1-1 0,1 1 0,-1 0 0,1 0-1,-1 0 1,1 0 0,-1 0 0,-3 1 0,-2 6 18,8-7 8,0 0 0,0 0 0,0 0-1,-1 0 1,1 0 0,0 0 0,0 0 0,0 0 0,0 1 0,0-1 0,0 0 0,0 0 0,0 0 0,0 0 0,0 0 0,0 1 0,0-1 0,0 0 0,0 0 0,0 0 0,0 0 0,0 0 0,0 1 0,0-1 0,0 0 0,0 0 0,0 0 0,0 0 0,0 0 0,0 1 0,0-1-1,0 0 1,0 0 0,0 0 0,0 0 0,0 0 0,1 0 0,-1 0 0,0 1 0,0-1 0,0 0 0,0 0 0,0 0 0,0 0 0,0 0 0,1 0 0,-1 0 0,0 0 0,0 0 0,0 0 0,0 0 0,0 0 0,1 0 0,-1 0 0,0 0 0,0 0 0,0 0 0,0 0 0,0 0 0,1 0-1,-1 0 1,0 0 0,0 0 0,202-10 246,-42 1-236,-145 8-19,18 0 30,0 1 0,0 1 0,34 7 0,-61-7 29,-1 0 1,1 1-1,-1 0 0,0 0 1,0 1-1,0-1 0,5 4 1,-9-5-26,1 0 1,-1 0 0,0 0-1,1 0 1,-1 0-1,0 0 1,0 0 0,0 0-1,0 1 1,0-1-1,0 0 1,0 1 0,0-1-1,0 1 1,-1-1 0,1 1-1,-1-1 1,1 1-1,-1 0 1,0-1 0,1 1-1,-1 0 1,0-1 0,0 1-1,0 0 1,0-1-1,-1 3 1,-2 5 14,0 0 1,-1-1-1,-1 1 0,-5 8 0,7-12-21,-1 0 0,1 1 0,0 0 0,0-1-1,1 1 1,0 0 0,0 0 0,0 0 0,-1 12-1,23-36-2,77-57-16,-76 62 9,1 0-1,0 2 1,0 0-1,1 2 0,1 0 1,36-8-1,-60 17-8,1 0 0,0-1 1,0 1-1,0 0 0,0 0 0,0 0 1,0-1-1,-1 1 0,1 0 0,0 0 0,0 1 1,0-1-1,0 0 0,0 0 0,0 0 1,0 0-1,-1 1 0,1-1 0,0 0 0,0 1 1,0-1-1,-1 1 0,1-1 0,0 1 1,0-1-1,-1 1 0,1 0 0,-1-1 0,1 1 1,0 0-1,-1-1 0,1 1 0,-1 0 1,1 0-1,-1-1 0,0 1 0,1 0 1,-1 0-1,0 0 0,0 0 0,0 0 0,1 0 1,-1-1-1,0 1 0,0 0 0,0 0 1,0 0-1,0 0 0,-1 1 0,0 7 62,0 0-1,-1 1 1,-5 16 0,4-14-11,0 1-31,1-1-1,1 1 1,0-1-1,0 1 0,1 0 1,1-1-1,0 1 1,1 0-1,0-1 0,8 24 1,-8-33-64,-1 1 1,1-1-1,-1 0 1,1 0-1,0 0 1,0 0-1,1-1 1,-1 1 0,0 0-1,1-1 1,0 0-1,-1 1 1,1-1-1,0 0 1,0 0-1,0-1 1,1 1-1,-1-1 1,0 0 0,1 1-1,-1-1 1,0-1-1,1 1 1,-1 0-1,1-1 1,-1 0-1,1 0 1,0 0-1,5-1 1,1 0-764,0-1 1,0 0-1,0-1 0,-1 0 1,0 0-1,1-1 0,-1 0 1,0 0-1,12-10 0,-16 11-283,-1-1 0,1 1 0,-1-1 0,0-1 0,6-5 0,-9 8 436,1-1-1,-1 1 1,1-1-1,-1 1 0,0-1 1,0 1-1,0-1 0,0 0 1,0 1-1,-1-1 0,1 0 1,-1-5-1,0-13-3318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31:17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60 113 9472,'-59'-16'4288,"81"16"-3712,-2-3 576,14-9-736,8 1 543,13-3-543,21-5-320,25 3-64,8 1-32,-8 9 0,-13 6-3615,-4 6 1983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31:21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1 293 5984,'2'0'1920,"14"3"112,-14-2-1778,-1 0-1,1-1 1,-1 0-1,1 1 1,-1-1-1,1 0 1,0 0-1,-1 1 1,1-1 0,-1-1-1,1 1 1,0 0-1,-1 0 1,1 0-1,-1-1 1,1 1-1,-1-1 1,1 1 0,-1-1-1,0 0 1,3-1-1,0-2 15,0 1 0,0-1 0,0-1 0,-1 1 0,1 0-1,-1-1 1,0 1 0,-1-1 0,3-6 0,3-8 328,6-21 1,-8 21-336,43-111 929,-45 122-1127,-2 8-81,-2 15-73,-1-4 121,-39 316 799,21-193-213,-30 142 569,40-232-855,7-39 342,0-12-331,0-16-5,2 0-205,0-12-41,1-1-1,8-47 1,18-88-176,-12 68-82,44-158 1,-56 250 136,1 0 1,1 1 0,6-12-1,-10 19 18,1 0 0,0 1 1,0-1-1,0 0 0,0 1 0,0-1 0,1 1 0,-1 0 0,1-1 0,-1 1 0,1 0 1,0 1-1,0-1 0,4-1 0,-5 2 4,-1 1 1,0 0-1,1-1 0,-1 1 1,1 0-1,-1 0 1,1 0-1,-1 1 0,1-1 1,-1 0-1,1 0 1,-1 1-1,0-1 0,1 1 1,-1-1-1,0 1 0,1 0 1,-1-1-1,0 1 1,0 0-1,1 0 0,-1 0 1,0 0-1,0 0 1,0 0-1,0 0 0,0 0 1,1 3-1,1 1-5,1 1-1,-1 0 1,0 0 0,-1 0-1,3 7 1,-1 5 32,0 0 1,-1 0-1,0 0 0,-2 1 1,0-1-1,-1 1 1,-1-1-1,-6 33 0,6-45 0,0 1 0,-1 0 0,0 0 0,0-1 0,-1 0 0,0 1 0,0-1 0,0 0 1,-1 0-1,0 0 0,0-1 0,0 1 0,-1-1 0,0 0 0,0-1 0,0 1 0,-1-1 0,1 0 0,-1 0 0,-8 4 0,12-7-22,0-1 1,-1 1-1,1 0 0,0-1 1,0 1-1,-1-1 0,1 0 1,0 0-1,-4 0 0,-2 0-12,8 0-59,11-1-32,16-3 88,49-16 0,-41 11 52,-4 0-15,0-2 0,-1 0 1,0-2-1,0-2 0,-2 0 1,41-30-1,-57 35 15,0 0 0,0-1 0,-1 0-1,-1 0 1,9-14 0,-14 18-20,-1 1 0,0-1 0,0 0 0,-1 0 0,0 0 0,0-1-1,-1 1 1,0-1 0,0 1 0,0-1 0,0-14 0,-3 19 1,1 1-1,0 0 1,-1 0 0,1 0-1,-1 0 1,0 0 0,0 0 0,0 0-1,0 0 1,0 0 0,0 0-1,-1 0 1,1 1 0,-3-4 0,-6-8-209,9 10 147,19 0-70,-9 2 115,0 0 1,-1 0-1,1 1 0,0 0 0,0 1 1,-1 0-1,1 0 0,0 1 0,-1 0 0,1 1 1,7 3-1,-10-4 0,-1 1-1,0 0 1,0 0-1,0 1 1,0-1 0,0 1-1,-1 0 1,1 1 0,-1-1-1,0 1 1,-1-1-1,1 1 1,-1 0 0,0 1-1,0-1 1,4 11 0,-4-4 0,1-1 1,-2 1 0,0 0 0,0 0 0,0 17 0,-6 62 81,1-51-87,-4 34-29,7-73 46,0 0 1,0-1-1,0 1 1,0-1-1,0 1 1,0-1-1,1 1 1,-1 0-1,0-1 1,0 1 0,0-1-1,1 1 1,-1-1-1,0 1 1,1-1-1,-1 1 1,0-1-1,1 1 1,-1-1-1,1 1 1,-1-1-1,0 0 1,1 1-1,-1-1 1,1 0-1,-1 1 1,1-1-1,0 0 1,-1 0-1,1 1 1,-1-1-1,1 0 1,-1 0-1,1 0 1,0 0-1,-1 0 1,1 0-1,-1 0 1,1 0-1,0 0 1,-1 0-1,1 0 1,-1 0-1,1 0 1,0-1-1,3 0 30,0 0-1,0 0 0,0-1 0,0 1 0,5-4 1,17-10 18,-1-2 0,-1-1 1,31-28-1,57-72 135,-110 115-195,1 1 0,-1-1 0,0 1 1,1-1-1,0 1 0,5-3 0,-8 4 1,1 1-1,-1 0 0,0 0 0,1 0 1,-1 0-1,1 0 0,-1-1 0,1 1 1,-1 0-1,1 0 0,-1 0 1,1 0-1,-1 0 0,1 0 0,-1 1 1,1-1-1,-1 0 0,1 0 0,-1 0 1,1 1-1,0-1 0,0 1 1,0-1-1,-1 1 0,1 0 0,0 0 1,-1-1-1,1 1 0,-1 0 1,1 0-1,-1 0 0,1 0 1,-1-1-1,0 1 0,1 2 1,1 5-56,0 1 1,-1 0 0,0 0 0,-1 0 0,0 18 0,-1-16 3,1-1 0,0 0 0,1 1-1,2 12 1,0-12 88,0 0 0,1-1 0,0 0 0,0 0 0,1 0 0,10 15 0,-13-23-13,-1 0 1,0 0-1,1 0 0,-1 0 1,1 0-1,0-1 1,0 1-1,-1-1 0,1 1 1,0-1-1,0 0 1,1 1-1,-1-1 0,0 0 1,0-1-1,0 1 1,1 0-1,-1-1 0,0 1 1,1-1-1,-1 0 1,1 1-1,-1-1 0,0 0 1,1-1-1,-1 1 1,0 0-1,1-1 0,-1 1 1,0-1-1,1 0 1,-1 0-1,0 0 0,0 0 1,0 0-1,3-2 1,2-2 5,-1 1 0,0-1 0,0-1 0,0 1 0,-1-1 0,7-9 0,25-41-99,-9 10 45,-13 21 12,-13 20 12,1 0 0,0 0 0,0 0 0,0 0 0,1 1 0,-1-1 0,1 1 0,0 0 0,0 0 0,6-4 0,-10 8 3,0 0-1,0 0 0,0 0 1,0 0-1,0 0 0,0 0 1,0 0-1,0 0 0,1 0 1,-1 0-1,0 0 0,0 0 1,0 0-1,0 0 0,0 0 1,0 0-1,0 0 0,0 0 1,0 0-1,0 0 0,0 0 1,0 0-1,0 0 0,0 0 1,1 0-1,-1 0 0,0 0 1,0 0-1,0 0 0,0 0 1,0 0-1,0 0 0,0 0 1,0 0-1,0 0 0,0 0 1,0 0-1,0 1 0,0-1 1,0 0-1,0 0 0,0 0 1,0 0-1,0 0 0,0 0 1,0 0-1,0 0 0,0 0 1,0 0-1,0 0 0,0 0 1,0 0-1,0 0 0,0 0 1,0 1-1,0-1 0,0 0 1,0 0-1,0 0 0,0 0 1,0 0-1,0 0 0,0 0 1,2 8 12,0 0 1,-1 0-1,-1 0 1,1 1-1,-1-1 1,-2 12-1,-9 55 216,5-42-79,-2-1-274,6-25 133,0 0 0,0 0-1,1 0 1,-1 7 0,2-12-13,8-13 154,7-6-156,0 2 0,1 0 1,0 0-1,1 2 0,1 0 0,20-11 0,-27 17-3,2-1-48,0 1-1,22-9 0,-32 15 53,0-1-1,0 2 1,-1-1-1,1 0 1,0 0-1,0 1 1,0-1 0,0 1-1,0 0 1,0 0-1,0 0 1,0 1-1,0-1 1,0 1 0,0-1-1,0 1 1,0 0-1,0 0 1,3 2 0,-5-2 7,1 0 1,-1 0 0,0 1 0,1-1 0,-1 0-1,0 1 1,0-1 0,0 1 0,0-1 0,0 1-1,0-1 1,0 1 0,0 0 0,-1 0 0,1-1-1,-1 1 1,1 0 0,-1 0 0,0 0 0,0-1-1,1 1 1,-1 0 0,-1 4 0,0 3-4,-1 0 1,0 1-1,-5 14 0,-2 7 72,9-31-64,0 1 0,0 0 0,0-1 0,0 1 0,0-1 0,0 1-1,0 0 1,0-1 0,0 1 0,0-1 0,0 1 0,0 0 0,1-1 0,-1 1 0,0-1 0,0 1-1,1-1 1,-1 1 0,0-1 0,1 1 0,-1-1 0,0 1 0,1-1 0,-1 1 0,1-1-1,-1 0 1,1 1 0,-1-1 0,1 0 0,-1 1 0,1-1 0,-1 0 0,1 0 0,-1 1 0,1-1-1,-1 0 1,1 0 0,0 0 0,-1 0 0,1 0 0,-1 0 0,1 0 0,1 0 0,3 0 21,1-1 0,-1 1 0,11-3 0,-13 2-21,18-5-16,0-1 0,-1 0 0,1-2 1,-2 0-1,1-2 0,-1 0 1,-1-1-1,0-1 0,-1 0 1,23-23-1,2-13 10,-37 40 124,-9 14-136,-6 13 13,-1 0 0,-1-1-1,-19 22 1,23-29-68,-22 29 19,27-34 42,0 0 0,0 0 0,1 0 0,-1 1-1,1-1 1,-2 10 0,3-14 8,1 1 1,0-1-1,0 1 0,-1-1 1,1 0-1,0 1 0,0-1 0,0 1 1,1-1-1,-1 1 0,0-1 1,0 0-1,1 1 0,-1-1 0,1 0 1,-1 1-1,1-1 0,0 0 1,-1 1-1,1-1 0,0 0 0,0 0 1,0 0-1,0 0 0,0 0 1,0 0-1,0 0 0,0 0 0,1 0 1,-1-1-1,0 1 0,0 0 1,1-1-1,-1 1 0,0-1 0,1 1 1,-1-1-1,0 0 0,1 0 1,-1 0-1,1 1 0,1-1 0,5 0 3,-1 0-1,1-1 0,-1 0 0,0 0 1,1 0-1,11-5 0,214-72-41,-214 70 141,-17 6-72,1 1 0,-1 0 1,1 0-1,-1 0 0,1 0 0,0 0 1,-1 0-1,1 1 0,3-1 0,-19 18-300,10-12 270,-1 0 14,0 0 1,1 0 0,0 1-1,-5 10 1,7-14-19,0 0 0,1 0 0,-1 0 1,1 0-1,-1 0 0,1 0 0,0 0 0,-1 0 0,1 0 1,0 0-1,1 0 0,-1 0 0,0 0 0,1 0 0,-1 0 0,1 0 1,-1 0-1,2 3 0,-1-4 1,0 0-1,0 0 1,0 0-1,0 0 1,0 0 0,0 0-1,0 0 1,0-1 0,1 1-1,-1 0 1,0-1 0,0 1-1,1-1 1,-1 1 0,0-1-1,1 0 1,-1 1 0,0-1-1,1 0 1,-1 0 0,3 0-1,30-5 62,-28 4-58,14-4 2,0-1-1,0 0 1,0-2 0,-1 0 0,0-2-1,0 0 1,-1-1 0,-1 0-1,32-28 1,-48 38 2,-1 0 0,1 1 0,0-1 0,0 0 0,0 1 0,0-1 0,0 1 0,0-1 0,0 1 0,0-1 0,0 1 0,1-1 0,-2 1-6,0 0 1,1 0-1,-1 0 1,0 1-1,0-1 0,1 0 1,-1 0-1,0 0 1,0 0-1,0 0 0,0 0 1,1 0-1,-1 1 0,0-1 1,0 0-1,0 0 1,0 0-1,1 0 0,-1 0 1,0 1-1,0-1 0,0 0 1,0 0-1,0 0 1,0 1-1,0-1 0,0 0 1,0 0-1,0 1 0,0-1 1,0 0-1,0 0 1,0 0-1,0 1 0,0 3-27,0 0-1,-1 1 0,0-1 0,-2 8 0,-31 98-9,-11 40 85,-19 66 72,41-141-59,14-43 136,9-32-194,0 1 0,0-1 0,0 0 0,0 0 0,0 0 0,0 0 0,0 0 0,0 0 0,0 0-1,0 0 1,0 0 0,0 0 0,0 1 0,0-1 0,0 0 0,0 0 0,0 0 0,0 0-1,0 0 1,0 0 0,0 0 0,0 0 0,0 0 0,0 0 0,0 0 0,0 0 0,0 1-1,0-1 1,-1 0 0,1 0 0,0 0 0,0 0 0,0 0 0,0 0 0,0 0 0,0 0 0,0 0-1,0 0 1,0 0 0,0 0 0,0 0 0,0 0 0,0 0 0,-1 0 0,1 0 0,0 0-1,0 0 1,0 0 0,0 0 0,0 0 0,0 0 0,0 0 0,0 0 0,0 0 0,0 0-1,-1 0 1,1 0 0,0 0 0,0 0 0,0 0 0,0 0 0,0 0 0,0 0 0,-1-8 72,1-15-10,7-49-42,16-76 0,-13 101-35,2 1 0,33-78 0,-27 78-56,-11 27 28,1 0 0,0 1 0,1 0-1,1 0 1,17-22 0,-27 39 34,1 0-1,-1 0 0,1 1 1,0-1-1,0 0 1,-1 0-1,1 1 0,0-1 1,0 0-1,0 1 1,0-1-1,0 1 0,0-1 1,0 1-1,0-1 1,0 1-1,0 0 0,0-1 1,0 1-1,0 0 1,0 0-1,0 0 0,0 0 1,0 0-1,0 0 1,0 0-1,0 0 0,1 1 1,-1-1-1,0 0 1,0 0-1,0 1 1,0-1-1,0 1 0,0-1 1,-1 1-1,1-1 1,0 1-1,0 0 0,0 0 1,0-1-1,-1 1 1,1 0-1,1 1 0,2 4-14,0-1-1,0 1 0,-1 0 1,0 0-1,4 9 1,-5-6 34,1-1 1,-1 1-1,-1 0 1,0 0-1,0 0 1,-1 0-1,0 0 1,0 0-1,-1 0 1,0 0-1,-1-1 1,-4 17-1,5-21-7,-1 0-1,1-1 1,0 1-1,-1-1 1,0 1-1,0-1 0,0 0 1,-1 1-1,1-1 1,-1 0-1,1-1 0,-1 1 1,0 0-1,-6 3 1,5-3 8,-1 0 1,0-1 0,0 0-1,0 0 1,0 0 0,0-1-1,0 0 1,-1 0-1,1 0 1,-6 0 0,4-1-1,0 0 0,0 0 1,0-1-1,0 1 1,0-2-1,0 1 0,0-1 1,0 0-1,1-1 1,-1 1-1,1-1 0,0-1 1,0 1-1,0-1 1,0 0-1,1 0 0,-6-6 1,10 10-23,0-1 0,1 1 1,-1-1-1,1 1 0,-1-1 1,1 0-1,-1 1 0,1-1 1,0 0-1,-1 1 0,1-1 1,-1 0-1,1 0 0,0 1 1,0-1-1,0 0 0,-1 0 0,1 1 1,0-1-1,0 0 0,0 0 1,0 0-1,0 1 0,0-1 1,1 0-1,-1 0 0,0 1 1,0-1-1,0 0 0,1 0 1,-1 1-1,0-1 0,1 0 0,-1 1 1,1-1-1,-1 0 0,1 1 1,-1-1-1,1 0 0,-1 1 1,2-2-1,1 0-11,0 0 1,1 1-1,-1-1 0,0 0 1,1 1-1,-1 0 0,0 0 1,6-1-1,192-29-235,-156 25 348,42 1 0,-11 1-119,21 1 75,-80 3 76,-10-1 30,-10 0-145,-14 0-50,4 1 69,1 2-1,-1-1 1,1 2-1,0-1 1,0 2-1,0-1 1,-22 12-1,16-6-42,1 1 0,0 0 0,0 1 0,-19 18 0,43-33 75,0-1 0,0 1 0,15-5 0,40-14-162,-46 17 85,-5 2 21,-1 0-12,0 0-1,0 1 0,0 0 0,16-2 0,-23 5 3,-1 0-1,1 0 1,-1 0 0,1 0-1,0 0 1,-1 1 0,1-1-1,-1 1 1,1 0-1,-1-1 1,0 1 0,1 0-1,-1 0 1,0 1 0,1-1-1,-1 1 1,0-1-1,0 1 1,0-1 0,0 1-1,-1 0 1,1 0 0,2 3-1,15 28-5,-16-26 24,1 0-1,0-1 1,0 1-1,8 8 1,-10-13 5,1 1 0,-1-1 0,1 0 0,-1-1 0,1 1 0,0 0 0,0-1 0,-1 0 0,1 1 0,0-1 0,0 0 1,0-1-1,0 1 0,1 0 0,2-1 0,5 1-14,0-1 1,-1-1-1,1 0 1,0 0 0,-1-1-1,0 0 1,1-1-1,-1 0 1,0-1-1,0 0 1,0-1-1,-1 0 1,0 0-1,0-1 1,0 0 0,0 0-1,-1-1 1,0-1-1,-1 1 1,0-1-1,0 0 1,0-1-1,-1 1 1,5-11-1,24-51 137,38-111 0,-47 112-228,-19 52 100,-3 8-2,0 0 1,-1 0-1,0 0 1,-1-1-1,0 1 1,2-15-1,-4 23-15,0 1 0,0-1 0,0 0 0,0 1-1,0-1 1,0 0 0,0 1 0,-1-1 0,1 1 0,0-1 0,0 0-1,0 1 1,-1-1 0,1 1 0,0-1 0,-1 1 0,1-1 0,-1 1-1,1-1 0,0 1 1,0 0-1,-1 0 0,1 0 1,0 0-1,0 0 0,-1 0 1,1 0-1,0 0 0,0 0 1,-1 0-1,1 0 0,0 0 1,0 0-1,-1 0 0,1 0 1,0 0-1,0 0 0,-1 0 1,1 0-1,0 1 0,0-1 1,-1 0-1,1 0 0,0 1 1,-2 0-10,0 1-1,0-1 1,1 1 0,-1 0 0,1 0-1,-1 0 1,-2 4 0,-3 10-15,0 1-1,1 1 1,1-1 0,-4 28-1,2-12 16,-1-1-291,2-1 0,-4 65 0,10-86 166,0 0 0,1 1-1,0-1 1,1 0 0,0 0-1,0 0 1,1 0 0,0 0 0,1-1-1,0 1 1,1-1 0,0 0-1,9 11 1,3 3-2000,-7-12-1427,-1 2 0,0 0 1,0 0-1,11 25 0,-15-18 200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8T00:31:21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16 5888,'-38'-16'2176,"26"16"-1664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3:59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7 997 1888,'-7'2'715,"11"2"-364,-2-3-334,-1 1 500,-1 20 6277,1-25-6724,-1 1-1,0 0 0,1 0 0,-1 0 1,1 0-1,0-1 0,0 1 0,0 0 1,2-3-1,6-16 38,27-114 837,37-56-656,-49 143-105,54-77 0,-74 118-170,29-43 101,-3-1-1,46-110 1,-59 120-54,24-69 136,-39 104-181,-1 0 0,0 0-1,0 0 1,0-1 0,-1 1-1,0 0 1,-1-11 0,1 17-20,0 0 1,0 0-1,0-1 1,0 1-1,0 0 1,0 0-1,0 0 1,0 0-1,0 0 1,0 0-1,0 0 1,0 0-1,0-1 1,-1 1-1,1 0 1,0 0-1,0 0 1,0 0-1,0 0 1,0 0-1,0 0 1,0 0-1,0 0 1,0 0-1,0 0 1,-1 0-1,1 0 1,0 0-1,0 0 1,0 0-1,0 0 1,0-1-1,0 1 1,0 0-1,-1 0 1,1 0-1,0 1 1,0-1-1,0 0 1,0 0-1,0 0 1,0 0-1,0 0 1,-1 0-1,1 0 1,-6 5-77,-6 11 33,11-14 32,-52 91-386,28-48 361,-43 91-348,44-91 65,-31 81 0,49-107 316,0 0 0,2 0 1,0 0-1,1 0 0,0 0 1,2 1-1,2 30 0,0-35 77,1 1-1,0-1 1,1 1-1,1-1 1,8 21-1,-11-34-24,0 0 1,0 0-1,1 0 1,-1 0-1,0 0 1,1 0-1,-1 0 1,1 0-1,0-1 1,-1 1-1,1-1 1,0 1-1,0-1 1,0 0-1,0 0 1,0 0-1,0 0 1,1 0-1,-1 0 1,0 0-1,0-1 1,1 1-1,-1-1 1,0 0-1,1 1 1,-1-1-1,0 0 1,1-1-1,-1 1 1,0 0-1,1-1 1,-1 1-1,0-1 1,4-1-1,5-3 132,0-1 0,0 0 1,-1-1-1,0 0 0,0 0 0,0-1 0,14-16 0,53-72 512,-68 85-641,11-17 81,62-86 112,-68 91-194,-1 0-1,-1-1 0,12-33 1,-6 6 19,-2-1 1,14-87 0,-27 111 101,-2 19-100,-3 19-34,-41 204-183,-22 87-88,9-35 252,7-81 261,-104 256-1,148-428-176,-1 0 0,0-1-1,-1 1 1,0-1-1,-1-1 1,-10 13-1,17-23-67,0 0 0,0 0-1,0 0 1,0 0 0,0 1-1,0-1 1,-1-1 0,1 1-1,0 0 1,0 0 0,-1 0 0,1-1-1,-1 1 1,1 0 0,-1-1-1,1 0 1,-1 1 0,1-1 0,-1 0-1,1 0 1,-1 0 0,0 0-1,1 0 1,-1 0 0,1 0-1,-1 0 1,1-1 0,-1 1 0,1-1-1,-1 1 1,1-1 0,-1 1-1,1-1 1,0 0 0,-1 0 0,1 0-1,0 0 1,-1 0 0,0-1-1,-2-2 8,0-1-1,0 1 0,1-1 0,-1 0 1,1 0-1,0 0 0,0 0 0,-3-12 1,2 4-37,0-1 1,1 0-1,1 0 0,0 1 1,1-30-1,2 21 18,1 0 0,1 1 0,7-25 0,-6 33-20,0 0 0,2 1-1,0-1 1,0 1 0,1 0 0,12-17-1,0 5-109,41-41 0,37-17 100,-82 70 8,190-147 351,-198 153-389,3-2 160,-1 0 0,1 1 0,1 0 0,-1 1 1,23-10-1,-31 15-131,0 1 1,-1-1 0,1 1-1,0 0 1,-1 0-1,1 0 1,0 0 0,-1 0-1,1 0 1,0 0-1,-1 1 1,1-1 0,0 1-1,-1-1 1,3 2-1,20 13-3834,-18-10 1920,7 6-425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4:0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1224 2304,'-1'1'5206,"12"-4"-3479,-3-4-1456,-1 0 0,0-1-1,0 0 1,-1 0 0,0 0 0,0-1-1,-1 0 1,6-13 0,6-9 49,83-150 294,-55 112-404,21-36-26,-42 53-161,-2 0-1,-2-2 0,-2-1 1,15-86-1,-28 108-160,-5 33 133,0 0 1,0 0 0,0 0-1,0 0 1,0 0 0,0 0-1,0 0 1,0 0 0,0 0-1,0 0 1,0 0-1,0 1 1,0-1 0,0 0-1,0 0 1,0-1 0,0 1-1,0 0 1,0 0 0,0 0-1,0 0 1,0 0 0,0 0-1,0 0 1,0 0 0,0 0-1,0 0 1,0 0 0,-1 0-1,1 0 1,0 0 0,0 0-1,0 0 1,0 0 0,0 0-1,0 0 1,0 0 0,0 0-1,0 0 1,0 0 0,0 0-1,0 0 1,-3 7-104,-3 15-8,-36 138-514,-22 105-375,57-227 980,3 0 0,0 0-1,3 1 1,1-1 0,6 41-1,-5-69 142,1-1-1,0 0 0,1 1 1,6 16-1,-8-24-57,0-1 0,0 0-1,-1 1 1,1-1 0,0 1-1,0-1 1,0 0 0,1 0-1,-1 1 1,0-1 0,0 0-1,1 0 1,-1 0 0,0-1-1,4 3 1,-4-3-7,0 0-1,1 0 1,-1 0 0,0 0 0,1 0-1,-1 0 1,1 0 0,-1-1 0,0 1-1,1 0 1,-1-1 0,0 1-1,1-1 1,-1 1 0,0-1 0,0 0-1,0 1 1,1-1 0,-1 0 0,0 0-1,0 0 1,1-1 0,10-11 81,-2 0 1,1 0-1,-1-1 1,-1 0-1,7-16 0,11-16 13,4-2 7,55-67 0,-84 112-151,143-172 136,-107 121-35,62-117-1,-19-14 54,-65 141-127,-1-1 0,9-54 1,-22 92-51,-1 0 25,1 0 0,-1 0-1,0 0 1,-1-1 0,0 1-1,0 0 1,-1-8 0,1 14-8,0 1 0,0 0 0,0 0 0,0-1 0,0 1 0,0 0 0,0 0-1,0-1 1,0 1 0,0 0 0,-1 0 0,1-1 0,0 1 0,0 0 0,0 0 0,0-1 0,0 1 0,-1 0 0,1 0 0,0 0 0,0-1 0,0 1 0,-1 0 0,1 0 0,0 0 0,0 0 0,-1 0 0,1-1-1,0 1 1,0 0 0,-1 0 0,1 0 0,0 0 0,-1 0 0,1 0 0,0 0 0,0 0 0,-1 0 0,1 0 0,0 0 0,0 0 0,-1 0 0,1 0 0,0 0 0,0 0 0,-1 1 0,1-1 0,0 0-1,0 0 1,-1 0 0,1 0 0,0 0 0,-1 1 0,-12 13-104,8-8 70,-8 10-33,0 0 0,1 1 1,1 0-1,1 1 0,0 0 1,-9 24-1,-14 50 10,-33 149 0,16-48 282,22-80-105,-15 129 0,37-203-62,-1 2-1,-5 35 323,12-48-43,1-22 289,-1-18 537,1-7-1012,2 1 0,0-1 0,1 1 0,1 0 0,1 0-1,8-18 1,-5 11-159,2-3-1,1 1 0,26-45-1,-28 57-58,0 0-1,1 1 0,0 0 1,1 0-1,25-20 0,-34 31 29,1 0-1,0 1 1,0-1 0,0 1-1,0 0 1,0 0 0,0 1-1,8-3 1,-10 4 29,0-1 0,0 1 0,0 0 1,0 0-1,0 0 0,0 0 0,0 0 0,0 1 0,0-1 0,0 1 0,0-1 1,-1 1-1,1-1 0,0 1 0,0 0 0,0 0 0,-1 0 0,1 0 0,0 0 0,-1 1 1,1-1-1,1 2 0,5 8-2,0-1 0,-1 1 0,0 1 0,-1-1 0,6 14 0,4 8 8,1 2-23,-10-18 58,1-1 1,1 0 0,15 21 0,-22-35 0,0 0 0,0 1 0,0-1 0,0 0 0,0-1 0,0 1 0,0 0 0,1 0 0,-1-1 0,1 0 0,-1 1 0,1-1 0,-1 0 0,6 1 0,-6-2 10,0 0 1,-1 0-1,1 0 0,0-1 1,0 1-1,0-1 1,-1 1-1,1-1 0,0 1 1,-1-1-1,1 0 1,0 0-1,-1 0 1,1 0-1,-1 0 0,0 0 1,1 0-1,-1-1 1,0 1-1,1 0 1,-1-1-1,0 1 0,1-3 1,14-22 220,-1 0 0,0-2 1,19-55-1,-30 72-213,-1 1-1,4-22 0,-7 28-37,1 0-1,-1 0 0,0 0 0,0 0 0,0 0 0,0-1 0,-1 1 1,1 0-1,-1 0 0,0 0 0,-3-5 0,4 8-5,-1 0 0,1 0 0,-1 0 0,0 0-1,1 0 1,-1 0 0,0 0 0,0 0 0,0 1 0,1-1 0,-1 0-1,0 1 1,0-1 0,0 0 0,0 1 0,0-1 0,0 1 0,-1-1-1,1 1 1,0 0 0,0 0 0,0-1 0,0 1 0,0 0 0,0 0-1,-1 0 1,1 0 0,0 0 0,0 0 0,0 1 0,0-1 0,0 0-1,-1 1 1,1-1 0,0 0 0,0 1 0,0-1 0,0 1 0,0 0-1,-1 1 1,-2 0-52,0 0 1,1 1-1,0 0 0,0 0 0,0 0 0,0 0 0,0 0 1,0 0-1,1 1 0,-4 5 0,3-1-15,0 0 0,1 1-1,-1-1 1,1 1 0,1 0-1,0-1 1,0 1 0,1 0 0,1 15-1,0-12 46,1 0 0,0 0 0,1-1 0,0 1 0,1-1 0,10 21 0,-11-27 43,1 1 0,0-1 0,0 0-1,1 0 1,-1 0 0,1 0 0,0-1-1,0 0 1,1 0 0,-1 0 0,1-1-1,0 0 1,0 0 0,0 0-1,1-1 1,-1 1 0,0-2 0,10 3-1,4-1 51,-1-1-1,1 0 1,0-1 0,39-4-1,65-16 143,-112 16-201,1 0-1,-1-1 1,0-1-1,0 0 1,0-1-1,0 0 1,-1-1-1,0 0 1,-1 0-1,0-1 1,0-1-1,15-16 1,-21 20-660,-1 0 0,0 0 0,0 0 0,0 0 0,4-11 0,3-9-1213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4:0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14 124 4800,'-13'5'2176,"26"-5"-1888,0 0 64,6 0-256,17 0 1024,4 0-608,18-9 384,-3 1-512,21-12 160,-4 9-320,23-6 704,-6 5-512,1-4 160,-9 4-320,1-5-3616,-16 11 1824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4:0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226 543 2976,'-1'-1'108,"1"1"1,0 0-1,-1-1 0,1 1 1,0 0-1,-1-1 1,1 1-1,0-1 0,-1 1 1,1-1-1,0 1 1,0 0-1,0-1 0,-1 1 1,1-1-1,0 1 1,0-1-1,0 1 0,0-1 1,0 0-1,0 0 1,-1-3 1810,-1 0-1432,2 3-416,0 0 0,-1 0 0,1 0 0,-1 0 1,1 0-1,-1 1 0,0-1 0,1 0 0,-1 0 1,0 0-1,1 1 0,-1-1 0,0 0 0,0 1 1,0-1-1,1 1 0,-1-1 0,0 1 0,0 0 1,0-1-1,-2 0 0,-29-16 1310,20 13-973,1 2 0,-21-4-1,27 6-479,0 0-1,-1 0 1,1 0-1,-1 1 1,1-1-1,-1 1 1,1 1-1,-6 1 1,9-2-21,-1 0-1,1 0 1,-1 0 0,1 0 0,0 0-1,-1 1 1,1-1 0,0 1 0,0 0-1,0-1 1,-3 4 0,2 0-48,1 0 0,-1 0 0,1 0 0,-4 9 0,3-2 96,-1 0 0,2 0 0,0 1 0,0-1 0,2 0 0,-1 1 0,1-1 0,4 23 0,2 1 221,17 60 0,-21-87-45,1-1 1,0 1-1,1-1 1,0 0-1,0 0 0,1-1 1,9 13-1,-11-17-54,0 1-1,0-1 1,1 0-1,-1 0 1,1 0-1,0-1 1,0 1-1,0-1 1,0 0-1,0 0 1,1 0-1,-1 0 1,1-1-1,-1 0 1,1 0-1,6 1 1,5-2 100,1 0 1,-1-1 0,0 0 0,0-2 0,0 0 0,0 0 0,0-2-1,0 0 1,27-13 0,-9 0-16,0-1 0,-2-2 0,33-26 0,-37 23-27,0-1 0,-2-2-1,27-33 1,-16 18 217,-34 37-357,-4 4-17,0 1 9,1 0-1,0 0 0,0 0 1,0 0-1,-1 0 1,1 0-1,0 0 0,0 0 1,0 0-1,-1 0 1,1 0-1,0 1 0,0-1 1,0 0-1,-1 0 0,1 0 1,0 0-1,0 0 1,0 1-1,0-1 0,0 0 1,-1 0-1,1 0 1,0 0-1,0 1 0,0-1 1,0 0-1,0 1 1,-1 13-381,-1 0 1,-5 24 0,3-21 191,-3 30 0,6-31 171,1 1 1,1 0 0,3 22 0,-3-34 97,0 0 0,0 1 1,0-1-1,1 0 0,0 0 1,0 0-1,0 0 0,1 0 0,0 0 1,0-1-1,0 1 0,0-1 1,8 8-1,-10-11-19,0 0 1,0-1-1,0 1 0,1 0 1,-1-1-1,0 1 0,0-1 1,0 1-1,1-1 0,-1 1 1,0-1-1,1 0 0,-1 0 1,0 1-1,1-1 0,-1 0 1,0 0-1,1 0 0,-1-1 1,0 1-1,0 0 0,1 0 1,-1-1-1,0 1 0,1-1 1,-1 1-1,0-1 0,0 1 1,0-1-1,0 0 0,0 0 1,0 0-1,0 1 0,0-1 1,2-2-1,1-2 123,0 0 1,0 0-1,0 0 0,-1-1 1,5-9-1,-4 6-57,-1-1 1,0 1-1,0-1 1,-1 0 0,0 0-1,-1 0 1,0 0-1,0 0 1,-2-11-1,1 13-66,-1 0 0,0-1 1,0 1-1,-1 0 0,0 0 0,-1 0 0,0 0 0,0 0 0,-1 1 0,-8-14 0,9 16-132,-1 1 0,1-1 0,-1 1 0,0 0 0,0 1-1,0-1 1,-1 1 0,0 0 0,1 0 0,-1 0-1,0 1 1,0-1 0,-9-2 0,-1 5-553,28-2 95,4-1 649,-1-2 1,31-12-1,11-3-13,-56 20-86,158-36 204,-137 32-253,-1 1 0,1 2 0,-1 0 0,1 2 0,29 3 0,-46-3 29,-1 0 1,1 0-1,-1 1 1,0 0-1,0 0 1,0 0-1,0 1 1,7 4-1,-9-5 24,0 0 0,-1 0-1,0 0 1,1 1 0,-1-1 0,0 1 0,0-1-1,-1 1 1,1 0 0,-1 0 0,1 0 0,-1 0-1,0 0 1,0 0 0,1 6 0,2 15 90,-2 1 0,0 0 0,-2 0 1,-1 0-1,-7 47 0,7-64 748,1-7-815,9-13 483,29-41-161,13-12-229,-37 47-251,20-20-1,-27 32 74,0-1 0,0 1-1,1 1 1,0-1-1,16-8 1,-24 14 43,1 0 1,-1 0-1,1-1 1,-1 1-1,1 0 1,0 0-1,-1 0 1,1 0-1,-1 0 0,1 0 1,-1-1-1,1 1 1,0 0-1,-1 1 1,1-1-1,-1 0 1,1 0-1,0 0 1,-1 0-1,1 0 1,-1 1-1,1-1 1,-1 0-1,1 0 0,0 1 1,0 0-8,0 0 0,-1 0 0,1 0 0,0 0 0,0 0 0,-1 0 0,1 0 0,-1 0 0,1 1 0,-1-1 0,1 2 0,0 5 11,0 0 0,0 0 0,-1 9-1,0-13 51,-1 17-13,-5 33 1,-1-2-30,7-27-5,0-19 47,0 0 0,0 0 0,-1 0 0,-1 11 0,2-17-32,0 0 0,0 0 0,0 0 0,0 0 0,0 0 0,0 0 0,0 0 0,0 0 0,0 0-1,0 0 1,0 0 0,0 0 0,0 0 0,0 0 0,0 0 0,0 0 0,0 0 0,0 0 0,0 0 0,0 0 0,0 0 0,0 0 0,0 0 0,0 0 0,0 0 0,1 0-1,-1 0 1,0 0 0,0 0 0,0 0 0,0 0 0,0 0 0,0 0 0,0 1 0,0-1 0,0 0 0,0 0 0,0 0 0,0 0 0,0 0 0,0 0 0,0 0-1,0 0 1,0 0 0,0 0 0,0 0 0,0 0 0,5-6 401,14-20-153,1-1-176,5-3-133,32-30 0,-44 48 36,1 0-1,1 1 1,0 1-1,26-15 1,-29 19-1,33-15-180,-41 20 158,-1 0 1,1 0-1,0 0 0,0 0 1,0 0-1,0 1 1,0 0-1,0 0 0,7 1 1,0 0 82,-10-1-50,1 0 0,-1 0 0,0 0 0,0 1 1,0-1-1,0 0 0,1 0 0,-1 1 0,0-1 0,0 1 0,0-1 0,0 1 1,0 0-1,0-1 0,0 1 0,0 0 0,0 0 0,0-1 0,-1 1 0,1 0 1,0 0-1,0 0 0,-1 0 0,2 2 0,7 12-121,-1 1 0,11 29 0,-11-25 73,14 27 0,-5-8 44,-14-30 13,1 0 0,0-1 0,0 1-1,8 10 1,-11-16 4,1-1 0,-1 0 0,1-1 0,0 1-1,0 0 1,0 0 0,0-1 0,1 1 0,-1-1 0,0 0-1,1 1 1,-1-1 0,0 0 0,1-1 0,-1 1 0,1 0-1,0-1 1,-1 1 0,1-1 0,3 0 0,-3 0 12,0-1 1,0 1-1,0-1 1,-1 1 0,1-1-1,0 0 1,-1-1-1,1 1 1,-1 0-1,1-1 1,-1 1-1,1-1 1,-1 0 0,0 1-1,3-4 1,3-4 88,0 0 0,9-14 1,34-58 227,-32 50-276,43-56 0,-60 83-75,21-21-87,28-28-1,-51 53 89,0 0 0,0 1 0,0-1 0,0 0 0,0 0 1,0 0-1,0 0 0,0 0 0,0 1 0,0-1 0,0 0 0,0 0 1,0 0-1,0 0 0,0 1 0,0-1 0,0 0 0,0 0 0,0 0 0,0 0 1,0 0-1,0 1 0,0-1 0,0 0 0,0 0 0,1 0 0,-1 0 1,0 0-1,0 0 0,0 0 0,0 1 0,0-1 0,0 0 0,0 0 1,1 0-1,-1 0 0,0 0 0,0 0 0,0 0 0,0 0 0,0 0 1,1 0-1,-1 0 0,0 0 0,0 0 0,0 0 0,0 0 0,1 0 1,-1 0-1,0 0 0,0 0 0,0 0 0,0 0 0,0 0 0,1 0 0,-1 0 1,0 0-1,0 0 0,0 0 0,0 0 0,0-1 0,1 1 0,-1 0 1,0 0-1,0 0 0,0 0 0,0 0 0,-2 20-170,0-5 123,-12 107 60,2-21-69,-30 252 162,13-129 33,10-15-3,19-169 726,9-99 52,-9 57-901,19-138 269,-14 111-249,2 0-1,17-46 0,47-117-4,1 1 37,14 6 5,-36 104-285,-42 69 177,1 0 0,1 1 0,-1 1 0,17-14 0,-23 21 3,1 0 1,0 0-1,0 1 1,0-1-1,1 1 1,-1 0-1,0 0 1,1 0-1,9-2 1,-12 4 23,0 0 0,0 0 0,1 0 1,-1 0-1,0 1 0,1-1 0,-1 0 0,0 1 0,0 0 0,0-1 0,0 1 1,0 0-1,0 0 0,0 1 0,0-1 0,0 0 0,0 0 0,0 1 1,-1-1-1,1 1 0,0 0 0,2 3 0,-1 0-2,1 1-1,-1 0 1,-1 0 0,1 0-1,-1 0 1,0 0 0,0 0-1,0 0 1,-1 1 0,0 7 0,3 69 85,-4-73-54,0-8-7,-3 106 137,2-88-93,-2 1 0,0 0 0,-7 22 0,7-37-15,1 0 0,-1 0 0,1-1-1,-2 1 1,1-1 0,-5 6 0,6-9-10,0 1 12,-1 0 1,0 0-1,0-1 0,0 1 1,0-1-1,0 0 0,0 0 1,-1 0-1,1 0 0,-1 0 1,1-1-1,-1 0 0,0 1 1,1-1-1,-1-1 0,0 1 0,0 0 1,0-1-1,0 0 0,1 0 1,-1 0-1,0-1 0,-7-1 1,1 0 11,-1 0 0,1-1 1,-1 0-1,1-1 1,0-1-1,1 1 0,-16-11 1,19 11-75,0-1 1,0 0-1,0-1 0,0 1 1,1-1-1,0-1 1,0 1-1,1-1 1,-1 1-1,1-1 1,-4-12-1,7 17 21,1 0 1,-1 1-1,1-1 1,-1 0-1,1 0 1,0 0-1,0 0 1,0 1-1,0-1 1,0 0-1,0 0 1,1 0-1,-1 0 1,1 1-1,-1-1 1,1 0-1,1-3 0,-1 4-8,-1 0 1,1 0-1,0 1 0,-1-1 0,1 0 0,0 0 0,0 0 0,0 1 0,0-1 0,0 0 0,0 1 0,0-1 0,0 1 0,0-1 0,0 1 0,0 0 0,0-1 0,0 1 0,1 0 0,-1 0 0,0 0 0,0 0 0,0 0 0,0 0 0,1 0 0,-1 0 1,0 0-1,0 0 0,0 1 0,2 0 0,29 8-59,1 0 1,62 7-1,-82-16 85,0 1-1,1-1 0,-1-1 1,0-1-1,0 0 0,0 0 1,0-1-1,0-1 0,0 0 1,16-8-1,114-73 19,-98 56-106,-10 6 205,41-36 0,-53 35 79,-22 22-198,0 1 0,0-1 0,0 0 0,0 1 0,0-1 0,0 0 0,0 0 0,0 0 0,-1 1 0,1-1 0,0-4 0,-1 6-16,0 0 1,0-1 0,0 1-1,0-1 1,0 1 0,0 0 0,-1-1-1,1 1 1,0-1 0,0 1-1,0 0 1,0-1 0,0 1-1,-1-1 1,1 1 0,0 0 0,0-1-1,0 1 1,-1 0 0,1-1-1,0 1 1,-1 0 0,1 0-1,0-1 1,-1 1 0,1 0 0,0 0-1,-1 0 1,1-1 0,0 1-1,-1 0 1,1 0 0,-1 0-1,1 0 1,0 0 0,-1 0 0,1 0-1,-1 0 1,1 0 0,0 0-1,-1 0 1,1 0 0,-1 0-1,1 0 1,0 0 0,-1 0 0,0 1-1,-19 7-507,19-8 509,-4 3-32,-1 0-1,1 0 0,0 0 0,0 1 1,0 0-1,0 0 0,1 0 0,0 1 1,-1-1-1,1 1 0,1 0 0,-6 10 1,3-4 23,2-1-1,-1 2 1,1-1 0,1 0 0,-4 23 0,6-28 1,0 0 0,1 1 0,0-1 0,0 0 0,1 0 0,-1 0 0,1 0 0,1 0 0,-1 0 0,1 0 0,0-1 0,0 1 0,5 8 0,-2-6 55,0-1-1,0 0 0,1 0 1,-1 0-1,1-1 1,1 0-1,10 8 1,-14-11-21,1-1 0,0 0 1,0 0-1,0 0 0,0 0 0,0-1 1,0 0-1,1 1 0,-1-2 0,0 1 1,1 0-1,-1-1 0,0 0 1,1 0-1,-1 0 0,9-2 0,-2 0 20,-1-1 0,0 0 1,0-1-1,0 0 0,0-1 0,0 0 0,-1 0 0,0-1 0,0 0 0,12-12 0,-14 12-2,-1-1 1,0 0 0,0 0-1,-1 0 1,0-1-1,0 1 1,0-1-1,-1 0 1,-1-1-1,1 1 1,-1-1-1,3-15 1,-5 19-42,-1 1 0,1-1 0,-1 1 0,0-1 1,0 1-1,0-1 0,-1 1 0,1 0 0,-1-1 0,0 1 1,0-1-1,-1 1 0,1 0 0,-1 0 0,0 0 1,0 0-1,-1 0 0,1 0 0,-1 1 0,0-1 0,0 1 1,0 0-1,-4-4 0,0 2-35,1 1-1,0 0 1,-1 1 0,1-1 0,-1 1-1,0 1 1,0-1 0,0 1 0,-1 0-1,1 1 1,0 0 0,-1 0 0,-11 0-1,7 2-42,0 1-1,1 0 0,-1 1 1,1 0-1,-14 5 0,14-4 53,70-4 34,-19-3 18,0-1 1,0-2-1,0-2 1,51-17-1,-60 14 47,32-13-14,-61 23-73,1 0-1,-1 0 1,0 0-1,1 0 1,-1 1-1,1-1 1,-1 1-1,1-1 1,2 1-1,-4 1-148,-1 4-70,-6 136 206,0-1 21,6-128 41,0-1-1,1 0 1,1 0 0,0 0 0,5 15 0,-7-25-22,0-1 0,0 1 0,0-1-1,0 1 1,0-1 0,0 0 0,1 1 0,-1-1 0,0 1 0,0-1 0,1 1-1,-1-1 1,0 0 0,1 1 0,-1-1 0,0 1 0,1-1 0,-1 0-1,1 0 1,-1 1 0,1-1 6,0 0 0,0-1-1,0 1 1,-1 0 0,1-1 0,0 1-1,0 0 1,-1-1 0,1 1 0,0-1-1,-1 1 1,1-1 0,0 0 0,-1 1-1,2-2 1,14-17 173,0 0 0,18-31 0,3-2-56,-4 7-69,32-38-29,-9 19-494,-66 92-161,6-16 593,1 0 1,0 1-1,0-1 1,2 1-1,-1 0 1,2-1-1,0 1 1,2 24-1,0-27 39,-1 0 0,2 0 0,-1 0 0,2 0 0,-1-1 0,1 0 0,0 1 0,1-1 0,0-1-1,1 1 1,10 13 0,-13-19 7,0 0 0,0 0 1,0-1-1,1 1 0,-1-1 0,0 1 0,1-1 0,0 0 0,-1-1 0,1 1 0,0 0 0,0-1 0,0 0 0,0 0 0,0 0 0,0-1 0,0 1 0,8-1 0,-6-1 4,-1 1 0,1-1-1,0-1 1,0 1-1,0-1 1,-1 0 0,1-1-1,-1 1 1,0-1 0,1 0-1,-1 0 1,6-6-1,3-3 5,-1 0-1,-1-1 0,0 0 0,17-26 0,32-62 104,-55 90-164,1 1 0,0 1-1,0-1 1,1 1 0,0 1 0,0-1 0,1 1 0,20-13-1,-29 21 25,0 0-1,1-1 0,-1 1 1,1 0-1,-1 0 0,1 0 0,-1-1 1,0 1-1,1 0 0,-1 0 1,1 0-1,-1 0 0,1 0 1,-1 0-1,1 0 0,-1 0 0,1 0 1,-1 0-1,1 0 0,-1 1 1,1-1-1,-1 0 0,0 0 1,1 0-1,-1 0 0,1 1 0,-1-1 1,1 0-1,-1 1 0,0-1 1,1 0-1,-1 1 0,0-1 1,1 0-1,-1 1 0,0-1 0,0 0 1,1 1-1,-1-1 0,0 1 1,0-1-1,0 1 0,1-1 1,-1 1-1,0-1 0,0 0 1,0 2-1,5 28-149,-4-25 207,0 26-103,0-1-1,-6 39 0,1 12 10,8-41 846,42-99-14,-28 34-715,43-44 0,-32 41-178,1 2 1,50-32-1,-71 52 31,3-2 39,23-11-1,-31 18-2,-1-1 1,1 1-1,0 0 0,-1 0 0,1 0 0,0 0 0,0 1 0,-1 0 0,1-1 0,0 1 1,6 1-1,-9 0 36,-1-1-1,1 0 1,0 0 0,0 1 0,-1-1 0,1 1 0,0-1 0,-1 0 0,1 1 0,0-1-1,-1 1 1,1 0 0,-1-1 0,1 1 0,-1-1 0,1 1 0,-1 0 0,1 0 0,-1-1-1,0 1 1,1 0 0,-1 0 0,0-1 0,0 1 0,1 0 0,-1 0 0,0 0 0,1 26 68,-2-19-77,1 13-73,0-3 28,3 31-1,-2-43 65,0 0 1,0-1-1,1 1 1,-1 0-1,2-1 0,-1 0 1,0 1-1,1-1 1,6 8-1,-8-11 12,1 0 0,0 0 0,0 0-1,-1-1 1,1 1 0,0-1 0,0 0 0,1 1 0,-1-1 0,0 0-1,0 0 1,1 0 0,-1 0 0,0-1 0,1 1 0,-1-1 0,1 1-1,-1-1 1,0 0 0,1 0 0,-1 0 0,1 0 0,-1 0 0,1-1-1,-1 1 1,1-1 0,-1 0 0,0 1 0,4-3 0,7-3 66,0 0 1,-1-1-1,0 0 1,12-11-1,-15 12-61,50-38-24,-26 18 23,50-29 0,-61 44-120,0 0 0,1 2 1,1 1-1,-1 1 0,47-8 0,-56 12 10,-8 1 127,-5 3 181,-13 0-119,-2 2-138,-1 1-1,1 0 1,0 1-1,0 0 0,1 1 1,-23 14-1,27-14 16,1 0 1,-1 0-1,1 1 1,1 0-1,-1 0 0,1 1 1,1 0-1,0 0 0,0 1 1,-7 11-1,6-4 2,0 0 0,1 0 0,-6 24 0,10-32 25,0 1 0,1 0-1,0 0 1,1 0 0,-1 0 0,2 0-1,-1 0 1,4 11 0,-4-18 2,0-1 1,0 1 0,1-1-1,-1 0 1,1 1-1,-1-1 1,1 0 0,0 1-1,-1-1 1,1 0-1,0 0 1,0 1 0,0-1-1,0 0 1,0 0 0,0 0-1,0 0 1,0 0-1,1-1 1,-1 1 0,2 1-1,-1-2 19,0 1 0,1-1-1,-1 1 1,0-1 0,0 0-1,0 0 1,0 0 0,1 0-1,-1 0 1,0-1 0,0 1-1,4-2 1,3-2 61,1 0 1,-2 0-1,1-1 1,16-11-1,5-8-66,54-54 0,19-36 194,-84 92-125,-2 2-74,0-1 0,-2 0 0,0-2 0,-2 1 0,0-1 0,-2-1 0,0 0 0,-2-1 0,9-37 0,-5 11-80,-3-1 0,-1 0 0,0-56 0,-9 101 36,0 0 0,-1 1-1,0-1 1,-2-11 0,2 17 17,1 0 0,0 0 0,0 0 0,-1 0 0,1-1 0,-1 1-1,1 0 1,-1 0 0,1 0 0,-1 0 0,0 0 0,1 1 0,-1-1 0,0 0 0,0 0 0,0 0 0,0 1 0,0-1-1,0 0 1,0 1 0,0-1 0,0 0 0,0 1 0,0 0 0,0-1 0,0 1 0,0 0 0,0-1 0,0 1 0,-1 0-1,1 0 1,-2 0 0,1 1-22,0 0-1,0 0 0,0 0 1,-1 0-1,1 1 0,0-1 1,0 1-1,1-1 0,-1 1 1,0 0-1,1 0 0,-1-1 1,-2 5-1,2-3-17,-9 13-22,1 0 0,0 0 1,1 1-1,1 0 0,-7 23 0,-22 92-248,34-118 322,0-1-1,1 0 1,0 1-1,1-1 0,1 1 1,0 0-1,1-1 0,1 1 1,0-1-1,0 0 1,2 1-1,-1-1 0,7 13 1,3 5 130,2-2 0,1 0 0,1 0 0,29 35 1,-40-57-159,0-1 0,0 0 0,0 0-1,1-1 1,-1 0 0,1 0 0,1-1 0,-1 0 0,1 0 0,-1 0 0,12 3 0,-7-4-1277,0 0-1,0-1 1,1 0-1,-1-1 1,0 0-1,25-3 1,13-1-2461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4:1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1126 2912,'1'-8'7505,"7"-38"-6322,-7 42-1109,37-143 1346,-32 127-1321,2 1 1,0 0-1,1 0 0,1 1 1,19-26-1,-12 23-17,1 1-1,1 1 0,39-31 1,71-41 554,-102 73-435,-21 14-181,1 0 0,-1 0 0,1 1 1,0-1-1,10-2 0,-15 5-21,-1 1 1,1-1-1,-1 1 1,0 0-1,1 0 1,-1 0-1,1 0 1,-1 0-1,0 0 1,1 0-1,-1 0 0,1 0 1,-1 1-1,0-1 1,1 1-1,-1-1 1,0 1-1,1-1 1,-1 1-1,0 0 1,0 0-1,0-1 1,0 1-1,1 0 1,-1 0-1,0 0 0,-1 0 1,1 0-1,0 1 1,0-1-1,0 0 1,-1 0-1,1 1 1,0-1-1,-1 0 1,1 3-1,1 1 7,-1 1 0,0 0 0,0 0 0,0 0 0,-1-1-1,0 1 1,0 0 0,0 0 0,-1 0 0,0 0 0,-2 8 0,-4 8 13,-14 35 0,2-8 134,-30 126 919,107-240 623,152-169-1236,-178 204-1078,-32 30 615,0 0 0,0 0 0,0-1 0,0 1 0,1 0 0,-1 0 0,0 0 0,0 0 0,0 0 0,0 0 0,0 0 0,0 0 0,1 0 0,-1 0 0,0 0 0,0 0 0,0 0 0,0 0 0,0 0 0,0 0-1,1 0 1,-1 0 0,0 0 0,0 0 0,0 0 0,0 0 0,0 0 0,1 0 0,-1 0 0,0 0 0,0 0 0,0 0 0,0 0 0,0 0 0,0 0 0,0 1 0,0-1 0,1 0 0,-1 0 0,0 0 0,0 0-1,0 0 1,0 0 0,0 0 0,0 0 0,0 1 0,0-1 0,0 0 0,0 0 0,0 0 0,0 0 0,0 0 0,0 1 0,0-1 0,0 0 0,0 0 0,0 0 0,0 0 0,0 0 0,0 0 0,0 1 0,0-1 0,0 0-1,0 0 1,0 0 0,0 0 0,-1 11 19,-13 67-36,-6 151 0,20-223 94,0 0-1,0-1 1,1 1 0,0 0-1,0-1 1,0 1 0,1 0 0,0-1-1,0 0 1,4 9 0,-5-13-52,-1-1 0,1 1 0,-1-1-1,0 1 1,1-1 0,-1 0 0,1 1 0,-1-1 0,1 1 0,0-1 0,-1 0 0,1 0 0,-1 1 0,1-1 0,-1 0 0,1 0 0,0 0 0,-1 1-1,1-1 1,0 0 0,-1 0 0,1 0 0,0 0 0,-1 0 0,1 0 0,-1-1 0,1 1 0,0 0 0,-1 0 0,1 0 0,-1 0 0,1-1-1,1 0 1,15-13 151,-14 10-111,12-10 77,18-27 1,1 0-6,17-13-6,2 3-1,73-55 0,-91 78-104,-20 15-86,24-16-1,-39 29 62,0 0 0,0 0 0,0 0 0,0 0 0,0 0 0,0 0 0,0-1 0,0 1 0,0 0 0,0 0 0,1 0-1,-1 0 1,0 0 0,0 0 0,0 0 0,0 0 0,0 0 0,0 0 0,0 0 0,0 0 0,1 0 0,-1 0 0,0 1-1,0-1 1,0 0 0,0 0 0,0 0 0,0 0 0,0 0 0,0 0 0,0 0 0,0 0 0,1 0 0,-1 0 0,0 0 0,0 0-1,0 0 1,0 0 0,0 1 0,0-1 0,0 0 0,0 0 0,0 0 0,0 0 0,0 0 0,0 0 0,0 0 0,0 0-1,0 0 1,0 1 0,0-1 0,0 0 0,0 0 0,0 0 0,0 0 0,0 0 0,0 0 0,0 0 0,0 0 0,0 0 0,0 1-1,0-1 1,0 0 0,0 0 0,0 0 0,0 0 0,0 0 0,-1 0 0,-3 15-113,-9 17-68,8-18 175,0 0 0,0 0-1,2 1 1,-1-1-1,2 1 1,0 0-1,1 0 1,0 0-1,2 0 1,-1 0 0,2 0-1,5 27 1,-5-38 33,-1 0 0,0 0 1,1 0-1,0 0 1,0-1-1,0 1 0,1-1 1,3 5-1,-5-7-3,0 1 0,0-1 0,1 0 0,-1 0 0,1 0 0,-1 0 1,0 0-1,1 0 0,0 0 0,-1-1 0,1 1 0,0-1 0,-1 1 0,1-1 0,0 1 0,-1-1 0,1 0 0,0 0 0,0 0 0,-1 0 1,1 0-1,2-1 0,2 0 40,-1-1 0,0 0-1,0 0 1,-1-1 0,1 1 0,0-1 0,-1 0 0,0 0 0,1-1 0,-1 0 0,4-4 0,8-10 52,16-23 0,-24 30-73,1-2-7,55-78 153,-52 73-155,-9 14-61,0 0 1,0-1-1,-1 1 0,0 0 1,0-1-1,3-8 1,-7 22-413,-2 3 447,0 1 0,-1 13 0,2 11-250,0 64-1,4-89 259,0 0 0,1 0 0,0-1-1,0 1 1,1-1 0,1 0 0,0 0 0,0 0 0,12 18-1,-16-28 7,1 0 0,-1 0 0,1 0 0,0 0-1,0 0 1,-1-1 0,1 1 0,0 0 0,0-1-1,0 1 1,0 0 0,0-1 0,0 1 0,0-1-1,0 1 1,0-1 0,0 0 0,0 0 0,0 1-1,0-1 1,0 0 0,0 0 0,0 0 0,0 0-1,1 0 1,-1 0 0,0 0 0,0 0 0,0-1-1,0 1 1,0 0 0,0-1 0,0 1 0,0-1-1,0 1 1,0-1 0,1-1 0,5-2 30,-1-1 0,1 0 0,-1 0 0,6-8 0,-10 11-49,31-33 149,-8 8-177,2 0 0,31-24-1,-28 29 52,1 1 1,1 1-1,0 2 0,2 1 0,61-21 0,-65 28-190,-22 6 143,1 1 0,0 0-1,0 1 1,0 0 0,0 0 0,0 1 0,0 0 0,17 0 0,-6 2-127,-18-1 170,1 0 0,-1 0 0,1 0 0,-1 0-1,1 1 1,-1-1 0,5 2 0,-7-2-8,0 1 0,0-1 0,0 1 0,0 0 1,0-1-1,0 1 0,0-1 0,0 1 0,0 0 0,0-1 0,0 1 0,0-1 0,0 1 1,-1-1-1,1 1 0,0-1 0,0 1 0,-1-1 0,1 1 0,0-1 0,-1 1 0,1-1 1,-1 1-1,-3 2-6,1-1 0,-1 0 0,0 0 0,0 0 1,0 0-1,0-1 0,-7 2 0,-10 4-78,6-2 52,1 1 0,0 0 0,0 1 0,1 0 0,0 1 0,1 1 0,-1 0 1,1 1-1,1 0 0,0 1 0,-14 18 0,18-20-2,0 1 1,0 1-1,2-1 1,-1 1-1,1 0 1,1 1-1,0-1 0,-3 15 1,6-20 32,0 0-1,0 1 1,0-1 0,1 0 0,0 1-1,1-1 1,-1 0 0,1 1 0,1-1-1,-1 0 1,1 0 0,0 0 0,0 0-1,1 0 1,-1 0 0,8 10 0,-4-7-20,1-1 1,0 0 0,0 0-1,1-1 1,0 0 0,14 10-1,-19-15 37,1 1-1,1-1 0,-1 0 0,0 0 0,1 0 0,-1-1 0,1 1 1,-1-1-1,1 0 0,-1 0 0,1-1 0,0 1 0,0-1 0,-1 0 1,1-1-1,0 1 0,4-2 0,-1 0 23,-1 0 0,0-1 1,1-1-1,-1 1 0,-1-1 0,1 0 0,0 0 1,7-8-1,7-7 56,20-23 0,-34 34-81,153-155 222,-95 104-222,49-48-75,-83 71 100,-2 0 1,-2-2-1,34-63 0,-17 10 82,51-150 0,-94 239-134,6-15-69,-1 0 1,-1 0-1,-1-1 1,0 0-1,2-28 1,-6 46 64,0-1 0,0 1 1,0 0-1,0-1 1,1 1-1,-1-1 0,0 1 1,0 0-1,0-1 1,0 1-1,0-1 0,-1 1 1,1 0-1,0-1 1,0 1-1,0-1 0,0 1 1,0 0-1,0-1 0,-1 1 1,1 0-1,0-1 1,0 1-1,0 0 0,-1-1 1,1 1-1,0 0 1,-1-1-1,1 1 0,0 0 1,-1 0-1,1 0 1,0-1-1,-1 1 0,1 0 1,0 0-1,-1 0 1,1 0-1,-1 0 0,1-1 1,0 1-1,-1 0 0,1 0 1,0 0-1,-1 0 1,1 0-1,-1 0 0,1 0 1,0 0-1,-1 1 1,1-1-1,-1 0 0,1 0 1,0 0-1,-1 0 1,1 0-1,0 1 0,-1-1 1,1 0-1,-1 1 1,-2 1-28,0 0 1,0 0 0,0 1 0,0-1-1,-4 5 1,-6 9-19,1 0-1,0 1 1,1 1-1,1-1 1,-8 20-1,-11 34-85,4 2-1,-28 124 0,49-172 121,1 0 0,1 1 0,1 0 0,1-1 0,2 1 0,0-1 0,8 34 0,24 49-4,-26-87 108,3 8-36,22 43 0,-28-61-16,1-1 1,1 0 0,0-1 0,0 1 0,1-1 0,0-1 0,12 10 0,-18-16-7,1 0 0,0-1 0,0 1-1,0-1 1,-1 1 0,1-1 0,1 0 0,-1 0-1,0 0 1,0-1 0,0 1 0,0-1 0,0 0 0,1 1-1,-1-1 1,0-1 0,0 1 0,1 0 0,-1-1 0,0 0-1,0 0 1,0 0 0,0 0 0,0 0 0,0 0 0,4-4-1,4-1 0,-1-1 0,0-1 0,0 0-1,-1 0 1,12-14 0,11-13 98,-1-1 1,-2-2-1,44-75 0,-69 105-97,-1 1 0,1-1 0,-1 0-1,-1 0 1,3-10 0,-4 16-40,-1-1-1,0 1 1,0 0-1,0-1 1,0 1-1,0-1 1,0 1 0,0 0-1,-1-1 1,1 1-1,-1 0 1,0-1-1,1 1 1,-1 0 0,0 0-1,-1 0 1,1 0-1,0 0 1,-1 0-1,1 0 1,-4-3 0,4 4-2,-1 0 1,0-1 0,0 1-1,0 0 1,0 1 0,0-1-1,0 0 1,0 1 0,-1-1-1,1 1 1,0-1 0,0 1-1,0 0 1,0 0 0,-1 0-1,1 0 1,-3 1 0,-1 0-36,0 0 0,0 1 0,0 0 0,1 0 0,-7 3 0,1 0-17,0 1 0,0 1 0,1 0 1,0 0-1,0 1 0,1 0 0,-12 14 0,15-15 37,0 2 1,1-1 0,-1 0-1,2 1 1,-1 0 0,1 0 0,1 1-1,0-1 1,-4 19 0,2 1 5,2 1 1,1-1 0,1 1 0,2 0 0,5 37-1,-5-59 42,0-1-1,1 0 0,0 1 0,0-1 0,1 0 1,0 0-1,0-1 0,0 1 0,1 0 1,6 7-1,-7-10 26,1 0 0,0 0 0,-1 0 0,1-1 0,0 0 1,1 0-1,-1 0 0,0 0 0,1-1 0,0 1 0,-1-1 0,1-1 1,0 1-1,0 0 0,9 0 0,-4-1-19,1 0 0,0-1 0,0-1 0,0 0 0,0 0 0,18-5 0,-4-1 37,38-17 0,-42 14-53,-1-1 1,1-1 0,-2 0 0,0-2-1,0 0 1,-2-1 0,0-1-1,26-31 1,0-8 168,56-94-1,-53 77-406,-43 69 193,-3 3 24,1-1-1,-1 0 1,1 0-1,-1 0 1,1 0 0,-1 1-1,1-1 1,-1 0-1,0 0 1,1 0-1,-1 0 1,0-1 0,-6 12-314,-3 15 189,1 1-1,-10 50 0,1 55 151,15-118-39,0 9 13,0-1-1,1 0 1,2 26-1,0-42 61,3 15 99,-4-19-125,1 0 0,-1-1 0,1 1 0,-1 0 0,0 0 0,1-1 0,0 1 0,-1 0 0,1-1 0,-1 1 0,1-1 0,0 1 1,0-1-1,-1 1 0,1-1 0,0 1 0,0-1 0,0 1 0,-1-1 0,2 0 0,-1 0-8,0 0 0,-1 0 0,1 0 0,0 0 0,-1 0 0,1 0 1,0-1-1,-1 1 0,1 0 0,0 0 0,-1-1 0,1 1 0,0-1 0,-1 1 0,1 0 0,-1-1 0,1 1 0,-1-1 0,1 1 1,-1-1-1,1 0 0,-1 1 0,1-1 0,-1 1 0,0-1 0,1 0 0,-1 1 0,0-1 0,0 0 0,0 1 0,1-2 0,1-3 60,37-78 75,-12 23-115,-1 5 2,-17 33-26,2 1-1,0 0 1,14-20-1,25-30-397,-50 71 381,0-1-1,0 1 1,0 0 0,0 0-1,1 0 1,-1-1 0,0 1-1,0 0 1,0 0 0,0 0-1,1-1 1,-1 1 0,0 0-1,0 0 1,0 0 0,1 0-1,-1 0 1,0-1 0,0 1-1,0 0 1,1 0 0,-1 0-1,0 0 1,0 0 0,1 0-1,-1 0 1,0 0 0,0 0-1,1 0 1,-1 0 0,0 0-1,0 0 1,1 0 0,-1 0-1,0 0 1,1 0 0,2 10-171,-1 20-2,-2-26 145,0 16 24,1 0 0,2 0 0,0 0 0,1-1-1,0 1 1,2-1 0,1 0 0,0 0 0,1-1 0,15 26 0,-19-38 29,0-1-1,0 0 1,0 1 0,0-1 0,1-1 0,0 1-1,0-1 1,0 0 0,6 4 0,-7-6 12,-1 0 0,0-1 0,0 1 0,1-1 0,-1 0 0,1 0 0,0 0 0,-1-1 0,1 1 0,-1-1 0,1 0 0,0 0 0,0 0 0,-1 0 1,1 0-1,-1-1 0,1 0 0,4-1 0,2-2 2,-1 0 0,1-1 0,-2 0 1,1 0-1,0-1 0,-1 0 0,0-1 1,0 0-1,-1 0 0,0 0 0,10-14 0,3-8-1,33-64 0,-26 43 128,-2 5 25,49-81-516,-72 124 334,-1 0-48,0 0 0,1-1 0,-1 1 0,1 0 0,-1 0 0,1 1 0,0-1 0,2-2 0,-4 4 35,1 0 0,-1 0 0,0 0 0,1 0 0,-1 0 0,0-1 0,1 1 0,-1 0 0,1 0 0,-1 0 0,0 0 0,1 0 0,-1 0 0,0 0 0,1 0 0,-1 0 0,0 1 0,1-1 0,-1 0 0,0 0 0,1 0 0,-1 0-1,0 0 1,1 1 0,0 0-4,0 0-1,0 0 0,0 0 1,0 0-1,0 0 0,-1 0 0,1 0 1,0 0-1,-1 0 0,2 3 1,1 3-1,-1 1 0,1 1 0,-2-1 0,1 0 0,-1 0 0,1 14 1,-6 52 248,1-27-218,1-5 73,-2 0 1,-2-1-1,-2 1 1,-19 57-1,27-97-56,-1 1 0,0-1 0,0 1 0,-1-1-1,1 0 1,0 1 0,-1-1 0,1 0 0,-4 3 0,5-5-18,-1 1-1,0-1 1,0 1-1,1-1 1,-1 1-1,0-1 1,0 0-1,0 1 1,1-1-1,-1 0 1,0 0-1,0 0 1,0 1-1,0-1 1,0 0-1,1 0 1,-1 0-1,0-1 1,0 1-1,0 0 1,0 0-1,0 0 1,0-1-1,1 1 1,-1 0-1,0-1 1,0 1-1,1 0 1,-1-1-1,0 1 1,0-1-1,1 0 1,-1 1-1,0-2 1,-7-5-17,1-1 0,1 0 0,-1 0 0,1-1 0,1 0 0,0 0 0,0 0 1,1-1-1,0 0 0,-4-12 0,7 13-147,4 6 15,9 10-28,-4-3 172,37 15 108,1-3 0,1-1 0,93 16 0,-100-25 109,46 3-1,-66-9-97,1 0 0,-1-1-1,1-1 1,21-5 0,-32 4-242,0 0 1,0 0-1,0-1 1,0 0-1,-1-1 1,1 0-1,8-6 1,-12 6-614,-1 1 0,1-1 0,-1 0 0,0 0 1,0-1-1,-1 1 0,1-1 0,-1 0 0,-1 0 0,7-14 1,-1-6-5471,1 4 1964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4:16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2720,'3'5'6642,"-2"-3"-6631,0-1 0,-1 1 1,1 0-1,0 0 1,0 0-1,-1 0 0,1 0 1,-1 0-1,0 0 1,0 0-1,1 4 0,-107 452 2293,82-382-2083,-20 77 406,4 18 349,38-161-942,1-2 165,-1-1 0,0 1 0,0-1-1,-1 1 1,-4 9 0,7-17-147,-1 1 1,1-1-1,-1 0 1,1 1-1,-1-1 1,1 0-1,0 0 1,-1 1-1,1-1 1,-1 0-1,1 0 1,-1 1-1,0-1 1,1 0-1,-1 0 1,1 0-1,-1 0 1,1 0-1,-1 0 0,1 0 1,-1 0-1,1 0 1,-1 0-1,0 0 1,1 0-1,-1-1 1,0 1-1,1 0-6,-3-5 88,1 1 1,-1-1 0,1 1 0,0-1 0,-2-6 0,4 11-129,-1-6 69,0 1 0,1 0 0,0-1 0,0 1 0,0 0-1,0-1 1,1 1 0,0 0 0,0-1 0,2-5-1,1-8-97,-1 7 7,0 0 1,0 1-1,1 0 0,0 0 0,1 0 0,0 1 0,1-1 0,0 1 0,1 0 0,0 1 0,1 0 0,0 0 0,10-9 0,-2 4-32,1 0 0,0 2 0,2 0 0,-1 0 0,1 2 0,25-10-1,-39 18-17,1 0 0,-1 0 1,1 0-1,-1 1 0,1 0 0,-1 1 0,8-1 0,-11 1 54,-1 0 1,1 0 0,0 0 0,-1 0 0,1 1-1,0-1 1,-1 0 0,1 1 0,-1-1 0,1 1-1,-1 0 1,1-1 0,-1 1 0,0 0 0,1 0-1,-1 0 1,0 0 0,0 0 0,1 0 0,-1 1-1,0-1 1,0 0 0,0 1 0,-1-1 0,1 0-1,0 1 1,0-1 0,-1 1 0,1 1 0,1 4 22,-1 1 1,0-1 0,-1 1 0,0-1 0,0 1 0,0-1 0,-1 1 0,0-1 0,-4 11 0,3-6 14,0-1 0,-1 20 0,6 41-117,-3-67 116,1 1 0,-1-1 0,1 0 0,0 0 0,0 0 1,0 0-1,1 0 0,0 0 0,0 0 0,0 0 0,0-1 0,1 1 0,0-1 0,0 1 0,0-1 0,0 0 0,1 0 0,0-1 0,-1 1 0,1-1 1,1 0-1,-1 0 0,0 0 0,1 0 0,-1-1 0,1 0 0,0 0 0,0 0 0,0 0 0,0-1 0,0 0 0,0 0 0,0 0 0,1-1 0,-1 1 1,0-1-1,0-1 0,1 1 0,4-2 0,6-2 98,0 0 0,-1-1 1,0-1-1,0-1 1,0 0-1,26-18 0,75-66 246,-42 30-327,58-39 273,-131 99-320,0 1-1,0-1 1,-1 1-1,1-1 1,0 0-1,0 1 1,-1-1-1,1 0 1,0 0-1,-1 1 1,1-1-1,-1 0 1,1 0-1,-1 0 1,0 0-1,1-1 1,-1 2 4,0 0 1,0 0-1,0-1 0,0 1 1,0 0-1,0 0 1,0 0-1,0 0 0,0 0 1,-1-1-1,1 1 0,0 0 1,0 0-1,0 0 0,0 0 1,0 0-1,0 0 0,-1 0 1,1 0-1,0-1 0,0 1 1,0 0-1,0 0 1,0 0-1,-1 0 0,1 0 1,0 0-1,0 0 0,0 0 1,0 0-1,-1 0 0,1 0 1,0 0-1,-14 3 148,5 0-208,0 1 1,0 1-1,0-1 0,0 2 1,1-1-1,0 1 0,0 0 0,-8 9 1,0 1 5,1 1 1,-20 28 0,24-28 60,1 1 0,0 1 0,1 0 1,1 0-1,1 0 0,0 1 0,2 0 1,0 0-1,1 1 0,2-1 0,-2 34 0,4-51 29,0 0 1,0-1-1,0 1 0,0-1 0,0 1 0,0-1 0,1 1 0,-1-1 0,1 1 0,0-1 0,0 1 0,0-1 0,0 1 0,0-1 0,0 0 0,1 0 0,-1 0 0,1 0 0,-1 0 0,4 3 0,-5-5-20,1 0-1,0 1 1,-1-1-1,1 0 1,0 0-1,-1 0 1,1 1-1,0-1 1,0 0-1,-1 0 1,1 0-1,0 0 1,0 0-1,-1 0 1,1-1-1,0 1 1,-1 0-1,1 0 0,0 0 1,-1-1-1,1 1 1,0 0-1,-1-1 1,1 1-1,0-1 1,-1 1-1,2-2 1,19-18 198,25-46 124,-17 21-45,-6 13-187,58-78-59,-60 85-130,0 1 0,30-25 0,-35 32 150,4-2-468,-19 33-19,0-4 412,-1 1 1,2-1-1,-1 0 1,2 1-1,-1-1 1,1 0-1,1 0 1,0 0-1,0-1 1,1 1 0,0-1-1,0 0 1,1-1-1,1 1 1,-1-1-1,13 11 1,-16-16 34,1 0 1,-1-1-1,1 1 1,-1-1-1,1 0 1,0 0 0,0 0-1,0 0 1,0-1-1,1 1 1,-1-1-1,0 0 1,0 0-1,7 0 1,-5-2 18,0 1 1,0-1-1,0 0 1,0 0-1,0 0 0,0-1 1,0 0-1,-1 0 1,9-5-1,5-4 24,-1-2 0,0 0 0,-1-1 1,23-24-1,-38 36-78,93-88 729,-33 34-608,-62 55-123,0 1 0,1 0 1,-1 0-1,0-1 0,0 1 0,1 0 0,-1 0 1,0-1-1,0 1 0,1 0 0,-1 0 0,0 0 1,1-1-1,-1 1 0,0 0 0,1 0 0,-1 0 0,0 0 1,1 0-1,-1 0 0,0 0 0,1 0 0,-1 0 1,0 0-1,1 0 0,-1 0 0,0 0 0,1 0 1,-1 0-1,0 0 0,1 0 0,-1 0 0,1 1 1,-1-1-4,1 1 1,-1 0 0,0 0 0,0-1 0,1 1-1,-1 0 1,0 0 0,0 0 0,0 0 0,0-1-1,0 1 1,0 0 0,-1 1 0,-8 34-133,9-33 119,-63 232-101,58-210 140,-3 11 295,0-1 0,-16 37 0,24-72-299,0 0 0,0 1 0,0-1 0,0 0 0,0 1 0,0-1-1,0 0 1,0 1 0,-1-1 0,1 0 0,0 0 0,0 1 0,0-1 0,-1 0 0,1 0 0,0 1 0,0-1 0,0 0 0,-1 0 0,1 0-1,0 1 1,-1-1 0,1 0 0,0 0 0,0 0 0,-1 0 0,1 0 0,0 1 0,-1-1 0,1 0 0,0 0 0,-1 0 0,1 0-1,0 0 1,-1 0 0,1 0 0,0 0 0,-1 0 0,1-1 0,0 1 0,-1 0 0,1 0 0,0 0 0,-1 0 0,1 0 0,0 0 0,0-1-1,-1 1 1,1 0 0,0 0 0,-2-2 8,1 1-1,0 0 1,0 0-1,0 0 1,0-1 0,0 1-1,1 0 1,-1-1-1,-1-1 1,-7-38 54,5 19-183,2 14 58,1 4 31,-1 1 0,1-1-1,1 1 1,-1-1-1,1 1 1,-1-1 0,1 0-1,0 1 1,1-7 0,-1 10 19,1-1 0,-1 1 1,1-1-1,-1 1 1,1-1-1,-1 1 0,1 0 1,-1-1-1,1 1 1,-1 0-1,1 0 0,-1-1 1,1 1-1,0 0 0,-1 0 1,1 0-1,-1 0 1,1 0-1,0 0 0,-1 0 1,1 0-1,0 0 1,-1 0-1,1 0 0,-1 0 1,1 0-1,0 0 1,-1 0-1,1 1 0,0-1 1,28 11-56,-16-6 65,87 20 139,-8-1-5,168 69 128,-244-86-69,24 8 0,-12-10-1371,2-6-3325,-16 1 2184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4:18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4 2304,'0'0'752,"18"0"1515,-6-3 490,-22 3 501,0 1-3099,-1 1-1,1 0 1,-1 1-1,1 0 1,0 1-1,-11 5 0,-1 0-104,-9 2-42,2 3-1,-1 0 1,2 2 0,0 1 0,1 1-1,1 1 1,0 2 0,2 0 0,-33 39-1,50-52 92,0 1 0,1-1-1,0 2 1,1-1 0,-8 19-1,11-25-62,1 0-1,1 0 1,-1 0-1,0 0 1,1 0-1,0 0 1,-1 0-1,1 0 1,1 1-1,-1-1 1,1 3-1,-1-4 5,1 0-1,0 0 0,-1-1 1,1 1-1,0 0 0,0-1 1,0 1-1,0-1 1,1 1-1,-1-1 0,0 1 1,1-1-1,-1 0 0,1 0 1,-1 1-1,1-1 0,-1 0 1,1-1-1,3 3 1,1-1 55,0 0 1,1-1-1,-1 1 1,0-1 0,1-1-1,0 1 1,-1-1-1,1 0 1,-1 0 0,1-1-1,-1 0 1,7-2 0,3 0 29,-1-2 1,1 0-1,25-13 1,-30 12-56,1-1 0,-1 0 1,0-1-1,-1 0 0,0-1 1,9-10-1,47-63 186,-50 62-278,-6 6 6,-1 1 0,0-1 0,12-26 0,-17 37-362,-2 8 126,0 9 108,2 14 160,0 0 1,9 29-1,-9-44 88,0 0 0,1-1-1,0 1 1,1-1 0,0-1 0,12 17 0,-15-25-40,0 0 0,-1 0 0,2 0 0,-1-1 0,0 1 0,0-1 0,1 0 0,-1 0 0,1 0 0,0 0 0,-1-1 0,1 0 1,0 1-1,0-1 0,0-1 0,0 1 0,0-1 0,0 1 0,0-1 0,0 0 0,0 0 0,6-2 0,7 0 57,1-2 0,-1 0 0,28-12 0,-42 15-121,8-3 83,0-1-1,-1 0 1,14-8 0,-2-3-2685,-10 7 951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8:15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21 11712,'-73'-9'5311,"70"6"-4607,-2-2-608,10 10-192,-2-10 608,12 5-288,7-3-640,4 3 224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4:2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102 916 1664,'0'0'4421,"9"-4"-2357,3-10-525,18-25-1,1-3-482,-22 32-865,89-94 909,-67 74-950,-2-1 1,-1-2-1,-2-1 1,-1-1-1,-2-1 1,-1-1 0,-2-1-1,22-59 1,-18 33-71,25-110 0,-41 145-155,-5 21-24,-1-1-1,0 0 1,0 1 0,0-12 0,-9 38-1117,-36 177 779,30-138 293,-8 25 282,-49 114 0,67-187-126,-129 305 773,91-231-490,-85 128 1,96-167-165,-51 70 618,60-91 232,20-22-899,0 0 0,0 0 0,-1 0-1,1 0 1,-1 0 0,1 0 0,0 0-1,-1-1 1,1 1 0,-1 0-1,0-1 1,1 0 0,-1 1 0,-1-1-1,2 0-47,0 0-1,1 0 0,-1-1 0,0 1 0,0 0 0,1 0 0,-1-1 0,0 1 0,1-1 0,-1 1 0,0 0 0,1-1 0,-1 1 0,1-1 0,-1 0 0,1 1 1,-1-1-1,1 1 0,-1-1 0,1 0 0,0 1 0,-1-1 0,1 0 0,0 1 0,-1-1 0,1 0 0,0 0 0,0 1 0,0-1 0,0-1 0,-3-22 258,3 22-257,1-6-32,0 0 0,0 0 1,0 0-1,1 1 0,1-1 0,-1 0 1,1 1-1,0-1 0,1 1 0,0 0 1,0 0-1,6-8 0,8-7-46,0 0 0,23-20 1,-18 19-5,236-234-83,-174 174 28,123-97 193,-162 149 132,-28 19 59,31-25 0,-26 14 23,-87 94-1210,56-61 919,0 1 0,1 0 1,0 0-1,1 1 0,0 0 1,1 0-1,0 0 0,1 1 1,1 0-1,0-1 0,-2 15 1,5-25 5,0 0 0,-1 0-1,1 0 1,0 0 0,0 1 0,0-1 0,1 0 0,-1 0 0,0 0 0,1 1 0,-1-1-1,1 0 1,0 0 0,0 0 0,0 0 0,0 0 0,0 0 0,0-1 0,1 1 0,-1 0-1,0 0 1,1-1 0,0 1 0,-1-1 0,4 3 0,-3-3 12,1 0 0,0 0 0,-1 0 0,1 0 0,0-1 0,0 1 0,0-1 0,-1 0 0,1 1-1,0-1 1,0 0 0,0-1 0,0 1 0,-1 0 0,1-1 0,0 0 0,0 0 0,-1 0 0,1 0 0,2-1 0,226-104 668,-136 55-575,-7 3-238,-87 48 106,-1 0-1,1-1 1,-1 1-1,0 0 1,1 0-1,-1 0 0,0 0 1,1 0-1,-1 0 1,1 0-1,-1 0 1,0 0-1,1 0 0,-1 0 1,1 0-1,-1 0 1,0 0-1,1 0 1,-1 0-1,1 0 0,-1 0 1,0 0-1,1 1 1,-1-1-1,0 0 1,1 0-1,-1 0 0,0 1 1,1-1-1,-1 0 1,0 0-1,1 1 1,-1 0-1,1 1 0,0-1 1,-1 0-1,1 1 0,-1-1 0,1 0 1,-1 1-1,0-1 0,1 3 1,-2 33-110,1-35 93,-12 88 22,1-18 17,10-60 45,-2 11 176,3-22-204,0 0-1,0 0 0,0 0 0,0 0 1,0 0-1,0 0 0,0 0 1,0 0-1,1 0 0,-1 0 0,0 0 1,1 0-1,-1 0 0,1 0 0,0 1 1,0-2-20,0 0 0,-1 0 1,1 0-1,-1 0 0,1 0 1,-1-1-1,1 1 0,-1 0 1,1 0-1,-1-1 0,1 1 0,-1 0 1,1-1-1,-1 1 0,1 0 1,-1-1-1,0 1 0,1-1 1,-1 1-1,0-1 0,1 1 1,-1-1-1,0 1 0,1-1 1,1-2 35,66-79 231,-51 63-286,1 0 0,1 2 0,1 0 0,0 2 0,24-15 0,-34 24-40,0 1 0,19-8 0,-29 13 44,0 0 0,1 0 1,-1 0-1,0 0 0,0 0 1,0 0-1,0 0 0,1 0 1,-1 0-1,0 0 0,0 0 1,0 0-1,1 0 0,-1 0 1,0 0-1,0 0 0,0 0 1,0 0-1,1 0 0,-1 0 1,0 1-1,0-1 0,0 0 1,0 0-1,1 0 0,-1 0 0,0 0 1,0 1-1,0-1 0,0 0 1,0 0-1,0 0 0,0 0 1,0 1-1,0-1 0,0 0 1,1 0-1,-1 0 0,0 0 1,0 1-1,0-1 0,0 0 1,0 0-1,0 0 0,0 1 1,0-1-1,0 0 0,-1 0 1,1 0-1,0 1 0,0-1 1,0 0-1,0 0 0,0 0 1,0 0-1,0 1 0,0-1 1,-1 0-1,-3 15 30,4-14-6,-5 11 24,-1 1 0,-12 19-1,11-20-22,0 0-1,-7 19 0,7-10-68,0 0 0,2 1 0,0-1 0,1 1 0,-1 30 0,5-46 91,0-1-1,1 1 1,0-1 0,0 1-1,0-1 1,0 1 0,4 6-1,-5-11-34,1 0 0,-1-1-1,1 1 1,-1 0 0,1-1-1,0 1 1,-1 0 0,1-1-1,0 1 1,-1-1-1,1 0 1,0 1 0,0-1-1,0 0 1,-1 1 0,1-1-1,0 0 1,0 0 0,0 0-1,0 1 1,0-1 0,-1 0-1,1 0 1,0 0 0,0 0-1,0-1 1,0 1-1,0 0 1,26-9 96,3-6 25,-1-1 1,-1-1 0,-1-2-1,29-25 1,-2 2-90,33-27-112,21-13 144,-99 74-77,-3 3-81,-6 5 85,0 0-1,0 0 1,0 0 0,0 0 0,0 0 0,0 0-1,0 0 1,0 0 0,0 0 0,0 0-1,0 0 1,0 0 0,0-1 0,1 1-1,-1 0 1,0 0 0,0 0 0,0 0 0,0 0-1,0 0 1,0 0 0,0 0 0,0 0-1,0 0 1,0 0 0,0 0 0,0 0-1,0 0 1,0 0 0,0 0 0,0 0 0,0 0-1,0 0 1,1 0 0,-1 1 0,0-1-1,0 0 1,0 0 0,0 0 0,0 0 0,0 0-1,0 0 1,0 0 0,0 0 0,0 0-1,0 0 1,0 0 0,0 0 0,0 0-1,0 0 1,0 0 0,0 0 0,0 0 0,0 0-1,0 0 1,0 0 0,0 0 0,0 0-1,0 1 1,0-1 0,0 0 0,0 0-1,0 0 1,0 0 0,-1 18-127,-4 26 1,2-29 91,1 0 0,1-1-1,1 21 1,1-18 99,1-1-1,1 1 1,9 29 0,-12-45-55,0 1 1,1-1 0,-1 0 0,1 0 0,-1 0 0,1 0-1,0 0 1,-1 0 0,1 0 0,0 0 0,0 0-1,-1 0 1,1 0 0,0-1 0,0 1 0,0 0 0,0 0-1,0-1 1,0 1 0,1-1 0,0 1 0,0 0 7,0-1 1,-1 0 0,1 0-1,0 0 1,-1 0 0,1-1-1,0 1 1,-1 0 0,1-1-1,-1 1 1,1-1 0,-1 1-1,1-1 1,1-1 0,3-2 34,1 0 0,-1 0 1,-1-1-1,1 0 0,9-10 1,21-24 26,51-43 1,45-23 94,-107 86-186,-1-1 0,-1-1-1,-1-1 1,-1-1 0,30-41-1,-6-7 64,-4-1 0,57-134 0,-91 188-81,-3 12-2,-1 0 0,-1-1 0,1 0 1,-1 0-1,0 0 0,-1 0 0,2-11 0,-3 17 29,0 1 0,0-1-1,0 1 1,0-1 0,0 0-1,0 1 1,0-1 0,0 1-1,0-1 1,-1 1 0,1-1-1,0 1 1,0-1 0,0 1-1,-1-1 1,1 1 0,0-1-1,0 1 1,-1-1 0,1 1-1,0-1 1,-1 1 0,1 0-1,-1-1 1,1 1 0,-1 0-1,0-1 1,1 1-2,-1 0 0,0 0 1,0 0-1,0 0 0,0 0 1,1 0-1,-1 0 0,0 0 1,0 0-1,0 0 0,0 1 0,1-1 1,-1 0-1,0 1 0,-1 0 1,-1 1-27,-1 0 1,1 0 0,0 1 0,-1-1 0,-4 7-1,-5 8-30,1 1-1,1 0 0,0 1 1,-13 37-1,-23 86-151,45-134 219,-21 66-155,6-23 222,-14 74 0,30-117-80,0 0-1,1 0 1,0 0-1,1 0 1,-1 0 0,1 0-1,1 0 1,0 0-1,0 0 1,0 0-1,1 0 1,0-1-1,0 0 1,1 1-1,0-1 1,7 9-1,-2-5 66,1 0 0,0 0 0,0-1 0,24 18 0,-30-25-25,1 0-1,-1-1 1,1 1-1,0-1 1,0 0 0,0-1-1,0 1 1,1-1-1,-1 0 1,0 0-1,1-1 1,-1 1-1,0-1 1,1 0 0,-1-1-1,8 0 1,-2-2-25,0-1 0,0 0 0,0 0 0,14-9 0,0 1-32,113-58 239,-113 56-173,48-26 67,-40 22-103,-32 18-5,0 0 0,-1-1 0,1 1 0,-1 0 0,1 0 0,-1-1 0,1 1 0,-1-1 0,1 1 0,-1 0 0,1-1 0,-1 1 0,1-1 0,-1 1 0,0-1 0,1 1 0,-1-1 0,0 1 0,1-1 0,-1 1 0,0-1-1,0 0 1,1 1 0,-1-1 0,0 1 0,0-1 0,0 0 0,0 1 0,0-1 0,0 0 0,0 1 0,0-1 0,0 1 0,0-1 0,-1 0 0,1 1 0,0-1 0,0 1 0,-1-2 0,0 0 13,0 1 1,0-1-1,0 0 1,-1 1-1,1 0 0,0-1 1,-1 1-1,1 0 1,-1-1-1,1 1 1,-1 0-1,0 0 1,-2 0-1,-2-2-52,0 1-1,-1 0 1,0 0-1,1 1 1,-1 0 0,0 0-1,0 1 1,0-1-1,0 2 1,-11 0 0,7 1-6,-1 1-1,1 0 1,0 0 0,0 1 0,-15 8 0,21-9 18,1-1 1,-1 2 0,1-1-1,-1 0 1,1 1-1,0 0 1,0 0-1,1 0 1,-1 0-1,1 1 1,0-1-1,-3 7 1,4-8 18,1 0-1,-1 1 1,1-1 0,0 1 0,0-1 0,0 1 0,0 0 0,1-1 0,-1 1-1,1 0 1,0-1 0,0 1 0,1 0 0,-1-1 0,1 1 0,-1 0 0,1-1 0,0 1-1,3 4 1,-1-1 13,1 0 0,0-1-1,1 0 1,-1 1 0,1-1-1,1-1 1,-1 1 0,1-1-1,7 5 1,-3-3 10,0 0 0,1-1 0,0 0 0,0-1 0,15 4 1,-2-2 88,-1-1 0,2-1 0,-1-2 0,0 0 1,30-1-1,-24-2 14,50-7 1,-68 5-597,0-1 1,16-6-1,-21 7-506,0-2 0,0 1-1,0-1 1,11-8 0,-12 6-1565,-11 0-1259,-5 1 1088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4:22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7456,'18'-9'3392,"49"-2"-2944,-26 2 128,4 6-416,13-5-64,1 8-64,-5-9 160,-5 6-96,-3 0 544,-11 3-384,-8-5-1216,-4 10 480,-10-5-2912,-5 3 1888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4:23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810 193 4480,'-32'-11'2016,"19"11"-1728,8 0 1152,10 0-1056,5 0-224,3-5 96,1 5-160,-1-4-2912,5 8 1504</inkml:trace>
  <inkml:trace contextRef="#ctx0" brushRef="#br0" timeOffset="1">56 26 5632,'-42'-12'2560,"34"4"-2208,3 3-192,10 10-160,8-5-96,10 0 64,12 0-2080,10 3 1152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4:2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1110 2144,'10'-5'8869,"5"-4"-8479,24-19-1,-28 18-198,-2-1-1,14-18 1,-7 8 74,67-103 118,1 0 199,-45 76-329,29-38-15,-32 34-115,-2-2 0,31-67 1,-50 89-71,-1-2 0,-2 1 0,-2-1 0,0-1 0,5-47 0,-14 72-73,0-1 0,-1 1 0,0-1 0,-1 0 0,-2-13-1,2 21-31,1-1-1,-1 1 0,0 0 0,0 0 0,0 0 0,-1 0 0,1 0 0,-1 0 0,0 0 1,0 0-1,0 0 0,0 1 0,0-1 0,0 1 0,-1-1 0,1 1 0,-1 0 0,-5-3 1,6 4 7,0 0 1,0 1 0,-1-1 0,1 1 0,0-1 0,-1 1 0,1 0 0,0 0-1,-1 0 1,1 0 0,0 0 0,-1 0 0,1 1 0,0-1 0,0 1 0,-3 1-1,-3 1-58,1 0 0,0 0 0,-9 7 0,10-6 102,1 0 0,-1 1 1,1 0-1,0 0 0,0 0 0,0 1 1,1 0-1,0 0 0,0 0 0,0 0 0,1 1 1,-4 10-1,-2 9 106,1 0-1,-4 28 1,10-45-78,-49 352 489,49-340-515,1-11 66,1 0 0,0 1 0,3 17 1,0 16-49,-2-34 76,-1-1 1,1 0-1,1 1 1,0-1-1,0 0 1,1 0-1,0 0 1,0 0-1,8 13 1,-10-20-58,1 0 1,0 1 0,-1-1 0,1 0 0,0 0 0,0-1-1,0 1 1,1 0 0,-1-1 0,0 1 0,1-1 0,-1 0-1,1 1 1,-1-1 0,1-1 0,-1 1 0,1 0 0,0 0-1,-1-1 1,1 0 0,0 1 0,0-1 0,-1 0 0,1-1-1,3 1 1,7-2 162,-1-1-1,0 0 1,1 0-1,12-7 1,-21 9-187,16-8 240,35-21 0,-5 3 81,45-21-58,-33 15 128,-50 22-791,-11 10 276,-9 8 105,4-3-12,0 1 0,1-1 0,0 1 0,0 0 0,0 0 0,0 0 1,0 0-1,1 1 0,0-1 0,1 0 0,-1 1 0,1 0 0,0-1 0,0 1 0,1 0 0,0 11 0,2 10 140,-2-23-109,0 0-1,0-1 1,0 1-1,1-1 1,-1 1-1,1-1 1,0 1-1,0-1 0,0 0 1,0 1-1,1-1 1,-1 0-1,1 0 1,0 0-1,0 0 0,0 0 1,0 0-1,5 4 1,-5-5 13,0-1 0,0 1 0,0-1 0,0 0 0,0 1 0,0-1 0,1 0 0,-1 0 0,0 0 0,1-1-1,-1 1 1,1-1 0,-1 1 0,0-1 0,1 0 0,-1 1 0,1-1 0,2-1 0,0 0 38,-1 0-1,0 0 1,0-1-1,1 1 1,-1-1-1,0 0 1,-1 0-1,1-1 1,7-5-1,19-18 122,0-1-1,-2-1 1,0-2-1,22-33 1,-21 21-120,-2-1 0,34-73-1,-20 4-288,-16 38 158,-24 71 65,1 0 0,-1 0 0,0-1 0,0 1 0,0-1 0,-1 1 0,1-1 0,-1 1 0,0-1 0,0 0 0,0 1 0,-1-6 0,1 9-4,0 0-1,0-1 0,-1 1 0,1 0 1,0 0-1,0-1 0,0 1 0,-1 0 1,1 0-1,0 0 0,0-1 0,-1 1 1,1 0-1,0 0 0,0 0 0,-1 0 1,1 0-1,0 0 0,0 0 0,-1-1 1,1 1-1,0 0 0,-1 0 0,1 0 1,0 0-1,0 0 0,-1 0 0,1 0 1,0 0-1,-1 1 0,1-1 0,0 0 1,0 0-1,-1 0 0,1 0 0,0 0 1,0 0-1,-1 0 0,1 1 0,0-1 1,0 0-1,-1 0 0,1 0 0,0 1 1,0-1-1,0 0 0,-1 0 0,1 1 1,-11 10-78,1 3 54,1 0 1,1 1 0,0 0-1,-6 18 1,5-13-50,-44 96-111,-40 91 46,44-69 138,28-76 88,-1 3-6,-33 88-204,38-114 203,-38 67 0,52-101-19,-7 11 45,-24 31 1,32-44-70,-2 1 1,1-1-1,0 0 1,-1 0-1,1 0 1,-1 0-1,0-1 0,0 1 1,0-1-1,0 0 1,0 0-1,0-1 1,-9 3-1,10-4-3,1 1 1,-1-1-1,1 0 1,-1 0-1,1-1 0,-1 1 1,1 0-1,0-1 0,-1 1 1,1-1-1,-4-1 1,6 1-25,-1 1 0,0 0 0,1-1 1,-1 1-1,0-1 0,1 1 0,-1-1 1,1 1-1,-1-1 0,1 1 0,-1-1 1,1 0-1,-1 1 0,1-1 0,0 0 1,-1 1-1,1-1 0,0 0 0,0 0 1,-1 1-1,1-1 0,0 0 0,0 0 1,0 1-1,0-1 0,0 0 0,0 0 1,0 1-1,0-1 0,0 0 0,0 0 1,1 0-1,-1 1 0,0-1 0,0 0 1,1 1-1,-1-1 0,1 0 0,-1 0 1,3-2-46,0-1 1,0 1 0,1 0-1,-1 1 1,0-1-1,1 0 1,0 1 0,0 0-1,-1 0 1,6-2-1,2-1 60,12-8-31,34-21-62,83-66 71,-34 17 78,-27 18-49,187-115-29,-98 71 64,-156 100-37,0 0-1,-1 0 1,0-1 0,0 0-1,-1-1 1,-1 0 0,0-1-1,0 0 1,-1-1 0,12-25-1,-10 17-2,-6 13-37,0 0 0,-1 0 0,1-1 1,-2 1-1,3-10 0,-4 8-36,2-20-403,-4 30 447,1 0 0,0 0 0,0 0 1,-1 0-1,1 0 0,0 0 0,0 0 0,0 1 1,-1-1-1,1 0 0,0 0 0,0 0 1,0 0-1,-1 1 0,1-1 0,0 0 0,0 0 1,0 0-1,0 1 0,-1-1 0,1 0 1,0 0-1,0 1 0,0-1 0,0 0 0,0 0 1,0 0-1,0 1 0,0 2 4,-1-1 1,1 1-1,-1-1 1,1 1-1,-1-1 1,0 0-1,0 1 0,0-1 1,0 0-1,0 1 1,0-1-1,-1 0 0,1 0 1,-1 0-1,1 0 1,-1 0-1,-2 2 0,-1 0-6,0 1-1,0-1 1,0 0-1,0 0 0,0 0 1,-8 3-1,9-5-17,-1 1-1,1 0 1,0 0-1,1 1 1,-1-1 0,-6 8-1,-15 15-36,17-19 14,-4 1-17,1 2 1,0 0-1,0 0 0,1 1 0,0 1 1,-11 16-1,20-26 53,0 0 1,0 0 0,0 1-1,1-1 1,-1 0 0,1 0 0,-1 0-1,1 1 1,0-1 0,0 0-1,0 0 1,0 1 0,0-1-1,0 0 1,1 0 0,0 4-1,0-3 18,1 1 0,-1-1-1,1 0 1,0 0 0,0 0 0,0 0-1,0 0 1,0 0 0,6 4-1,-4-3 84,1 0 0,-1-1 0,1 0 0,0 0 0,0 0 0,0 0 0,0-1 0,0 0 0,1 0-1,-1-1 1,1 1 0,-1-1 0,11 1 0,3-4 76,0-1 0,-1 0 1,1-1-1,-1-1 0,26-11 0,-7 3-73,93-21 171,24-9-121,-135 36-139,-1 0 0,0-2-1,0 0 1,-1-1-1,31-23 1,-36 22 31,-1 0 1,0-1-1,0 0 1,-2-1-1,1 0 1,-2-1-1,14-26 1,37-113 217,-37 90-380,-4 16 115,-3 9-27,-1-1 0,9-45 0,-23 83 14,1 0 1,-1 0 0,0 0 0,0 0-1,0 0 1,1 0 0,-1 0 0,0 0-1,0 0 1,0 0 0,0 0 0,-1 0-1,1 0 1,0 0 0,0 0 0,-1 0-1,1 0 1,0 0 0,-1 0 0,1 0-1,-2-1 1,1 2 14,1 0 0,-1 0-1,0-1 1,1 1 0,-1 0 0,0 0-1,1 0 1,-1 0 0,0 0 0,1 0-1,-1 0 1,0 1 0,0-1 0,1 0-1,-1 0 1,0 0 0,1 1 0,-1-1-1,1 0 1,-1 1 0,0-1 0,0 1-1,-6 4-40,1 0-1,0 0 1,-10 10 0,7-5 24,0 2 0,1-1 1,0 1-1,0 1 1,1-1-1,-6 17 0,-25 83-179,31-87 224,-38 140-229,38-130 129,2 0 1,-2 65 0,8-84 111,0 0 1,1 0-1,1 0 0,1-1 1,0 1-1,1-1 0,11 23 1,-15-35 4,1 1 0,0-1 1,0 0-1,0 1 1,0-1-1,0 0 0,1 0 1,0-1-1,-1 1 1,1-1-1,0 1 0,0-1 1,5 3-1,-5-4-12,-1 0 0,0 0 0,1 0 0,-1-1 0,1 1 0,-1-1 0,1 0 0,-1 1 0,1-1 0,-1 0 0,1 0 0,-1-1 0,1 1 1,-1 0-1,1-1 0,-1 0 0,0 0 0,1 1 0,-1-1 0,4-3 0,38-20 131,56-29-56,-17 10 54,21-9-110,-45 20-158,-92 84-294,31-48 396,0 1 0,1-1 1,-1 0-1,1 1 0,0-1 0,0 0 0,0 1 0,1-1 0,-1 1 0,1-1 0,0 1 0,1 0 0,-1-1 0,1 1 0,1 6 0,1-2 22,0 0 0,0 0-1,1-1 1,0 0 0,0 0 0,8 11-1,-8-13 79,1 1-1,0-1 0,11 11 1,-14-15-57,0-1 0,1 1 1,-1-1-1,0 1 1,1-1-1,0 0 0,-1 0 1,1 0-1,-1 0 0,1-1 1,0 1-1,0-1 0,0 1 1,4-1-1,2-1 9,0 1 0,0-2 0,0 1-1,-1-1 1,1-1 0,0 0 0,-1 0 0,0 0 0,0-1 0,11-7-1,9-7 94,38-34-1,-14 11-68,43-25-455,-94 65 388,1 1 0,-1-1 0,0 0 0,0 1 0,1-1 1,-1 1-1,1 0 0,-1-1 0,0 1 0,1 0 0,-1 0 1,1 0-1,-1 0 0,2 0 0,-2 0 6,-1 1-1,1-1 1,-1 0-1,1 0 1,-1 0-1,1 0 1,-1 1-1,1-1 1,-1 0-1,0 1 1,1-1-1,-1 0 1,1 1 0,-1-1-1,0 0 1,1 1-1,-1-1 1,0 1-1,1-1 1,-1 1-1,0-1 1,0 1-1,0-1 1,1 1-1,-1-1 1,0 1 0,0-1-1,0 1 1,0-1-1,0 1 1,0-1-1,0 1 1,0-1-1,0 1 1,0-1-1,0 1 1,0-1-1,0 1 1,-1-1-1,1 1 1,-44 131 219,26-85-230,16-41-14,0-2 47,0 0 0,1 1 0,0-1 0,-1 7 0,2-10-16,0-1 0,-1 0-1,1 0 1,0 0 0,0 0-1,0 0 1,0 0 0,0 0 0,0 1-1,0-1 1,0 0 0,0 0-1,0 0 1,0 0 0,0 0-1,0 0 1,0 1 0,0-1-1,0 0 1,0 0 0,0 0-1,1 0 1,-1 0 0,0 0 0,0 0-1,0 0 1,0 1 0,0-1-1,0 0 1,0 0 0,0 0-1,0 0 1,0 0 0,1 0-1,-1 0 1,0 0 0,0 0 0,0 0-1,0 0 1,0 0 0,0 0-1,0 1 1,1-1 0,-1 0-1,0 0 1,0 0 0,0 0-1,0 0 1,0 0 0,0 0-1,0 0 1,1 0 0,-1-1 0,0 1-1,0 0 1,0 0 0,0 0-1,0 0 1,0 0 0,1 0-1,-1 0 1,6-5 129,-5 4-79,16-15-24,1 2 0,0 0 0,1 1 0,0 1 0,1 1 0,26-11 0,-8 8-73,1 3 0,0 1-1,44-5 1,-79 14 8,1 1 0,0-1 0,0 1-1,1 0 1,-1 0 0,0 1 0,0-1 0,6 3 0,-10-3 28,1 1 0,-1-1 0,0 1 1,0 0-1,1-1 0,-1 1 1,0 0-1,0 0 0,0 0 0,0 0 1,0 0-1,0 0 0,0 0 1,0 0-1,-1 0 0,1 0 0,0 1 1,-1-1-1,1 0 0,-1 0 1,1 1-1,-1-1 0,1 0 0,-1 1 1,0-1-1,0 1 0,0-1 1,0 0-1,0 1 0,0-1 0,0 0 1,0 1-1,-1 1 0,-1 5 30,0 0-1,-1 0 1,0 0 0,-6 12-1,-7 17 83,15-31-58,-1 1-1,-1-1 1,1 0 0,-1-1 0,-7 11 0,11-16-48,-1 0 0,0 0 1,0 0-1,0 0 0,0 0 1,0 0-1,0 0 0,0 0 0,1 0 1,-1 0-1,0 0 0,0 0 0,0 0 1,0 0-1,0 1 0,0-1 0,0 0 1,0 0-1,1 0 0,-1 0 0,0 0 1,0 0-1,0 0 0,0 0 1,0 0-1,0 0 0,0 0 0,0 1 1,0-1-1,0 0 0,0 0 0,0 0 1,0 0-1,0 0 0,1 0 0,-1 0 1,0 1-1,0-1 0,0 0 0,0 0 1,0 0-1,0 0 0,0 0 0,0 0 1,0 0-1,-1 1 0,1-1 1,0 0-1,0 0 0,0 0 0,0 0 1,0 0-1,0 0 0,0 0 0,0 0 1,0 1-1,11-7 66,3-5 74,-1-1 0,0 0 0,12-16 0,-9 11-82,19-18 0,-20 22-116,0 1-1,2 0 0,-1 2 1,28-14-1,-43 23 36,6-1-263,-6 10 126,-1-5 167,1 6-45,1 1 0,0-1 0,0 0 1,1 0-1,0 0 0,1 0 0,0 0 1,8 12-1,-9-14 67,1-1 0,0 0 0,1 0 0,0-1 0,0 1 1,0-1-1,0 0 0,8 5 0,-9-8-19,-1 0 1,1 0-1,0 0 0,0 0 1,0-1-1,0 0 0,0 0 1,0 0-1,0 0 0,0 0 1,0-1-1,0 0 1,0 0-1,1 0 0,-1 0 1,5-2-1,15-3 46,-1-1 0,0-1 0,0-2 0,29-13 0,82-55 116,-125 72-167,7-5 9,0-1 0,19-16 1,-32 24-26,0 0 0,0 0 0,0 0 0,0 0 0,0 0 0,0-1 0,-1 1 0,0-1 1,1 0-1,-1 0 0,-1 0 0,1 0 0,-1 0 0,1 0 0,-1 0 0,1-7 0,-3 10 5,1 0 0,0 0-1,0 1 1,-1-1 0,1 0-1,0 1 1,-1-1 0,1 0-1,-1 1 1,1-1 0,0 1-1,-1-1 1,0 0 0,1 1-1,-1 0 1,1-1 0,-1 1-1,1-1 1,-1 1 0,0 0-1,1-1 1,-1 1 0,0 0 0,0-1-1,1 1 1,-1 0 0,0 0-1,0 0 1,1 0 0,-1 0-1,0 0 1,0 0 0,0 0-1,-31 2-234,30-2 208,-11 2-9,0 0 0,0 1 0,0 0 0,1 1 0,0 1 0,0 0 0,0 1 0,0 0 0,1 0 0,0 1 0,0 1 0,-18 17 0,27-23 42,-1 1 0,1 0 1,0-1-1,0 1 1,0 0-1,1 0 0,-1 0 1,1 0-1,0 0 1,0 1-1,0-1 1,0 0-1,0 1 0,1-1 1,-1 0-1,1 7 1,1-5 7,-1 0 0,1 0 0,0-1 0,1 1 0,-1-1 0,1 1 0,0-1 0,0 1 0,1-1 0,4 7 1,2 0 77,0-1 0,0-1 0,1 1 0,0-1 0,1-1 1,0 0-1,20 11 0,-18-13-293,0-1 0,0 0 0,0 0 0,1-2 0,0 1 0,0-2 0,21 2 0,-33-4-171,1 1-1,0-1 1,-1 0 0,1 0-1,0 0 1,-1-1 0,1 1-1,-1-1 1,1 1 0,-1-1-1,6-2 1,2-1-1569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4:28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29 7040,'-10'-8'3200,"24"3"-2752,-5 1 0,5 4-320,7-5 160,11 10-160,-5-10 352,4 5-256,-8-3-896,-4 3 352,-11-3-3392,-3 6 2048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4:2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6304,'0'0'2848,"36"5"-2464,-9-5 1216,4 3-960,22-3 160,6 0-480,35 0-64,9 4-160,10 1 576,-10 3-384,-13-1-96,-14 1-128,-16-3-3744,-12 2 2016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4:2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42 6720,'-37'-20'3456,"37"15"-2656,5 2-480,4 3-192,14-9-3936,3 4 2080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4:3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1089 3232,'0'0'1035,"13"2"1354,-7-4-1648,0-1 0,0 0 1,0 0-1,10-7 0,0-3-150,22-21 0,8-7 142,-22 22-678,0-1 0,0 0 0,-2-2 0,-1-1 0,-1 0 0,0-2-1,-2 0 1,-1-1 0,16-34 0,29-101 186,-6 13-71,-53 143-209,-1-1 1,0 0-1,0 1 0,-1-1 1,1 0-1,-1 0 0,0-11 1,-1 17-224,-2 5 146,0 1 0,1-1 0,0 1 0,0 0 0,0 0-1,1 11 1,-1-3-4,-19 141-306,3-31 345,7-44-108,-4 38 103,13-95 286,0-1-1,2 1 1,3 26-1,-3-46-113,0 0 1,-1 1-1,1-1 1,0 1-1,1-1 0,-1 0 1,1 0-1,-1 0 1,4 5-1,-4-7-41,0-1 1,-1 1-1,1 0 1,0 0-1,0 0 0,0-1 1,0 1-1,0 0 1,0-1-1,0 1 0,0-1 1,0 1-1,0-1 1,0 0-1,0 1 1,0-1-1,0 0 0,0 0 1,0 0-1,0 0 1,0 0-1,1 0 0,-1 0 1,0 0-1,0 0 1,0 0-1,0 0 0,0-1 1,0 1-1,0-1 1,0 1-1,1-1 1,5-3 106,0 0 0,-1-1 0,0 1 1,0-1-1,6-6 0,2-2 60,50-45 335,106-124-1,-79 68-333,113-186 1,-182 260 6,-2-1 1,-2-1-1,-1 0 1,-2-1-1,15-78 0,-26 103-28,-4 18-192,0 0 0,0-1 0,0 1 0,0-1-1,0 1 1,0 0 0,-1-1 0,1 1-1,0-1 1,0 1 0,0 0 0,0-1 0,0 1-1,0 0 1,-1-1 0,1 1 0,0 0-1,0-1 1,-1 1 0,1 0 0,0-1 0,0 1-1,-1-1 1,0 2-11,0-1 0,0 1-1,1-1 1,-1 1 0,0-1-1,1 1 1,-1-1 0,0 1 0,1 0-1,-1-1 1,1 1 0,-1 0 0,1 0-1,-1-1 1,1 1 0,0 0 0,-1 0-1,1 0 1,0-1 0,-1 1-1,1 2 1,-2 3-18,-175 468-453,161-426 404,-23 59 198,-61 124 0,93-218-99,-2 7 158,-24 35-1,28-46 170,-5 5-46,10-13-293,0-1-1,0 0 1,0 0 0,0 0 0,0 0 0,0 1-1,0-1 1,0 0 0,0 0 0,0 0 0,0 0-1,0 0 1,0 1 0,0-1 0,-1 0 0,1 0 0,0 0-1,0 0 1,0 0 0,0 0 0,0 0 0,0 1-1,-1-1 1,1 0 0,0 0 0,0 0 0,0 0 0,0 0-1,0 0 1,-1 0 0,1 0 0,0 0 0,0 0-1,0 0 1,0 0 0,-1 0 0,1 0 0,0 0 0,0 0-1,0 0 1,0 0 0,-1 0 0,1 0 0,0 0-1,0 0 1,0 0 0,0 0 0,0 0 0,-1 0 0,1-1-1,0 1 1,0 0 0,0 0 0,0-1 5,0 0 1,0 0 0,0-1 0,0 1-1,0 0 1,0 0 0,0 0 0,0 0-1,1 0 1,-1 0 0,0 0 0,1 0-1,-1 0 1,1 0 0,0 0-1,-1 0 1,1 0 0,1-1 0,16-18 25,-16 17-19,63-54 118,-15 14-171,-6 0-36,37-33-195,-79 75 241,-1-1-1,0 2 1,0-1-1,0 0 1,0 0-1,1 0 1,-1 1-1,0-1 1,1 0-1,-1 1 1,1-1-1,-1 1 1,1 0-1,-1-1 1,1 1-1,-1 0 1,1 0-1,-1 0 1,2 0-1,-1 1 12,-1-1 0,1 1 1,-1 0-1,0-1 0,1 1 0,-1 0 0,0 0 0,0 0 1,1 0-1,-1 0 0,0 0 0,0 1 0,0-1 0,0 0 1,-1 0-1,1 1 0,0-1 0,0 0 0,0 2 0,2 7 22,0 1-1,0-1 1,-1 0-1,-1 1 1,1 19-1,1-2 2,-2 2 57,-1-25-66,0-1-1,0 0 1,0 0-1,0 0 1,1 0-1,0 0 1,0 0-1,0 0 1,0 0-1,0 0 1,1 0-1,0 0 1,0-1-1,2 5 1,-2-5 43,0-1 0,0 1 1,1 0-1,-1-1 0,1 1 0,-1-1 1,1 0-1,0 0 0,5 3 0,-6-4-22,0-1-1,-1 1 0,1-1 1,0 1-1,0-1 0,0 0 0,0 0 1,0 0-1,-1 0 0,1 0 0,0 0 1,0-1-1,0 1 0,0-1 0,-1 1 1,1-1-1,0 0 0,0 1 0,2-3 1,10-4 60,-1-1 0,0-1 0,0 0 0,-1-1 0,0 0 0,14-17 0,-19 19-30,0-1 1,-1 0-1,1 0 0,-2 0 0,0-1 0,0 0 1,-1 0-1,0 0 0,5-20 0,-9 27-48,1 0 1,-1 0-1,1 0 0,-1 0 0,0 0 0,0 0 0,-1 0 0,1 0 1,-1 0-1,1 0 0,-1 0 0,-2-5 0,3 8-14,0-1 1,-1 1-1,1-1 0,-1 1 1,1-1-1,0 1 0,-1-1 1,1 1-1,-1-1 0,1 1 1,-1 0-1,1-1 0,-1 1 1,1 0-1,-1-1 0,0 1 1,1 0-1,-1 0 0,1-1 1,-1 1-1,0 0 0,1 0 1,-2 0-1,1 0-3,0 0 0,-1 1-1,1-1 1,-1 1 0,1-1 0,0 1 0,-1-1 0,1 1-1,0 0 1,0 0 0,-1-1 0,1 1 0,0 0 0,-1 2-1,-5 4-26,1 1 0,0 0 0,0 0-1,1 1 1,0-1 0,1 1 0,-1 0 0,2 1-1,-1-1 1,2 0 0,-3 12 0,4-17 25,-1 1 0,2 0 0,-1 0 0,0 0 0,1-1 0,0 1 0,0 0 0,0 0 0,1 0 0,-1 0 0,1 0 0,1-1 0,1 6 0,-3-9 16,1 0-1,0 0 1,0 0-1,0 0 1,-1 0-1,1 0 1,0 0-1,0 0 1,0-1-1,1 1 1,-1 0-1,0-1 1,0 1-1,0-1 1,0 1-1,1-1 1,-1 0-1,0 1 1,0-1-1,1 0 1,1 0-1,2 0 61,1 0 0,-1 0-1,0 0 1,5-2-1,29-8 59,-1-2 0,-1-1 0,54-27 0,-67 29-146,58-34 34,-55 29-46,44-19 1,-67 33 7,1 0 0,0 0 0,0 1 0,0 0 0,8 0 0,-12 0 26,1 1 0,0 0 0,-1 0 1,1 0-1,0 1 0,-1-1 0,1 0 1,-1 1-1,1-1 0,-1 1 1,1-1-1,-1 1 0,1 0 0,-1-1 1,1 1-1,-1 0 0,0 0 0,1 0 1,-1 0-1,0 0 0,1 2 0,1 0 8,-1 1 0,0 0 0,0 0 0,-1 1-1,1-1 1,-1 0 0,0 1 0,0-1 0,0 0-1,0 1 1,-1-1 0,0 6 0,0-2 29,-1-1 1,1 1-1,-2 0 1,1-1-1,-1 1 1,-3 8-1,-15 48 644,24-69-509,0-1 0,1 1 1,0 0-1,6-5 1,2-2-197,15-17 1,-24 23-34,0 0 0,1 1-1,0 0 1,0 0-1,8-6 1,-12 10 43,1 0 0,-1 0 1,1 0-1,0 0 0,-1 0 0,1 1 0,0-1 1,0 1-1,-1-1 0,1 1 0,0 0 0,0 0 1,0 0-1,0 0 0,-1 0 0,1 0 0,0 0 1,0 0-1,0 1 0,0-1 0,-1 1 0,1-1 1,0 1-1,-1 0 0,1 0 0,2 2 0,19 13 54,-15-10 40,1 0-1,15 8 1,102 46-1666,-119-57 808,16 8-2598,-16-5-2120,-8-1 3169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4:32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180 103 3072,'2'-9'665,"-2"7"-503,1 0 0,-1 0-1,1-1 1,-1 1 0,1 0 0,0 0 0,0 0 0,0 0 0,0 0 0,0 0 0,3-2 0,26-29 2867,-28 30-2317,-1 3-707,-1 0 1,0 0 0,0 0 0,0 0 0,0 0 0,0 0 0,0 0 0,0 0 0,0 0 0,0 0 0,0 0-1,0 0 1,0 0 0,0 0 0,0 0 0,0 1 0,0-1 0,0 0 0,0 0 0,0 0 0,0 0 0,0 0 0,0 0-1,0 0 1,0 0 0,1 0 0,-1 0 0,0 0 0,0 0 0,0 0 0,0 0 0,0 0 0,0 0 0,0 0-1,0 0 1,0 0 0,0 0 0,0 0 0,0 0 0,0 0 0,0 0 0,1 0 0,-1 0 0,0 0 0,0 0-1,0 0 1,0 0 0,0 0 0,0 0 0,0 0 0,0 0 0,0-1 0,0 1 0,0 0 0,0 0 0,0 0 0,0 0-1,0 0 1,0 0 0,0 0 0,0 0 0,0 0 0,0 0 0,0 0 0,0 0 0,0 0 0,0 0 0,0 0-1,0-1 1,0 2 240,-6-1-233,-9 0-286,14 0 266,1 0 1,0 0-1,-1 0 0,1 0 1,0 1-1,-1-1 0,1 0 1,0 0-1,-1 0 0,1 0 1,0 0-1,-1 1 0,1-1 1,0 0-1,-1 0 0,1 1 1,0-1-1,0 0 0,-1 0 0,1 1 1,0-1-1,0 0 0,0 0 1,-1 1-1,1-1 0,0 0 1,0 1-1,0-1 0,0 0 1,0 1-1,0-1 0,0 1 1,2 1 175,0 0-1,1 0 1,-1-1 0,1 1 0,-1-1 0,1 0 0,0 1 0,3 0 0,13 0 419,0-1-1,-1 0 1,1-2 0,21-2 0,-28 1-374,0 0 0,-1-1 0,1 0 0,-1-1-1,0-1 1,0 1 0,17-12 0,-27 16-178,0 0-1,-1-1 0,1 1 1,0-1-1,-1 1 1,1-1-1,-1 1 0,1-1 1,0 1-1,-1-1 1,1 0-1,-1 1 0,0-1 1,1 0-1,-1 1 1,1-1-1,-1 0 0,0-1 1,-4 0 360,-7 4-196,-158 57 135,-14 5-243,104-45 57,71-17-955,8-2 684,0 0 1,0 0 0,0 0-1,0 0 1,-1 0-1,1 0 1,0 0 0,0 0-1,0 0 1,0 0 0,-1 0-1,1 0 1,0 0 0,0 0-1,0 0 1,0 0 0,0 0-1,-2 4-3276,5-1 1100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4:35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0 964 2912,'0'0'923,"19"7"3919,-14-7-4659,1-1 0,-1 1 0,0-1 0,0 0 0,1 0 0,-1-1 0,0 0 0,0 0 0,-1 0 0,1 0 0,0-1 0,-1 1 0,1-1 0,-1-1 0,0 1 0,0 0 0,0-1 1,0 0-1,-1 0 0,0 0 0,4-5 0,60-97 729,-58 87-608,-9 18-326,-5 14-484,-2 3 426,1 0 0,0 1 0,2-1 0,-1 1 0,-1 23 0,4-32 80,2-7 8,0 1 1,-1 0-1,1-1 1,0 1-1,0 0 0,0-1 1,0 1-1,0 0 1,1 0-1,-1-1 1,0 1-1,1 0 1,0-1-1,-1 1 1,1-1-1,0 1 1,-1-1-1,1 1 1,0-1-1,0 1 1,3 1-1,-3-2 24,1 0 0,-1 0 0,1 0 0,0 0 0,-1 0 0,1-1 0,0 1 0,0 0 0,0-1 0,-1 0 0,1 1 0,0-1 0,0 0 0,0 0 0,0 0 0,0 0 0,0 0 0,-1-1 0,1 1 0,3-2 0,6-1 145,0-1 0,11-6-1,5-2 137,2 0-169,-1-1 0,-1-1 0,0-2 0,29-21 0,-34 19-72,0-1 0,-2 0-1,0-2 1,-1 0 0,0-1 0,-2-1 0,19-34 0,-6 2 122,-2-1 0,26-76 0,-43 101-127,-2 0 1,10-59-1,-16 71-26,-2 0 0,0-1 1,-1 1-1,-1 0 0,0 0 1,-5-20-1,0 10-30,5 19-40,-1 0 1,0 0-1,-1 1 1,0-1-1,-5-11 1,8 21 20,0 0-1,0-1 1,0 1 0,0 0 0,0 0 0,-1-1 0,1 1-1,0 0 1,0 0 0,0 0 0,-1-1 0,1 1-1,0 0 1,0 0 0,-1 0 0,1-1 0,0 1 0,0 0-1,-1 0 1,1 0 0,0 0 0,0 0 0,-1 0 0,1 0-1,0 0 1,-1 0 0,1 0 0,0 0 0,-1 0-1,1 0 1,-1 0 0,-7 7-172,-6 16-13,13-21 177,-13 30-33,2 1 0,1 0-1,-12 61 1,17-59 38,0 62-1,4-62-29,2 37 100,2 1-1,19 105 1,-14-139-11,17 48 0,-19-69 5,-2-10 48,0 1-1,8 12 1,-6-11 18,-4-8-97,0 0-1,0 0 0,0-1 0,1 1 0,-1-1 0,1 1 0,-1-1 1,1 1-1,-1-1 0,1 0 0,0 1 0,0-1 0,0 0 0,-1 0 1,1-1-1,0 1 0,0 0 0,0-1 0,0 1 0,1-1 0,-1 1 0,0-1 1,0 0-1,0 0 0,0 0 0,0 0 0,0 0 0,0-1 0,3 0 1,-1 0 39,0 0 1,0 0-1,0 0 1,0-1-1,0 1 1,-1-1-1,1 0 1,-1 0-1,1-1 1,-1 1 0,0-1-1,1 0 1,-2 1-1,4-5 1,43-71 521,-39 62-622,2-5-24,61-97 216,-62 101-166,-8 11 6,0 0 0,1 1 0,-1 0 1,1 0-1,1 0 0,-1 0 0,1 0 1,7-5-1,-11 10-7,-1-1 0,1 1 0,-1 0 1,1 0-1,-1-1 0,1 1 0,-1 0 1,1 0-1,-1-1 0,1 1 0,0 0 1,-1 0-1,1 0 0,-1 0 0,1 0 0,0 0 1,-1 0-1,1 0 0,-1 0 0,1 0 1,0 1-1,-1-1 0,1 0 0,-1 0 1,1 0-1,0 1 0,0 0 9,0 0 0,0 0-1,0 0 1,0 0 0,0 1 0,0-1 0,0 0-1,-1 0 1,1 1 0,0-1 0,0 2-1,1 3 33,-1 0-1,1 0 0,-1 1 0,1 6 0,0 12-134,-2 32 1,-1-48 139,0 0-1,0 0 1,-1 0-1,0 0 1,-1-1-1,0 1 1,-4 9-1,0-6 139,0 0 0,0 0 0,-15 16 0,18-23-97,0-1-1,0 0 1,0 0 0,0 0-1,-1 0 1,1-1 0,-1 0-1,0 0 1,0 0 0,0-1-1,-8 3 1,6-3 56,0-1-1,1 0 1,-1-1 0,-12 0-1,15 0-126,0 0 0,1-1-1,-1 1 1,1-1-1,-1 0 1,1 0 0,-1 0-1,1-1 1,0 1 0,-5-4-1,0 1-51,6 3 65,-1 0-1,1 0 1,0 0 0,0 0 0,0-1 0,-3-2 0,2 3-73,-2 3-311,85-10-223,141-13 982,-131 11-76,-79 9-180,5 0-335,0-1 0,27-7 0,-39 7-212,-1 1 1,1-1-1,-1 1 0,1-1 1,-1 0-1,7-5 0,-9 6 39,0 0-1,1 0 0,-1-1 0,0 1 0,0 0 1,0-1-1,0 1 0,0-1 0,0 1 0,0-1 1,-1 0-1,1 1 0,-1-1 0,1 0 0,0-2 1,1-9-1802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8:15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1804 253 11712,'23'-16'5311,"85"-4"-4607,-45 3 1216,-5 2-1184,58-13 352,11 5-672,25-10-32,-7 4-224,8 3-320,-19 6 96,-12 3-3648,-23 9 2016,-40 8-5919,-20 12 4287</inkml:trace>
  <inkml:trace contextRef="#ctx0" brushRef="#br0" timeOffset="1">38 137 15712,'-37'-56'7103,"37"52"-6175,0-1-992,0-1-2400,5-3 1472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4:35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4640,'10'-5'545,"0"2"0,0-1 0,0 2 0,1-1 0,-1 1-1,20 0 1,66 2 1714,-90 0-2087,29 1 622,15 2 191,-1-3 0,72-8 0,91-30 1116,-210 38-2055,-2 0-134,1 0 0,-1 0 1,1-1-1,-1 1 0,1 0 0,-1 0 0,1 0 0,-1 0 0,1-1 0,-1 1 1,1 0-1,-1 0 0,0-1 0,1 1 0,-1 0 0,1-1 0,0 0 1,3 0-1097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4:3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 4160,'-13'-3'1856,"-5"0"-1600,13-2 480,5 10-448,-5-5-256,10 0 64,0 3-32,3 0-3552,10 11 1920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4:39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14 316 3904,'-3'0'461,"3"0"-391,-1 0 0,1 0 0,0 0 0,-1 0 1,1-1-1,0 1 0,-1 0 0,1 0 1,0 0-1,-1 0 0,1 0 0,0 0 0,-1 0 1,1 0-1,0 1 0,-1-1 0,1 0 0,0 0 1,-1 0-1,1 0 0,0 0 0,-1 0 0,1 1 1,0-1-1,-1 0 0,1 0 0,0 1 1,0-1-1,-1 0 0,1 0 0,0 1 0,0-1 1,-1 1-1,15-2 1316,58-9 350,52-9 198,-100 14-1581,-1-1 0,0-1 1,25-10-1,-40 13-246,0 0 0,0-1 0,-1 0 0,1 0 0,-1-1 0,0 1 0,-1-1 1,1-1-1,-1 0 0,-1 1 0,1-2 0,4-7 0,-6 8 14,2-3 120,0-1 0,-1 1 1,7-23-1,-11 30-220,-1-1 1,1 1-1,-1-1 1,1 1-1,-1-1 0,0 1 1,0-1-1,0 1 1,-1-1-1,1 1 1,-1 0-1,0-1 1,0 1-1,0 0 0,-1-1 1,1 1-1,-1 0 1,-3-5-1,4 6-41,-1-1 0,0 1 0,0-1 0,0 1 0,-1 0 0,1 0 0,0 0 0,-1 0 0,0 1 0,1-1 0,-1 1 0,0-1 0,0 1 0,1 0 0,-1 0 0,-4-1 0,3 2-48,-1-1 0,1 1-1,0 0 1,-1 0 0,1 1 0,0-1-1,-1 1 1,1 0 0,0 0 0,-6 3 0,-2 1-106,0 1 1,0 1 0,1 0-1,0 0 1,1 1 0,-18 17-1,12-10 121,2 2 0,-1-1-1,2 2 1,1 0 0,0 0-1,1 1 1,1 1 0,-9 22-1,18-38 76,-1 0-1,1 1 0,0-1 1,0 1-1,1-1 1,-1 1-1,1-1 1,0 1-1,0 0 0,1-1 1,-1 1-1,1-1 1,2 8-1,-2-9 16,1 0-1,-1 1 1,1-1 0,0 0-1,0 0 1,0 0 0,0 0-1,1-1 1,-1 1 0,1 0-1,0-1 1,0 0 0,0 0-1,0 1 1,0-2 0,0 1 0,6 2-1,3 1 138,1-1 0,0-1-1,0 0 1,1 0-1,-1-2 1,0 1 0,1-2-1,-1 0 1,1 0 0,18-4-1,-14 1-55,-1-1 0,1 0 0,-1-2 0,1 0 0,-2-1 0,1 0 0,21-15-1,149-105 622,2-1-496,-184 124-264,1 1-1,-1 0 1,1 1 0,0-1 0,7-1 0,-12 3 22,1 1 0,-1 0 1,1-1-1,-1 1 0,1 0 0,-1 0 1,1 0-1,-1 0 0,0 0 1,1 0-1,-1 0 0,1 0 1,-1 1-1,1-1 0,-1 1 0,1-1 1,-1 1-1,0-1 0,1 1 1,-1 0-1,0-1 0,0 1 1,1 0-1,-1 0 0,0 0 1,0 0-1,1 2 0,1 1 31,-1 1-1,0-1 1,-1 1 0,1-1 0,-1 1-1,0 0 1,0-1 0,0 1-1,-1 0 1,0 0 0,1 0-1,-2-1 1,0 9 0,0-3-38,-1-1 1,0 1-1,-1 0 1,0-1-1,-8 17 1,-23 49 191,31-64 182,3-11-354,0 0 1,0 0 0,0 0-1,0 1 1,0-1 0,0 0-1,0 0 1,0 0-1,1 0 1,-1 0 0,0 0-1,0 1 1,0-1 0,0 0-1,0 0 1,0 0-1,0 0 1,0 0 0,0 0-1,1 0 1,-1 0 0,0 0-1,0 1 1,0-1 0,0 0-1,0 0 1,0 0-1,1 0 1,-1 0 0,0 0-1,0 0 1,0 0 0,0 0-1,0 0 1,1 0-1,-1 0 1,18-8 589,-15 6-661,21-11 147,32-27 0,-38 26-83,1 1 1,34-18 0,-47 28-21,-1 1-47,1-1 0,-1 1 0,0 0 0,0 0 0,1 1 0,6-2 0,-10 3 41,0 0 0,0 0 0,-1 0 1,1 1-1,0-1 0,0 0 1,-1 1-1,1-1 0,0 1 0,-1 0 1,1-1-1,0 1 0,-1 0 1,1 0-1,-1 0 0,1 0 0,-1 0 1,0 1-1,0-1 0,1 0 1,-1 1-1,0-1 0,0 0 0,1 3 1,3 5 28,-1-1 0,-1 1 0,1 0 0,3 16 1,-4-13-21,10 24 0,-11-33 30,-1 0-1,1 0 1,0 0 0,0 0-1,0 0 1,1 0-1,-1 0 1,1-1 0,-1 1-1,1-1 1,4 3-1,-4-4 11,-1 1-1,2-1 0,-1 0 1,0 0-1,0 0 1,0 0-1,0-1 0,1 1 1,-1-1-1,0 0 0,0 0 1,5 0-1,38-8 133,-43 7-146,26-6 120,-1-1 0,0-1-1,-1-1 1,0-2 0,32-18-1,-48 22-77,1 0-1,-1 0 0,0-1 1,-1 0-1,14-16 0,-18 17-2,-1 1-1,0-1 1,0 0-1,0 0 0,-1-1 1,0 1-1,-1-1 1,5-17-1,-7 19-33,0 1 0,0-1 0,0 1 0,-1-1 0,-1-8 0,1 13-32,0 0 1,0 0-1,-1 0 1,1 0-1,-1 0 1,1 0-1,-1 0 1,0 0-1,0 0 0,0 0 1,0 1-1,0-1 1,0 0-1,0 1 1,-1-1-1,1 0 1,-1 1-1,1 0 1,-2-2-1,1 2-1,1 1 0,0-1 0,-1 1 0,1-1-1,0 1 1,-1-1 0,1 1 0,-1 0 0,1 0 0,0 0 0,-1 0 0,1 0 0,-1 0-1,1 0 1,-1 0 0,1 1 0,0-1 0,-1 0 0,1 1 0,0-1 0,-2 2 0,-3 1-47,1 0 0,-1 1 0,-7 6 1,-8 7-60,0 2 0,1 0 0,1 1 0,1 1 0,1 1 0,1 0 0,1 1 0,-14 28 0,28-48 121,-1 1-1,1-1 0,0 0 1,0 0-1,0 1 0,1-1 1,-1 1-1,1-1 0,-1 1 0,1-1 1,0 1-1,1-1 0,-1 0 1,0 1-1,1-1 0,0 1 1,0-1-1,0 0 0,0 1 1,1-1-1,-1 0 0,1 0 0,0 0 1,-1 0-1,2 0 0,-1 0 1,0-1-1,0 1 0,1-1 1,0 0-1,-1 1 0,1-1 1,0 0-1,0-1 0,0 1 0,4 2 1,5-1 45,0 1 1,0-1 0,0-1 0,0 0-1,0-1 1,0 0 0,14-1 0,4-2 236,54-10 0,-66 8-250,1 0 0,-1-1 0,0-1 0,0-1 0,-1-1 0,17-9 0,25-20 8,59-49-1,-104 75-60,11-10-12,1 2 1,37-21 0,-61 38 12,1 1 1,0 0-1,0 0 1,0 0-1,0 0 1,0 0-1,0 0 1,0 1-1,0-1 1,0 1-1,0 0 0,3 0 1,-4 1 5,-1-1 1,1 0-1,-1 1 1,1 0-1,-1-1 0,0 1 1,1 0-1,-1 0 0,0 0 1,1 0-1,-1 0 1,0 0-1,0 0 0,0 0 1,0 0-1,0 0 1,0 1-1,0-1 0,-1 0 1,1 1-1,0-1 0,-1 1 1,1-1-1,-1 1 1,1-1-1,-1 3 0,2 8-23,-1 0 0,0-1 1,-1 1-1,0 0 0,-3 21 0,1-16 33,1 0 0,1 18 1,0-30 2,1 0 0,-1 0 0,1 0 0,1 0 0,-1 0 0,1-1 0,0 1 0,0 0 0,0-1 0,0 1 0,4 4 0,-4-6 17,1-1 1,-1 1-1,1-1 1,0 1-1,0-1 0,-1 0 1,1 0-1,1 0 1,-1 0-1,0-1 1,0 0-1,1 1 0,-1-1 1,1 0-1,-1 0 1,1-1-1,-1 1 0,6-1 1,5 0 108,0 0 1,0-1 0,18-4 0,-27 4-85,13-2 33,0-1-1,0-1 1,-1-1-1,0-1 1,31-16 0,-19 6-28,-2-1 1,38-32-1,-48 36-38,24-20 66,42-45 0,-79 72-238,-8 8-9,-14 13-48,-2 8 159,1 0 1,1 0-1,1 2 0,1 0 1,1 1-1,-22 50 0,36-71 79,-1 0-1,1 0 0,0 0 0,0 0 1,0 0-1,1 0 0,0 0 1,-1 7-1,1-9-10,1-1 1,-1 0-1,0 1 0,0-1 1,1 0-1,-1 1 0,0-1 1,1 0-1,0 0 1,-1 0-1,1 1 0,0-1 1,-1 0-1,1 0 0,0 0 1,0 0-1,0 0 1,0 0-1,0 0 0,0 0 1,0-1-1,0 1 0,0 0 1,1-1-1,-1 1 0,0-1 1,0 1-1,1-1 1,-1 1-1,2-1 0,-1 0 6,0 0 1,0 0-1,0 0 0,0 0 0,0 0 0,0 0 0,-1-1 1,1 1-1,0-1 0,0 0 0,0 1 0,2-3 0,23-13 129,-22 12-117,11-7 15,-1-1 1,0 0-1,-1-1 0,0-1 0,-1 0 0,0-1 1,-1 0-1,-1-1 0,0 0 0,7-19 0,9-25-356,-46 113-444,6-23 729,2 1-1,1 1 1,-8 51-1,-6 104 16,14-100-8,-26 256-53,33-322 207,-5 24 0,6-38-60,0-1-1,0 1 1,-1 0 0,1-1-1,-2 0 1,1 1 0,-6 6-1,9-12-51,-1 0-1,0 0 0,1 0 0,-1-1 0,0 1 1,0 0-1,0-1 0,0 1 0,1 0 0,-1-1 1,0 1-1,0-1 0,0 1 0,0-1 0,0 0 1,-1 1-1,1-1 0,0 0 0,0 0 0,-2 0 1,1 0 0,1 0 1,-1-1-1,0 1 1,0-1 0,0 1-1,1-1 1,-1 0-1,0 0 1,1 0 0,-1 0-1,-2-1 1,-3-5 34,-1 0 0,1 0-1,-11-15 1,14 17-39,-5-7 9,0-1 1,0 0 0,1-1-1,1 1 1,0-2 0,-7-21-1,10 25-51,2-1-1,-1 0 1,2 0-1,-1 0 1,2-1-1,-1 1 1,2 0-1,-1 0 1,4-15-1,-1 16 18,-1 0-1,2 0 0,-1 0 0,2 1 1,-1-1-1,2 1 0,9-16 0,-5 13-16,0 0 0,1 0 0,1 1 0,20-17 0,-1 7-18,0 1 0,2 1 0,66-29 0,-53 29 55,144-71 162,-163 76-151,-1-1 0,0-1 0,-2-1 0,40-38 0,-49 38-21,0 0 1,-2-1 0,0 0-1,17-35 1,-8 13-234,-15 32 172,-7 9 57,0 0 1,0-1 0,0 1-1,0 0 1,0 0-1,0 0 1,0 0 0,0 0-1,0 0 1,0 0 0,0 0-1,0 0 1,0 0-1,0 0 1,0 0 0,0 0-1,0 0 1,0 0 0,0 0-1,0 0 1,0 0 0,0 0-1,1 0 1,-1 0-1,0 0 1,0 0 0,0 0-1,0 0 1,0 0 0,0 0-1,0 0 1,0 0-1,0 0 1,0 0 0,0 0-1,0 0 1,0 0 0,0 0-1,0 0 1,0 0 0,1 0-1,-1 0 1,0 0-1,0 0 1,0 0 0,0 0-1,0 0 1,0 0 0,0 0-1,0 0 1,0 0-1,0 0 1,0 0 0,0 0-1,0 0 1,0 0 0,0 0-1,0 1 1,0-1-1,0 0 1,0 0 0,0 0-1,-1 17-285,-1-8 279,-15 111-66,13-87 41,0 50-1,4-78 56,-1 1 13,1 0 0,1 0 0,-1 0 0,3 11 0,-3-17-20,0 1 0,1 0 0,-1-1 0,0 1 0,1 0 0,-1-1 0,0 1 0,1 0 0,-1-1 0,1 1 0,-1-1 0,1 1 0,-1 0 0,1-1 0,-1 1 0,1-1 0,0 0 0,0 1 0,0-1 11,0 1 0,0-1 0,0 0 0,0 0 1,0 0-1,0 0 0,-1 0 0,1 0 0,0-1 0,0 1 1,0 0-1,0 0 0,0-1 0,0 1 0,-1 0 0,1-1 0,0 1 1,0-1-1,0 0 0,9-6 150,-1 0 0,13-13 1,3-3-41,155-112-220,-177 133 53,0 0 0,0 1 0,0-1 0,0 1 0,0 0 0,1 0 0,5-2 0,-8 3 28,0 0 0,-1 0 0,1 0 0,0 0 0,-1 0 0,1 0 0,0 0-1,0 1 1,-1-1 0,1 0 0,0 0 0,-1 0 0,1 1 0,-1-1-1,1 0 1,0 1 0,-1-1 0,1 1 0,-1-1 0,1 1 0,-1-1 0,1 1-1,-1-1 1,1 1 0,-1-1 0,1 1 0,-1-1 0,0 1 0,0 0-1,1-1 1,-1 1 0,0 0 0,0-1 0,1 1 0,-1 0 0,0-1 0,0 1-1,0 0 1,0 0 0,0-1 0,0 1 0,0 0 0,-1 0 0,0 20-65,-2 0 0,0-1 1,-11 33-1,2-2 162,-9 53-101,-60 176 0,66-240 178,-2 0-1,-1-1 1,-2-1 0,-34 48-1,50-81-98,-1 0-1,1 0 1,-1 0-1,1-1 0,-1 0 1,-1 0-1,1 0 1,-9 4-1,11-7-53,0 1-1,1-1 1,-1 0-1,0 0 1,0-1-1,0 1 1,0-1 0,0 1-1,0-1 1,0 0-1,0 0 1,0 0-1,0-1 1,0 1-1,0-1 1,0 1-1,0-1 1,0 0 0,1 0-1,-6-3 1,3 1-4,0 0 1,0-1 0,0 0-1,1 0 1,-1 0 0,1-1 0,0 1-1,0-1 1,1 0 0,-1-1 0,1 1-1,0 0 1,0-1 0,1 0-1,0 1 1,0-1 0,-2-11 0,2 5-26,0 1 1,1 0 0,1-1-1,0 1 1,0-1-1,1 1 1,1-1 0,0 1-1,4-13 1,2 1-48,1 1 1,0 1-1,2-1 0,1 2 1,18-26-1,-13 25 64,1 0 0,0 2 0,1 0 0,2 1 0,-1 1 0,2 1 1,42-23-1,-36 24 4,2 1 0,0 2 1,0 0-1,1 3 1,1 0-1,33-4 1,-55 11-16,1 1 1,-1 0 0,1 1 0,11 0 0,-19 0-280,0 1 0,-1-1 0,1 1 0,0 0 0,-1-1 0,1 1 1,0 0-1,-1 0 0,1 1 0,-1-1 0,0 0 0,1 1 0,-1 0 0,0-1 1,0 1-1,0 0 0,0 0 0,0 0 0,-1 0 0,1 1 0,1 2 0,8 22-4856,-3 4 1675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4:4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14 337 2560,'-13'9'8053,"26"-9"-6320,-10-1-1587,1 1 0,0 0 0,-1-1 0,1 0-1,-1 0 1,1 0 0,-1-1 0,1 1 0,-1-1 0,0 1 0,0-1-1,1 0 1,-1-1 0,-1 1 0,1 0 0,0-1 0,-1 1-1,1-1 1,1-3 0,5-7 70,0 1 0,-2-2-1,9-16 1,-9 16-1,2-6-72,0 0-1,-1-1 1,-2-1-1,0 1 1,-1-1 0,-1 0-1,2-30 1,-7 97-379,2 59-61,1-87 355,0 1-1,1-1 0,9 33 0,-11-48-20,0 1 0,0-1 0,0 1-1,0-1 1,1 0 0,-1 1 0,1-1 0,0 0-1,0 0 1,0 0 0,0 0 0,0 0 0,0-1-1,0 1 1,0 0 0,1-1 0,-1 0 0,1 0 0,-1 0-1,1 0 1,-1 0 0,1 0 0,0 0 0,-1-1-1,1 1 1,0-1 0,4 0 0,6 0 179,-1-1-1,0 0 1,0-1 0,0-1 0,13-4-1,-3 0-103,-1-1 0,0-2 0,36-21 0,-40 19-15,1 0 0,-2 0 0,1-2 0,24-26 0,-11 4-62,27-40 0,-48 63-88,-4 5-29,-1 2 0,11-13 0,-14 19 77,-1 0-1,0-1 0,0 1 0,0 0 1,1 0-1,-1 0 0,0 0 1,0-1-1,0 1 0,1 0 0,-1 0 1,0 0-1,0 0 0,1 0 1,-1 0-1,0-1 0,1 1 0,-1 0 1,0 0-1,0 0 0,1 0 1,-1 0-1,0 0 0,1 0 0,-1 0 1,0 0-1,0 0 0,1 1 0,-1-1 1,0 0-1,0 0 0,1 0 1,-1 0-1,7 10-153,0 18 80,-7-27 85,3 20 59,-1 1 0,-1 0 1,-2 40-1,0-49-13,-1 0 1,0-1 0,-1 1 0,0 0-1,-1-1 1,-1 0 0,-10 21-1,14-31-10,0 0-1,-1 0 0,0 1 0,1-1 0,-1-1 1,0 1-1,0 0 0,0 0 0,0-1 0,0 1 1,0-1-1,0 1 0,-1-1 0,1 0 0,-1 0 1,1 0-1,-1 0 0,1-1 0,-1 1 0,1-1 0,-1 1 1,1-1-1,-1 0 0,0 0 0,1 0 0,-1 0 1,1-1-1,-1 1 0,-4-2 0,2 0-49,-1 1 0,1-1 1,0-1-1,0 1 0,0-1 0,0 0 0,0 0 0,0-1 0,1 1 0,-1-1 0,1 0 0,0 0 1,-3-5-1,7 8-2,-1 1 0,1 0 0,0 0 0,0-1 0,0 1 0,0 0 1,-1 0-1,1-1 0,0 1 0,0 0 0,0-1 0,0 1 0,0 0 0,0 0 1,0-1-1,0 1 0,0 0 0,0-1 0,0 1 0,0 0 0,0-1 0,0 1 1,0 0-1,0-1 0,0 1 0,0 0 0,0 0 0,1-1 0,-1 1 0,0 0 1,0 0-1,0-1 0,0 1 0,1 0 0,-1 0 0,0-1 0,0 1 0,1 0 1,-1 0-1,17-7-141,23 2 9,-7 7 132,-1 2 0,0 1 0,47 14 0,-71-17 60,-7-2-58,3 0-96,0 1 0,0 0 0,0 1 0,0-1 0,-1 1 0,1-1 0,0 1 0,4 3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4:41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37 6048,'-18'-12'2752,"13"4"-2400,2 0-160,6 8-192,-3-3-288,5-2 224,3 10 96,6-5-128,4 0 32,0 0-3264,6 11 1792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4:4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1 986 2400,'0'0'218,"0"0"0,0 1 0,0-1 1,0 1-1,0-1 0,0 1 0,0-1 0,0 0 1,0 1-1,0-1 0,1 1 0,-1-1 0,0 0 0,0 1 1,0-1-1,1 0 0,-1 1 0,0-1 0,0 0 0,1 1 1,-1-1-1,0 0 0,1 0 0,-1 1 0,0-1 1,1 0-1,-1 0 0,0 0 0,1 1 0,-1-1 0,1 0 1,1 0 102,-1 0 0,1 1 0,0-1 0,-1 0 0,1-1 0,-1 1-1,1 0 1,3-1 0,31-14 1004,-34 15-1064,11-7 137,-1-1 1,1 0 0,-1 0-1,20-20 1,40-47 292,-70 72-672,55-67 552,48-79 0,-101 143-546,8-11 321,-1 0-1,-1-1 1,12-28 0,-20 35-347,-7 14-132,-10 17-11,-9 20 244,1 2 0,3 0 0,-20 60 0,32-80 129,-9 40 0,16-56-156,0 0-1,0 0 1,0 0 0,1 0-1,0 0 1,0 0 0,1 0 0,0 0-1,0 0 1,0-1 0,0 1-1,5 10 1,-5-14-39,0-1-1,0 1 0,0-1 1,0 1-1,0-1 1,1 0-1,-1 0 1,0 1-1,1-1 1,-1 0-1,0 0 1,1 0-1,-1-1 1,1 1-1,3 1 1,-2-1 36,1 0 0,-1-1 1,1 1-1,0-1 0,-1 1 1,1-1-1,5-1 0,1 0 66,0-1-1,0 0 1,-1-1-1,20-7 1,-19 5-113,0-1 0,-1 0 0,1-1-1,-1 1 1,0-2 0,-1 1 0,0-1 0,8-10 0,5-8 26,25-40 0,-16 14-103,-28 47 44,0 0-1,0 0 0,0 0 1,0-1-1,-1 1 1,0-1-1,1-10 0,-10 44-527,-2 17 349,4-20 175,-2 25 1,7-42 48,0 0 0,1 0 0,1 1 0,-1-1 0,1 0 0,1 0 0,2 10 0,-2-12 31,0 0 1,0 0-1,1 0 1,-1 0 0,6 7-1,-7-12-39,0 0-1,0 1 1,0-1-1,0 0 1,0 0-1,0 0 1,0 0-1,0 0 1,0-1-1,0 1 1,1 0-1,-1 0 1,0-1-1,1 1 1,-1-1-1,0 1 1,1-1-1,-1 1 1,0-1-1,1 0 1,-1 0-1,1 0 1,-1 0-1,1 0 1,-1 0-1,0 0 1,1 0-1,-1-1 1,1 1-1,1-1 1,2-2 26,-1 0 0,1 0 0,-1-1 0,1 0 0,-1 1 0,0-1 0,-1-1 0,1 1 0,3-6 0,6-6-12,41-48-134,-25 27-34,44-41 0,-70 76 127,0-1 1,0 1-1,0 0 1,0 0-1,4-2 1,-6 3-7,-1 1-1,1 0 1,0-1 0,0 1 0,-1 0 0,1 0 0,0-1 0,-1 1-1,1 0 1,0 0 0,0 0 0,0 0 0,-1 0 0,1 0 0,0 0 0,0 0-1,-1 0 1,1 1 0,0-1 0,0 0 0,-1 0 0,1 1 0,0-1-1,-1 0 1,1 1 0,0-1 0,-1 1 0,1-1 0,0 1 0,1 2-3,0 0 0,-1 0-1,1 0 1,-1 0 0,0 0 0,0 0 0,0 0 0,0 0 0,0 1 0,-1-1 0,1 0 0,-1 0 0,0 6 0,-1 7-27,-5 25-1,5-29 39,-7 18 30,6-22 46,0-1 0,1 0 0,-1 1 0,1 8 0,1-15-74,0-1 0,0 0 0,0 0 0,0 0 0,0 1 0,0-1 0,0 0 0,0 0 0,0 1 0,0-1 1,0 0-1,0 0 0,0 1 0,0-1 0,0 0 0,1 0 0,-1 0 0,0 1 0,0-1 0,0 0 0,0 0 0,1 0 1,-1 0-1,0 1 0,0-1 0,0 0 0,1 0 0,-1 0 0,0 0 0,0 0 0,0 0 0,1 0 0,-1 1 0,0-1 1,1 0-1,10-3 205,12-9 59,18-16-188,39-35 1,-5 3-34,-72 57-82,0 1 1,0 0 0,0 0 0,0 1-1,1-1 1,-1 1 0,0-1-1,1 1 1,4-1 0,-6 2 24,-1 0 0,0 0 1,1 0-1,-1 0 0,0 0 0,1 0 1,-1 1-1,0-1 0,0 0 0,1 1 1,-1-1-1,0 1 0,0 0 0,0-1 0,0 1 1,1 0-1,-1 0 0,0-1 0,0 1 1,0 0-1,-1 0 0,1 0 0,0 0 1,0 0-1,0 0 0,-1 1 0,1-1 1,-1 0-1,1 0 0,0 2 0,2 7-11,0-1-1,-1 1 1,0-1-1,0 13 1,-1-14 9,0 1 1,0-1 0,1 0 0,0 1 0,1-1-1,0 0 1,3 8 0,-4-14 29,-1 0 0,0-1 1,0 1-1,1 0 0,-1-1 0,1 1 0,0-1 0,-1 0 1,1 1-1,0-1 0,0 0 0,-1 0 0,1 0 1,0 0-1,0-1 0,0 1 0,0 0 0,1-1 0,-1 0 1,0 1-1,0-1 0,0 0 0,0 0 0,0 0 1,0 0-1,4-1 0,2-1 17,1 1-1,0-2 1,-1 0-1,1 0 1,7-4 0,11-8-30,0-1 1,-1-2-1,33-29 1,-23 18-71,117-87 246,-151 115-178,13-10 50,0-1 0,-2 0-1,22-23 1,-34 34-52,-1 0 1,1 1-1,0-1 1,-1 0-1,0 0 1,1 0-1,-1 0 1,1 1-1,-1-1 1,0 0-1,0 0 1,1 0-1,-1 0 1,0 0-1,0 0 1,0 0-1,0 0 1,0 0-1,0 0 1,0 0-1,0 0 1,-1-1-1,0 1-10,1 1 0,-1-1 1,1 1-1,-1-1 0,1 1 0,-1-1 0,0 1 0,1 0 0,-1-1 0,0 1 0,1 0 0,-1-1 0,0 1 0,0 0 0,1 0 0,-1 0 0,0-1 0,0 1 0,1 0 0,-1 0 0,0 0 0,0 0 0,0 0 0,1 1 0,-1-1 0,0 0 0,0 0 0,1 0 0,-1 1 0,0-1 0,1 0 0,-2 2 0,-10 3-40,1 0-1,0 1 1,1 1-1,-1-1 1,1 2-1,0 0 1,1 0 0,0 0-1,-10 13 1,-5 8-83,-36 58 1,52-72 128,0-1-1,1 1 1,0 1 0,2-1-1,0 1 1,0 0 0,-3 29-1,7-43 2,1 0 0,0 1 0,0-1 0,0 0 0,0 0 0,0 0 0,1 1 0,-1-1 0,1 0 0,-1 0 0,1 0 0,0 0 0,0 0 0,0 0 0,0 0 0,0 0 0,0 0 0,2 1 0,0 0 18,-1-1 0,1 0-1,0 0 1,0 0-1,0 0 1,0 0-1,0-1 1,0 1 0,0-1-1,6 1 1,5 2 81,1-2 1,0 0-1,0-1 1,18-1 0,-30 0-85,24 0 32,-1-1 0,0-2 0,0 0 0,0-2 0,0-1 0,-1-1 0,0-1 0,-1-1-1,1-2 1,-2 0 0,1-1 0,-2-2 0,38-28 0,-32 18 5,48-54 1,-62 61-53,-1-1 0,0-1 0,-1 0 0,15-32 0,-25 47-2,0-1 0,0 0 0,0 0 1,-1 0-1,0 0 0,0 0 0,0 0 0,0 0 0,-1 0 0,0 0 1,0 0-1,0 0 0,-1-1 0,0 1 0,0 0 0,0 0 0,-2-5 1,2 9-3,1 0 1,-1 0 0,1 0-1,-1 1 1,1-1 0,-1 0 0,1 1-1,-1-1 1,0 0 0,1 1-1,-1-1 1,0 1 0,0-1-1,1 1 1,-1-1 0,0 1 0,0-1-1,0 1 1,0 0 0,0-1-1,1 1 1,-1 0 0,0 0 0,0 0-1,0 0 1,0 0 0,0 0-1,0 0 1,0 0 0,0 0 0,0 0-1,1 1 1,-1-1 0,0 0-1,0 0 1,0 1 0,0-1-1,1 1 1,-1-1 0,0 1 0,0-1-1,1 1 1,-2 0 0,-3 3-25,1-1 0,-1 1 1,1 1-1,0-1 1,-5 7-1,-3 8-24,0 0-1,2 1 1,0 1 0,2-1 0,-7 23 0,9-25 26,1 0 0,1 0 0,-4 29 0,8-39 36,-1 0 0,1 0 0,1 0 1,0 0-1,0 0 0,0 0 0,1 0 1,0 0-1,1 0 0,4 11 0,-5-17 13,-1 1-1,1-1 1,0 1-1,0-1 1,0 0-1,0 0 1,0 0-1,1 0 1,-1 0-1,0 0 1,1-1-1,-1 1 1,1-1-1,0 1 1,0-1-1,-1 0 1,1 0-1,0-1 1,0 1-1,0 0 1,0-1-1,0 0 1,0 0-1,0 0 1,0 0-1,5-1 1,7-1 17,-1-1 1,0 0 0,-1-1-1,16-6 1,1-2-11,0-1 0,-1-2 1,49-34-1,-40 21 37,-1-1 1,33-36-1,-49 43-97,-1-1 0,21-32 0,-36 50 7,-1-1-1,1 1 1,7-4-1,-6 2-117,-5 10 118,-1 0-1,1-1 1,-1 1 0,1-1 0,0 1-1,2 3 1,3 13-49,-3 20 81,-1 54 1,-1 6-145,0-93 145,-1 0 0,1 0 0,1 0 0,-1 0 0,1 0 0,0 0 0,0-1 1,1 1-1,5 8 0,-7-12 3,0 0 0,0-1 0,1 1 0,-1 0 1,1-1-1,-1 1 0,1-1 0,-1 0 0,1 1 0,0-1 1,-1 0-1,1 0 0,0 0 0,0 0 0,0-1 0,0 1 1,0 0-1,0-1 0,0 1 0,0-1 0,0 0 0,0 0 0,0 0 1,0 0-1,0 0 0,1 0 0,-1 0 0,0-1 0,4-1 1,3-1 30,0-1 1,1-1-1,-2 1 1,1-2-1,0 1 1,10-10 0,44-45-2,-54 50-28,93-113 79,-74 87-88,-13 17 29,116-157 109,-110 143-127,-2 0 0,-1-1-1,24-62 1,-28 53-54,-1 0 0,9-56 0,-22 92-14,1 1-1,-1-1 1,0-7 0,0 13 41,0 0 1,-1 0-1,1 0 0,0 0 1,0 0-1,-1 0 0,1 0 1,0 0-1,-1 0 0,1 0 1,-1 0-1,1 0 0,-2-1 1,2 2 4,-1 0 0,1 0 1,0-1-1,-1 1 1,1 0-1,-1 0 0,1 0 1,-1 0-1,1 0 1,-1 0-1,1 0 0,-1 0 1,1 0-1,-1 0 0,1 0 1,0 0-1,-1 0 1,1 0-1,-1 0 0,1 0 1,-1 0-1,1 1 1,-1-1-1,1 0 0,0 0 1,-1 1-1,1-1 0,-1 0 1,1 0-1,-1 1 1,-9 8-40,0 1 1,0 0-1,1 0 1,1 1-1,-14 21 1,1-2 40,-85 116-80,86-117 78,2 0 0,1 1 0,1 1-1,1 0 1,2 1 0,1 1 0,2 0 0,-12 66 0,15-60 64,-11 74-8,17-99-26,0-1 0,1 1 0,1-1 0,0 0 0,1 1 0,4 17 0,-4-26 9,-1-1 1,1 1 0,0 0 0,1-1-1,-1 1 1,1-1 0,0 0 0,0 0-1,0 0 1,0 0 0,1-1 0,-1 1 0,1-1-1,0 0 1,0 0 0,1 0 0,-1 0-1,0-1 1,1 0 0,0 0 0,-1 0-1,1 0 1,9 1 0,0-1 49,0 0 1,0-1-1,0 0 0,0-2 1,0 1-1,0-2 1,19-3-1,-20 1-50,0 0-1,0 0 1,0-1 0,0-1 0,-1 0 0,0-1-1,21-15 1,-6 1 38,48-49 1,-49 41-147,-19 20 16,1-1-1,1 1 1,0 1 0,0 0 0,18-13-1,-26 21 51,1-1 0,-1 0 0,1 1 0,-1-1 0,1 1 0,0 0 0,-1-1 0,1 1 0,-1 0 0,1 0 0,-1 0 0,1 0 0,0 1 0,-1-1 0,1 0 0,-1 0 0,1 1 0,-1-1 0,1 1 0,-1 0 0,1-1 0,-1 1 0,0 0 0,1 0 0,-1 0 0,0 0 0,0 0 0,1 0-1,-1 0 1,0 0 0,0 1 0,1 0 0,1 3 6,0-1-1,1 1 0,-2 0 1,1 0-1,-1 0 1,1 0-1,1 9 0,-3-13 17,-1 1 0,0-1 0,0 0 0,0 0 0,0 0 0,0 0 0,0 0 0,-1 0 0,1 0 0,0 0 0,0 0 0,-1 0 0,1 0 0,-1 0-1,1 0 1,-1 0 0,1 0 0,-1 0 0,0 0 0,1 0 0,-1 0 0,0-1 0,0 1 0,1 0 0,-1-1 0,0 1 0,0 0 0,0-1 0,-1 1 0,-4 2 82,0 0 0,0 0 1,-11 3-1,5-3-158,-147 68-314,154-68 362,0-1 0,1 1 1,-1 0-1,1 1 0,0-1 0,0 1 1,0 0-1,-5 5 0,8-8 16,1 0 0,-1 1-1,0-1 1,0 0 0,1 1-1,-1-1 1,1 0-1,-1 1 1,1-1 0,-1 1-1,1-1 1,0 1-1,0-1 1,0 1 0,-1-1-1,2 1 1,-1-1-1,0 1 1,0-1 0,0 1-1,1-1 1,-1 0 0,1 1-1,-1-1 1,1 1-1,-1-1 1,1 0 0,0 0-1,0 1 1,0-1-1,0 0 1,0 0 0,0 0-1,1 1 1,1 1 27,0 0 1,1 0 0,-1-1-1,1 0 1,-1 1-1,1-1 1,0-1-1,0 1 1,0 0 0,0-1-1,0 0 1,0 0-1,0 0 1,1-1 0,-1 1-1,0-1 1,0 0-1,1 0 1,-1-1-1,0 1 1,0-1 0,1 0-1,-1 0 1,7-3-1,-2 1 24,0-1-1,-1 0 0,0-1 0,0 0 1,-1 0-1,1 0 0,-1-1 1,0 0-1,0-1 0,9-11 1,-1-1-51,-1-1 1,0-1 0,-2 0 0,0 0 0,10-28 0,-20 38-132,-7 15 19,-7 17-200,6-3 109,-9 36 0,14-47 200,0 0 0,0 0 0,1 1 1,0-1-1,0 0 0,1 0 0,0 0 0,2 10 0,-2-15 16,0 1 1,0-1-1,-1 0 0,2 0 0,-1 0 0,0 0 0,0 0 0,1 0 1,-1-1-1,1 1 0,-1 0 0,1-1 0,0 1 0,0-1 1,-1 0-1,1 1 0,0-1 0,0 0 0,0 0 0,1 0 1,-1-1-1,0 1 0,0 0 0,0-1 0,1 1 0,-1-1 0,0 0 1,0 0-1,5 0 0,5-1 40,-1 0-1,0 0 1,1-2-1,15-4 1,-26 7-60,21-6 53,0-1 0,0-1 1,-1-1-1,0 0 0,-1-2 0,0 0 0,-1-2 1,30-24-1,-28 18-16,35-30-87,-56 49 47,1-1-1,-1 1 0,0 0 1,1-1-1,-1 1 0,1 0 1,-1-1-1,1 1 0,-1 0 1,1 0-1,-1-1 0,1 1 1,-1 0-1,1 0 0,-1 0 1,1 0-1,-1 0 0,1 0 1,-1 0-1,1 0 1,-1 0-1,1 0 0,-1 0 1,1 0-1,0 0 0,-1 0 1,1 0-1,0 1 0,0 0 1,-1-1 0,1 1 0,-1 0 0,1-1-1,-1 1 1,1 0 0,-1 0 0,1 0 0,-1 0 0,0 0-1,1 0 1,-1-1 0,0 1 0,0 2 0,1 3 16,-1 1 0,1-1 0,-2 11 0,0-10 33,-2 13-74,2-1 0,0 1 0,3 29 0,3 3 216,-5-51-168,0 0 0,0 0-1,1 0 1,-1 1 0,0-1 0,1 0 0,-1 0 0,1 0 0,-1 0 0,1 0-1,0 1 1,-1-1 0,1 0 0,0-1 0,0 1 0,0 0 0,0 0 0,0 0 0,0 0-1,1 1 1,0-2 18,0 1-1,0 0 1,1-1 0,-1 1-1,0-1 1,0 1 0,0-1-1,0 0 1,0 0-1,0 0 1,3 0 0,1-1 35,0 0 0,0-1 0,0 1 1,0-1-1,-1 0 0,1-1 1,8-4-1,31-23-220,-24 15 138,1 0 0,0 2-1,39-17 1,-59 30 9,-1-1-1,1 0 0,0 1 1,0-1-1,0 1 1,0 0-1,0-1 1,-1 1-1,1 0 0,0 0 1,0 0-1,0 1 1,0-1-1,3 1 1,-4-1 8,-1 1 0,1-1 1,0 1-1,-1-1 1,1 1-1,0 0 1,-1-1-1,1 1 0,-1 0 1,1-1-1,-1 1 1,1 0-1,-1-1 1,0 1-1,1 0 0,-1 0 1,0 0-1,1 0 1,-1-1-1,0 1 1,0 0-1,0 0 0,0 0 1,0 0-1,0 0 1,0-1-1,0 1 1,0 0-1,0 0 0,-1 1 1,0 2 36,0 0 0,0 0 1,0 0-1,-1-1 0,-2 6 0,-2 4-33,6-13 1,0 0-1,0 0 1,0 0-1,0 0 0,0 1 1,0-1-1,0 0 1,0 0-1,0 0 0,0 0 1,0 0-1,0 0 0,0 0 1,0 1-1,0-1 1,0 0-1,0 0 0,0 0 1,0 0-1,1 0 1,-1 0-1,0 0 0,0 0 1,0 0-1,0 0 1,0 1-1,0-1 0,0 0 1,0 0-1,0 0 0,0 0 1,0 0-1,0 0 1,1 0-1,-1 0 0,0 0 1,0 0-1,0 0 1,0 0-1,0 0 0,0 0 1,0 0-1,0 0 0,1 0 1,-1 0-1,0 0 1,0 0-1,0 0 0,0 0 1,0 0-1,1 0 1,9-1 152,11-6-58,2-4-96,25-15 0,14-8-65,-42 23 9,-15 9 16,-1-1 0,0 1 0,0 0 0,1 0 0,-1 0 0,6 0 0,-8 1 29,-1 1-1,0 0 1,1 0-1,-1 0 1,0 0-1,1 1 1,-1-1-1,0 0 1,1 0-1,-1 1 1,0-1-1,0 1 1,1-1-1,-1 1 0,0 0 1,0-1-1,0 1 1,0 0-1,0 0 1,0 0-1,0 0 1,0 0-1,0 0 1,0 0-1,0 0 1,0 2-1,9 11 29,1 0 1,0 0-1,0-1 0,17 14 1,-22-22 59,-5-3-81,1-1 0,-1 0-1,1 1 1,-1-1 0,1 0 0,0 0 0,0 0 0,-1-1 0,1 1 0,3 1 0,4 8 37,-8-9-181,13 7 491,3-6-756,1-1-7027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4:49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9216,'-9'-9'4192,"9"13"-3648,4-4 192,6 5-512,-2-2-96,5 0-64,2 2 64,2-1-64,-4-4-2336,2 0 1216,-7 0-4288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4:50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13 105 9152,'-13'0'4128,"45"3"-3584,3-3 1952,6 0-1473,57-3 1217,7-2-1312,43-7 160,0 0-672,14-4-160,-14 4-160,-5 1 0,-20 2-64,-20-2-1632,-23 6 864,-12-4-5631,-18 6 3551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5:24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41 2976,'1'-2'406,"1"0"0,-1 0 1,0 0-1,0 0 0,0 0 0,-1-1 0,1 1 1,0 0-1,-1 0 0,1-1 0,-1-2 0,2-4 969,-1 6-325,-1 6-861,-3 8-94,1 1 1,1-1 0,-1 19-1,1 6 184,-9 61 429,-4 49 125,-3-26-275,6-51-193,2 0-119,-11 71 63,-5 65-63,12-81 676,12-119-949,1-4 94,0 1-1,0 0 0,0-1 1,0 1-1,-1-1 0,1 1 1,0-1-1,-1 1 0,1-1 1,-1 1-1,0-1 0,1 1 1,-1-1-1,0 1 0,0-1 1,0 0-1,-1 2 0,2-4-176,-1 1-1,1 0 0,0 0 0,0-1 0,-1 1 0,1 0 0,0-1 0,0 1 0,-1 0 0,1-1 0,0 1 0,0 0 0,0-1 0,0 1 0,-1 0 0,1-1 0,0 1 0,0-1 0,0 1 0,0 0 0,0-1 0,0 1 0,0 0 0,0-1 0,0 1 1,0-1-1,0 1 0,0 0 0,1-1 0,-1 0 0,1-14-1921,6-5 240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5:24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1 5152,'-11'92'4981,"0"-12"-4186,2 46 374,-6 64-34,-22 239-133,31-362-354,-20 93 0,26-158-601,0-1-1,-1 1 1,1-1 0,-1 1-1,0 0 1,1-1 0,-1 1-1,0-1 1,0 0 0,0 1-1,0-1 1,0 0 0,0 1-1,-1-1 1,0 1-1,1-2-169,0 1-1,0-1 0,0 1 0,0-1 0,1 1 1,-1-1-1,0 0 0,0 0 0,0 1 0,0-1 1,0 0-1,0 0 0,0 0 0,0 0 0,0 0 1,0 0-1,0 0 0,0-1 0,0 1 0,0 0 1,0 0-1,-1-1 0,-4-3-1081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0:44.2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428 131 3328,'1'-1'53,"20"-5"1992,-20 5-1856,1 1-1,-1 0 1,0-1-1,0 1 1,0-1 0,0 0-1,0 1 1,0-1 0,0 0-1,0 1 1,-1-1-1,1 0 1,0 0 0,0 0-1,-1 0 1,1 0-1,0-1 1,0 0-16,-1-1 0,1 1 0,-1 0 0,0-1 0,0 1 0,0-1 0,0 1 0,-1 0 0,1-1 0,0 1 0,-1-1 0,0 1 0,0 0 0,0 0 0,-1-4 0,-1 2-63,1 1 1,-1-1-1,0 1 1,1 0-1,-1 0 0,-1 0 1,1 0-1,0 0 1,-6-2-1,0-1 61,-1 0 0,0 1 0,-13-5 0,19 8-151,-1 1 0,0 0-1,0 0 1,0 0 0,-1 0 0,1 1-1,0 0 1,0 0 0,0 0 0,-6 2-1,-11 3 100,0 2-1,0 0 1,1 1-1,0 2 1,1 0-1,0 1 1,1 1-1,-20 15 1,31-20-105,-1 1-1,1 0 1,0 1-1,0 0 1,1 0 0,0 1-1,1 0 1,0 0 0,1 0-1,0 1 1,0-1 0,1 1-1,1 1 1,-5 20 0,4-5 44,1-1 0,1 1 1,1-1-1,1 1 0,6 39 1,-4-47 19,1-1 0,2 0 1,-1 0-1,2 0 0,1 0 1,0-1-1,1 0 0,0-1 1,2 1-1,0-2 0,1 1 1,0-2-1,1 1 0,1-2 1,25 23-1,-32-32-29,1 0 0,-1 0 0,0-1 0,1 0 0,0 0 0,0 0 0,0-1 1,0 0-1,0 0 0,0-1 0,0 0 0,0 0 0,1-1 0,-1 0 0,0 0 0,1-1 0,-1 0 0,0 0 0,11-3 1,-11 2-7,0 0 0,1-1 0,-1 0 0,0 0 1,-1 0-1,1-1 0,-1 0 0,1 0 0,-1-1 1,0 1-1,-1-1 0,1-1 0,-1 1 0,0-1 1,0 0-1,-1 0 0,0-1 0,5-8 0,-6 8-24,0-1-1,0 1 1,-1-1-1,0 0 0,-1 0 1,1 0-1,-1 0 0,-1-11 1,1 12-36,0 0 1,0 0 0,0 0-1,1 1 1,0-1 0,0 1-1,0-1 1,1 1 0,0 0-1,1 0 1,-1 0-1,1 0 1,8-9 0,-7 10-21,0 0 1,0 0-1,0 0 0,1 0 1,-1 1-1,1 0 1,0 0-1,0 1 0,0 0 1,1 0-1,-1 0 1,1 1-1,11-3 0,-15 5 30,0 0 0,-1 0 0,1 0 0,0 0 0,0 0 0,0 1 0,-1-1 0,1 1 0,0 0 0,-1 0-1,1 0 1,-1 0 0,1 0 0,-1 1 0,1-1 0,-1 1 0,0 0 0,0-1 0,1 1 0,-1 0 0,-1 0-1,1 0 1,0 1 0,0-1 0,-1 0 0,2 5 0,4 4 59,-2 1 0,0 0 0,0 0 1,3 16-1,-3-11 30,0 4-46,1 0-1,15 32 1,-19-48-22,1 0-1,0 0 1,0 0 0,0 0 0,1-1-1,-1 1 1,1-1 0,0 0-1,1 0 1,-1 0 0,1-1-1,-1 1 1,1-1 0,10 5-1,-10-7 15,0 0 0,0 0 0,0 0 0,0 0 0,0-1-1,0 1 1,0-2 0,1 1 0,-1 0 0,0-1 0,0 0-1,0 0 1,8-3 0,4-3 41,0 0 1,22-13-1,-14 5-28,-1-2 1,44-38-1,-39 30-5,-7 7-64,-12 12-52,-10 6 78,0 0-1,0 0 1,0 0 0,0 0 0,0 0-1,0 0 1,0 0 0,0 0 0,0 0-1,0 0 1,0 0 0,0 0 0,0 0-1,0 1 1,0-1 0,0 0 0,0 0-1,0 0 1,0 0 0,0 0 0,0 0-1,0 0 1,1 0 0,-1 0 0,0 0-1,0 0 1,0 0 0,0 0 0,0 0-1,0 0 1,0 0 0,0 0 0,0 0-1,0 0 1,0 0 0,0 0 0,0 0-1,0 0 1,0 0 0,0 0 0,0 0-1,1 0 1,-1 0 0,0 0 0,0 0-1,0 0 1,0 0 0,0 0 0,0 0-1,0 0 1,0 0 0,0 0 0,0 0-1,-19 33-172,-9 17 41,25-45 139,1 0 1,0 0-1,1 0 0,-1 1 1,1-1-1,0 0 0,-1 10 1,3-12-7,-1-1 0,1 0 0,-1 0 0,1 1 0,-1-1 0,1 0 1,0 0-1,0 0 0,0 0 0,1 0 0,-1 0 0,0 0 0,1 0 0,-1 0 0,1-1 1,-1 1-1,1-1 0,0 1 0,0-1 0,0 0 0,0 1 0,0-1 0,0 0 0,0 0 1,0 0-1,4 0 0,2 2 42,0-1 0,0 0 1,1 0-1,-1-1 0,16 1 1,-17-2-7,-1 0 0,1-1 0,-1 0 0,1 0 0,-1 0 0,1-1 0,-1 0 0,0 0 0,0-1 0,0 1 0,0-1 0,0-1 0,8-5 0,-11 6-18,0 0-1,0 0 1,0 0-1,0-1 0,-1 1 1,1-1-1,-1 1 1,0-1-1,0 0 1,0 0-1,-1 0 1,1 0-1,-1 0 1,0 0-1,0 0 1,0-1-1,-1 1 1,0 0-1,1 0 1,-2-1-1,1 1 1,-1-5-1,0 2-27,-1-1-1,0 1 0,0-1 1,-1 1-1,0 0 1,0 0-1,-1 0 1,0 1-1,-8-11 0,10 13-1,-1 1-1,0-1 0,0 1 0,0 0 0,0 0 0,-1 0 1,1 1-1,-1-1 0,1 1 0,-1 0 0,0 0 0,0 0 0,0 0 1,0 1-1,0 0 0,0 0 0,-1 0 0,-5-1 0,7 2-17,1 1-1,0-1 0,0 0 0,-1 1 1,1 0-1,0 0 0,0-1 1,0 1-1,0 0 0,0 1 0,0-1 1,0 0-1,0 0 0,0 1 0,-2 2 1,3-3 28,0 0 1,1 0-1,-1-1 1,0 1 0,1 0-1,-1 0 1,0 0-1,1 0 1,-1 0 0,1 0-1,0 0 1,-1 0 0,1 0-1,0 0 1,-1 0-1,1 0 1,0 0 0,0 0-1,0 0 1,0 0-1,0 0 1,0 0 0,0 0-1,1 1 1,-1-1 0,0 0-1,0 0 1,1 0-1,-1 0 1,1 0 0,-1 0-1,1 1 1,3 2 5,0 0 0,-1-1 0,1 1 0,0-1 0,1 0 0,-1 1 0,0-2 1,10 5-1,1 0-6,25 5-1,-21-6 52,-12-4-22,0 0 1,-1 0-1,1-1 0,0 0 0,0-1 0,0 1 1,0-1-1,0-1 0,0 1 0,-1-1 0,1 0 1,0-1-1,0 0 0,12-4 0,-12 2 15,0 0-1,1-1 1,-1 1 0,-1-1-1,1-1 1,-1 1-1,0-1 1,0 0-1,-1-1 1,1 1 0,7-14-1,2-10 6,-1 0-1,-1-1 0,-1-1 1,8-41-1,5-11-251,-12 56 62,-13 28 140,0 0 0,0 0-1,0 0 1,0 0-1,0 0 1,0 0-1,0 0 1,0 1 0,0-1-1,0 0 1,0 0-1,0 0 1,0 0 0,0 0-1,0 0 1,0 0-1,0 0 1,0 0-1,0 0 1,0 0 0,0 0-1,0 0 1,0 1-1,0-1 1,0 0-1,0 0 1,0 0 0,0 0-1,0 0 1,0 0-1,1 0 1,-1 0-1,0 0 1,0 0 0,0 0-1,0 0 1,0 0-1,0 0 1,0 0 0,0 0-1,0 0 1,0 0-1,0 0 1,0 0-1,0 0 1,1 0 0,-1 0-1,0 0 1,0 0-1,0 0 1,0 0-1,0 0 1,0 0 0,0 0-1,0 0 1,0 0-1,0 0 1,0 0 0,0 0-1,0 0 1,0 0-1,1 0 1,-1-1-1,0 1 1,0 0 0,0 0-1,0 0 1,0 0-1,0 0 1,3 11-92,0 13 75,15 301 415,-26-197 268,8-127-643,0 0 0,0-1 0,0 1 0,0 0 0,0-1 0,0 1 0,-1 0 0,1-1 0,0 1 0,0 0 0,-1-1 0,1 1 0,0-1 0,-1 1 0,1-1 0,0 1 0,-1 0 0,1-1 0,-1 0 0,1 1 0,-1-1 0,1 1 0,-1-1 0,1 1 0,-1-1 0,0 1 0,0-1 1,0 0-1,1-1 0,-1 1 1,0 0-1,1 0 1,-1 0-1,0 0 0,1-1 1,-1 1-1,1 0 0,-1 0 1,0-1-1,1 1 0,-1-1 1,1 1-1,-1 0 0,1-1 1,-1 1-1,1-1 0,-1 1 1,1-1-1,0 1 0,-1-1 1,1 0-1,-23-29 90,16 22-107,1 1 0,1-1 0,-8-12 0,13 19-6,-11-20-40,11 20 22,0 0 1,-1 0 0,1 0 0,-1 0-1,0 0 1,1 1 0,-1-1-1,1 0 1,-1 0 0,0 1 0,0-1-1,0 0 1,1 1 0,-1-1-1,-1 0 1,2 1 4,-1 1-1,1-1 1,-1 0-1,1 0 1,0 1-1,-1-1 1,1 0-1,0 1 1,-1-1-1,1 0 1,0 1-1,-1-1 1,1 1-1,0-1 1,0 0-1,0 1 1,-1-1-1,1 1 1,0-1-1,0 1 1,0-1-1,0 1 1,0-1-1,0 0 1,0 1-1,0-1 1,0 2-1,1 14-57,4-7 73,0 0 0,1 0 0,0 0 1,0 0-1,1-1 0,0 0 0,0-1 1,15 12-1,-20-17 22,1 0-1,-1-1 1,1 1-1,0 0 1,0-1 0,-1 0-1,1 0 1,0 0-1,0 0 1,0 0 0,0-1-1,0 1 1,1-1-1,-1 0 1,0 1 0,0-2-1,0 1 1,0 0-1,0-1 1,0 1 0,0-1-1,0 0 1,0 0-1,0 0 1,0 0 0,0-1-1,-1 1 1,1-1-1,0 1 1,-1-1 0,0 0-1,1 0 1,3-4-1,4-5 31,0-1-1,-1 0 1,0-1-1,0 0 1,-2 0 0,10-21-1,26-87-71,-23 56-63,-7 27 55,-6 14-69,1 1 0,1 0 0,17-30 0,-26 53 95,0 0 1,0 0 0,0 0-1,0 0 1,0 0 0,0 0-1,0 0 1,0 0 0,0-1-1,0 1 1,0 0 0,0 0-1,1 0 1,-1 0 0,0 0-1,0 0 1,0 0 0,0 0-1,0 0 1,0 0-1,0 0 1,0 0 0,0 0-1,1 0 1,-1 0 0,0 0-1,0 0 1,0 0 0,0 0-1,0 0 1,0 0 0,0 0-1,1 0 1,-1 0 0,0 0-1,0 0 1,0 0 0,0 0-1,0 0 1,0 0 0,0 0-1,0 0 1,0 0 0,1 0-1,-1 0 1,0 0 0,0 0-1,0 0 1,0 1 0,0-1-1,4 7-98,1 11 23,23 157 38,-24-136 97,-2 1 0,-4 59 1,1-87-26,1-6 9,0 0 0,-1 0 0,1 1 0,-2-1 0,1 0 0,-1 0 1,0 0-1,0 0 0,-6 10 0,7-14-11,1-1 0,-1 0-1,0 0 1,0 0 0,-1 0 0,1 0 0,0 0 0,0 0 0,0 0 0,-1 0 0,1 0 0,0-1 0,-1 1 0,1 0 0,-1-1-1,1 0 1,-3 1 0,1 0 14,0-1-1,-1 0 0,1 0 1,0 0-1,0-1 1,-1 1-1,-5-2 0,0-1-42,-1-1 0,1 0 0,0 0 0,-13-8-1,5 2 8,13 8-12,1 0-1,0 0 0,-1 0 1,-5-5-1,9 7-14,0-1 0,-1 1 0,1-1-1,0 1 1,-1 0 0,1-1 0,-1 1 0,1 0 0,-1-1 0,1 1 0,0 0-1,-1 0 1,1-1 0,-1 1 0,1 0 0,-1 0 0,0 0 0,1 0-1,-1 0 1,1 0 0,-1-1 0,1 1 0,-1 0 0,1 1 0,-1-1-1,0 0 1,1 0 13,0 1-1,-1-1 0,1 0 1,0 1-1,0-1 0,0 1 0,0-1 1,0 0-1,0 1 0,0-1 1,0 1-1,0-1 0,0 1 1,0-1-1,0 0 0,0 1 1,0-1-1,0 1 0,0-1 0,1 0 1,-1 1-1,0-1 0,0 1 1,0-1-1,1 0 0,-1 1 1,0-1-1,0 0 0,1 1 0,-1-1 1,0 0-1,1 0 0,0 1 1,1 2 7,1-1 1,0 1-1,1-1 1,-1 0 0,0 0-1,1 0 1,-1 0-1,1 0 1,0-1-1,-1 0 1,8 2-1,8 1 26,22 2-1,-6-2-82,-10 0 74,0-1-1,0-2 1,48-3 0,-10-3-2996,-37 5-1794,-2 4 1381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5:25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14 4384,'-3'-1'485,"3"2"-419,-1-1 0,1 0 1,-1 0-1,1 0 1,0 0-1,-1-1 1,1 1-1,-1 0 0,1 0 1,0 0-1,-1 0 1,1 0-1,-1 0 1,1-1-1,0 1 0,-1 0 1,1 0-1,0 0 1,-1-1-1,1 1 1,0 0-1,0 0 0,-1-1 1,1 1-1,0 0 1,0-1-1,-1 1 1,1 0-1,0-1 0,0 0 1,0 1 66,0-1 1,0 1-1,0 0 0,0 0 1,0-1-1,1 1 1,-1 0-1,0 0 0,0 0 1,0-1-1,1 1 1,-1 0-1,0 0 0,0 0 1,1-1-1,-1 1 1,0 0-1,0 0 0,1 0 1,-1 0-1,0 0 1,1 0-1,-1 0 0,0 0 1,0 0-1,1 0 1,16-2 1479,26 3-1025,-25-1 217,504 25 2197,-485-23-2911,-22-1-566,27 4 1,-33-2-549,1 9-6914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5:29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1102 3552,'-4'0'1004,"5"1"-441,2 2 1800,5 1-864,-6-3-1367,-1 0 1,1 0-1,-1 0 1,1 0-1,-1 0 1,1 0-1,0-1 1,0 1-1,-1-1 0,1 1 1,0-1-1,0 0 1,-1 1-1,1-1 1,0 0-1,3-1 0,32-5 789,-25 4-557,8-3-154,0-1 1,0 0 0,-1-1-1,-1-1 1,1-1-1,-1-1 1,0 0-1,-1-2 1,-1 0-1,0 0 1,18-18-1,-9 4-35,0-1-1,-2-1 1,-1-1-1,-1-1 1,23-46-1,-41 71-190,-1 0 1,0 1-1,0-2 0,0 1 0,0 0 1,-1 0-1,0-1 0,0 1 0,0 0 1,-1-1-1,0 1 0,0-1 0,0 1 1,-1-1-1,1 1 0,-1 0 0,-1-1 1,1 1-1,-1 0 0,0 0 0,-4-9 1,5 13-24,0-1 1,1 1-1,-1 0 1,0 0-1,0 0 1,0 0-1,0-1 1,-1 1-1,1 1 1,0-1-1,0 0 1,-1 0-1,1 0 1,0 1-1,-1-1 1,1 0 0,-1 1-1,1-1 1,-3 1-1,1-1-42,0 1 0,0 0 1,0 1-1,0-1 0,0 0 0,0 1 0,0 0 0,1-1 0,-6 3 0,1 0-20,1 0 0,0 1-1,0 0 1,0 0-1,1 0 1,-1 0 0,-8 10-1,9-7 110,-1 0 0,2 1-1,-1 0 1,1 0 0,0 0-1,1 0 1,-1 1 0,2-1 0,-1 1-1,1 0 1,1 0 0,0 0-1,0 0 1,1 13 0,1 0 150,1 0 0,1-1 0,1 0 1,12 37-1,-11-45 5,0 0 0,1-1 0,0 0 1,1 0-1,0 0 0,1-1 0,0 0 0,1 0 1,16 15-1,-22-24-98,1 1 0,-1 0 0,1-1 0,-1 0 0,1 0 0,0 0-1,0-1 1,0 1 0,0-1 0,0 0 0,0 0 0,0 0 0,0 0 0,1-1 0,-1 0 0,0 0 0,0 0 0,6-1 0,-4 0-8,-1 0 1,0-1-1,0 1 1,-1-1 0,1 0-1,0-1 1,-1 1-1,1-1 1,-1 0-1,0 0 1,0 0-1,0 0 1,0-1-1,0 0 1,3-5-1,6-10 16,0-1 0,-2-1 0,10-23 0,2-6 9,46-98 40,-67 144-186,0 0-1,0-1 0,0 1 1,-1 0-1,1-1 0,-1 0 1,1-6-1,-9 24-532,2 1 528,0 1 1,1 0-1,1-1 1,0 1-1,1 0 0,0 20 1,2-21 97,1 1 0,0-1 1,1 1-1,0-1 0,2 0 1,-1 0-1,7 14 0,-9-24 14,1 0-1,1 0 1,-1 0 0,0 0-1,1 0 1,0-1 0,0 1-1,0-1 1,1 1-1,-1-1 1,5 3 0,-4-4 4,-1 0 0,0-1 0,1 1 0,-1-1 0,0 0 0,1 0 0,0 0 0,-1-1 1,1 1-1,0-1 0,-1 0 0,1 0 0,0 0 0,-1 0 0,1-1 0,3 0 0,6-2 80,-1-1 0,0 0 0,0-1 0,-1 0 0,0 0 0,1-1 0,-2-1 0,1 0 0,-1-1 0,17-15 0,3-8 36,48-64 0,-31 34-3,-24 35-247,-3-1 1,0-1-1,18-35 0,-38 63 82,0 0 0,0 0 1,0 0-1,1 0 0,-1 0 0,0 0 0,0 0 0,0 0 0,0 0 0,0 0 0,0 0 0,0 0 0,0 0 0,0 0 0,0-1 0,0 1 0,1 0 0,-1 0 0,0 0 0,0 0 0,0 0 0,0 0 0,0 0 0,0 0 1,0 0-1,0 0 0,1 0 0,-1 0 0,0 0 0,0 0 0,0 0 0,0 1 0,0-1 0,0 0 0,0 0 0,0 0 0,0 0 0,0 0 0,1 0 0,-1 0 0,0 0 0,0 0 0,0 0 0,0 0 0,0 0 0,0 0 1,0 0-1,0 1 0,0-1 0,0 0 0,0 0 0,0 0 0,0 0 0,0 0 0,0 0 0,3 6-59,1 17 0,-2 0 0,0 0 0,-1 1 0,-5 43 0,1-23-5,1 31 90,1-28-32,-11 85 1,0-55 452,12-76-437,-4 14 235,3-14-231,1-1 1,0 0-1,0 1 1,-1-1-1,1 0 1,0 1-1,-1-1 1,1 0-1,0 1 1,-1-1-1,1 0 1,0 0-1,-1 0 1,1 1-1,-1-1 1,1 0-1,0 0 1,-1 0-1,1 0 1,-1 0-1,1 0 1,0 0-1,-1 0 1,1 0-1,-1 0 0,1 0 1,-1 0-1,1 0 1,0 0-1,-1 0 1,1 0-1,-1-1 1,1 1-1,0 0 1,-1 0-1,1 0 1,0-1-1,-1 1 1,0-1-1,-2-1 37,0 0 0,0-1 1,0 0-1,1 0 0,-1 0 0,0 0 0,-3-6 0,-15-29 126,7 11-185,-26-46-96,-7-12 165,38 69-343,8 14-175,7 10 214,1 2 249,2 0 1,-1 0-1,1-1 0,1 0 1,14 10-1,-6-5-5,2-2-1,23 13 0,-37-22 13,1 0-1,0-1 1,0 1-1,0-1 1,0-1-1,0 1 0,0-1 1,1-1-1,-1 1 1,0-1-1,0 0 0,9-2 1,-5 0 20,0 0 1,-1-1-1,0-1 1,1 0-1,-1 0 0,-1-1 1,14-8-1,0-3 56,0-1 0,-2-2 0,0 0-1,-1-1 1,24-32 0,12-24-84,-50 68 19,-1-1 1,-1 0-1,1 0 0,-1-1 1,-1 1-1,0-1 0,3-13 1,-6 21-20,0 1 1,0-1 0,0 1-1,0-1 1,0 1 0,0-1-1,0 1 1,0-1 0,-1 0-1,1 1 1,0-1 0,-1 1-1,1 0 1,-1-1 0,0 1-1,0-1 1,1 1 0,-1 0-1,0 0 1,-2-3 0,1 3-28,1 0 1,-1-1-1,0 1 1,0 0-1,0 0 0,0 0 1,-1 0-1,1 0 1,0 1-1,0-1 0,0 1 1,-5-1-1,2 0-5,0 1 0,0 0-1,0 0 1,0 1-1,0-1 1,1 1 0,-1 0-1,0 1 1,0-1 0,0 1-1,1 0 1,-8 3 0,5 1 3,-1 0 0,1 0 0,0 1 0,1 0 0,0 0 0,0 0 0,0 1 0,1 0 0,0 0 0,1 0 0,0 1 0,0 0 0,1-1 0,0 1 0,0 0 0,-1 12 0,2-12 26,1 0 1,0-1-1,1 1 1,0 0-1,1 0 1,-1 0-1,2 0 0,-1-1 1,1 1-1,0 0 1,1-1-1,0 0 1,1 0-1,0 0 1,0 0-1,0 0 1,9 11-1,-10-16 41,0 1-1,0-1 1,0 0-1,1 0 1,-1 0-1,1-1 1,-1 1-1,1-1 1,0 0-1,0 0 1,0 0-1,0 0 1,1-1-1,-1 0 1,0 0-1,1 0 1,-1 0-1,0-1 1,1 1-1,7-1 1,-4-1 18,0-1 1,0 1-1,1-2 0,-2 1 1,1-1-1,0 0 0,-1 0 1,1-1-1,-1 0 1,11-8-1,14-13 138,44-45 0,-45 40-252,40-31 0,-68 59 23,-1 0 0,1 0 0,0 1-1,0-1 1,0 1 0,0 0 0,0 0 0,6-2 0,-8 3 25,0 0 1,0 0-1,0 0 1,1 0-1,-1 0 1,0 0 0,0 0-1,0 0 1,0 0-1,0 1 1,0-1-1,0 0 1,0 1-1,0-1 1,0 1 0,0-1-1,-1 1 1,1-1-1,0 1 1,0 0-1,0 0 1,-1-1-1,1 1 1,0 0 0,0 0-1,-1 0 1,1-1-1,-1 1 1,1 0-1,-1 0 1,1 1-1,2 6 5,-1-1-1,0 1 0,0 0 1,-1-1-1,0 1 0,0 10 1,-3 52 52,0-49 2,2 37 1,1-50 88,-1 0 0,0 0-1,0 0 1,-1 0 0,-2 10 0,10-30-21,-1 1 1,-1-1 0,0-1-1,-1 1 1,5-23 0,4-7-83,-4 14 1,25-48 1,-28 64-84,1 1 0,0 0 0,1 0 0,0 0 0,1 1 0,15-14 0,-23 23 14,0 0-1,1 0 1,-1 0 0,0 0-1,1 0 1,-1 0-1,1 0 1,-1 1 0,1-1-1,-1 1 1,1-1 0,-1 1-1,2-1 1,-2 1 24,0 1-1,-1-1 1,1 0 0,0 0 0,-1 0 0,1 0 0,-1 1 0,1-1-1,-1 0 1,1 1 0,0-1 0,-1 0 0,1 1 0,-1-1-1,1 1 1,-1-1 0,0 1 0,1-1 0,-1 1 0,1-1-1,-1 1 1,0-1 0,0 1 0,1-1 0,-1 1 0,0 0-1,0-1 1,0 1 0,1 0 0,-1-1 0,0 1 0,0-1 0,0 2-1,2 50-101,-1-36 111,2 22-1,1-4 16,-2-15-25,0 0-1,7 21 1,-7-35 25,-1 0-1,1 0 1,0-1 0,0 1 0,1 0 0,-1-1-1,1 0 1,0 1 0,0-1 0,1 0 0,-1-1 0,8 7-1,-9-8 4,0-1 0,0 0 1,0 0-1,0 0 0,1 0 0,-1 0 0,0 0 0,1 0 0,-1-1 0,1 1 0,-1-1 0,0 0 0,1 0 0,-1 0 0,1 0 0,-1 0 0,1 0 0,-1-1 1,1 1-1,-1-1 0,0 0 0,1 0 0,-1 0 0,0 0 0,3-1 0,4-3 41,-1-1-1,1 0 1,-1 0-1,12-13 1,14-19 61,-1-1-1,44-66 1,-64 86-79,7-13-18,-1 0 0,27-66 0,-30 52-74,18-80 0,-22 76 41,34-153 32,-38 172-43,0-1 1,-2 0 0,-2 0 0,1-33-1,-8 46-482,0 16 110,0 11 233,-15 88-72,-5 100-1,10-77 234,4-20-25,4 158 0,6-209 181,0-3-102,8 49 0,-6-71-74,-2-12 86,0 1 0,2-1 0,-1 0 1,1 1-1,5 11 0,-7-23-56,-1 1 1,0-1-1,0 0 1,0 1-1,0-1 0,0 0 1,0 1-1,1-1 1,-1 0-1,0 1 1,0-1-1,0 0 0,1 1 1,-1-1-1,0 0 1,0 0-1,1 1 0,-1-1 1,0 0-1,1 0 1,-1 0-1,0 1 1,1-1-1,-1 0 0,0 0 1,1 0-1,-1 0 1,0 0-1,1 0 0,-1 0 1,1 0-1,-1 0 1,0 0-1,1 0 0,-1 0 1,0 0-1,1 0 1,-1 0-1,0 0 1,1 0-1,-1 0 0,0 0 1,1-1-1,-1 1 1,0 0-1,1 0 0,-1 0 1,0-1-1,1 1 1,-1-1-1,2-1 19,0 0-1,0 0 1,-1 0 0,1-1-1,-1 1 1,2-5-1,13-32 120,13-48 0,5-17 39,-19 66-280,-8 16 48,2 1 1,0 0-1,1 0 1,14-20-1,-23 40-2,3-3-262,-2 6 111,4 4 220,26 20-111,-14-10 73,0 0-1,1-2 1,1 0-1,27 13 1,-34-21 80,0-1 0,1 0 1,-1 0-1,1-2 0,0 0 0,16 2 0,-24-4-50,0-1-1,0 0 0,0 0 0,0-1 1,0 0-1,0 0 0,0 0 0,0 0 1,0-1-1,-1 0 0,1 0 0,0-1 1,-1 0-1,0 0 0,0 0 0,10-8 1,-8 5 29,0-1 0,0 0 0,-1 0 0,0 0 0,0-1 1,8-14-1,-12 19-39,-1 0 1,0-1 0,1 1-1,-1 0 1,-1-1-1,1 1 1,0-1 0,-1 0-1,0 1 1,0-1-1,0 1 1,0-1 0,-1 1-1,1-1 1,-1 1-1,0-1 1,0 1 0,0-1-1,0 1 1,-4-6-1,5 8-25,-1-1 0,0 1 0,0 0-1,0 0 1,1 0 0,-1 0 0,0 0-1,0 0 1,0 0 0,-1 0 0,1 0-1,0 1 1,0-1 0,0 0 0,0 1-1,-1-1 1,1 1 0,0-1-1,-1 1 1,1 0 0,0-1 0,-1 1-1,1 0 1,-1 0 0,1 0 0,0 0-1,-1 0 1,1 0 0,0 1 0,-1-1-1,1 0 1,0 1 0,-1-1 0,-1 2-1,-3 0-30,1 1 0,0-1-1,0 1 1,1 1-1,-1-1 1,1 1 0,-5 4-1,4-4 45,1 0-1,0 1 1,0 0-1,0 0 1,1 0-1,-1 0 0,1 0 1,0 1-1,1-1 1,-1 1-1,1 0 1,0 0-1,1 0 1,-1 0-1,1 0 0,1 0 1,-1 0-1,1 0 1,0 1-1,0-1 1,1 0-1,-1 0 1,4 9-1,-2-3 29,1 0 0,1 0 0,10 22 0,-12-30 20,1 1 0,-1 0 0,1-1 0,0 1 0,1-1 0,-1 0 0,1 0 0,-1 0 0,1-1 0,0 1 0,8 4 0,-10-7-30,0 0 0,-1-1 0,1 1 1,0 0-1,0-1 0,-1 1 0,1-1 0,0 0 0,0 0 1,0 1-1,-1-1 0,1 0 0,0 0 0,0-1 0,0 1 0,0 0 1,-1-1-1,4 0 0,1-2 38,-1 1-1,0-1 1,-1 0 0,8-6 0,-4 3 34,9-8-29,-2 0-1,0-1 1,23-30 0,-22 25 20,35-34-1,21-7-233,-71 60 135,1 0 1,-1 0-1,0 0 0,0 0 0,0 0 0,0 0 0,1 1 0,-1-1 0,0 0 0,1 1 0,1-1 1,-3 1 18,1 0 0,-1 0 0,1 0 0,-1 0 0,0 1 0,1-1 0,-1 0 0,0 0 1,1 1-1,-1-1 0,0 0 0,1 0 0,-1 1 0,0-1 0,0 0 0,1 1 0,-1-1 0,0 1 1,0-1-1,0 0 0,1 1 0,-1-1 0,0 1 0,0-1 0,0 0 0,0 1 0,0-1 1,0 1-1,0-1 0,0 0 0,0 1 0,0-1 0,0 1 0,0-1 0,0 1 0,0-1 1,-1 1-1,1 25 14,0 1 1,2-1-1,1 0 1,10 44-1,-9-58-24,-1-1 0,2 0-1,-1 0 1,1 0-1,1-1 1,0 1 0,8 8-1,-11-15 40,0 0-1,0-1 0,0 0 0,1 1 0,-1-1 1,1-1-1,0 1 0,0-1 0,0 1 1,0-1-1,1 0 0,-1 0 0,0-1 1,1 1-1,-1-1 0,1 0 0,0-1 1,-1 1-1,1-1 0,7 0 0,-4-1 11,1 0-1,-1-1 1,1 0-1,-1 0 0,0-1 1,0-1-1,0 1 1,0-1-1,13-9 0,-1-1 40,-1-1-1,22-21 1,93-115 35,-131 148-108,-1-1 0,0 1 1,1-1-1,-1 0 0,-1 0 1,3-6-1,-3 9 5,-1-1 0,1 0-1,-1 0 1,1 0 0,-1 1 0,0-1 0,0 0-1,0 0 1,0 0 0,0 1 0,-1-1 0,1 0 0,0 0-1,-1 0 1,1 1 0,-1-1 0,-1-3 0,1 5-17,1-1 1,-1 1-1,1-1 1,-1 1 0,0-1-1,1 1 1,-1 0-1,0-1 1,1 1 0,-1 0-1,0-1 1,1 1-1,-1 0 1,0 0 0,0 0-1,1 0 1,-1 0-1,0 0 1,0 0 0,1 0-1,-1 0 1,0 0-1,0 0 1,1 0 0,-1 0-1,0 0 1,0 1-1,1-1 1,-2 1-1,-1 0-47,0 1-1,0-1 1,0 1-1,0-1 0,-4 4 1,5-2 39,-1 0 1,1 0 0,0 0 0,0 1-1,0-1 1,0 0 0,-3 8-1,3-5 18,-2 3 16,2-1 0,-1 1-1,1 0 1,0 0 0,1 0-1,-1 15 1,5 53-32,-1-54 9,2 1 0,0-2 1,1 1-1,15 38 1,-19-57 52,1 0 1,1 0-1,-1 0 1,0 0 0,1 0-1,0 0 1,0-1-1,4 4 1,-7-6-29,1-1 1,0 1-1,-1-1 0,1 1 0,0-1 1,0 1-1,-1-1 0,1 1 1,0-1-1,0 0 0,0 0 1,0 1-1,-1-1 0,1 0 0,0 0 1,0 0-1,0 0 0,0 0 1,0 0-1,1 0 0,-1-1-2,0 0 0,0 1 1,0-1-1,1 0 0,-1 0 0,0 0 0,0 1 0,0-1 0,0 0 0,0 0 0,0-1 0,-1 1 0,1 0 1,0 0-1,-1 0 0,1-1 0,0 0 0,5-15 48,-1 1 1,0-1-1,-2 1 0,0-1 1,1-21-1,2-5-2,-2 13-80,0-1 1,-2 1 0,-2 0 0,-4-48-1,4 78 15,0 0-1,0-1 0,0 1 0,0 0 1,0 0-1,0 0 0,0-1 1,0 1-1,0 0 0,0 0 0,0 0 1,-1-1-1,1 1 0,0 0 1,0 0-1,0 0 0,0-1 0,0 1 1,0 0-1,-1 0 0,1 0 1,0 0-1,0 0 0,0-1 0,0 1 1,-1 0-1,1 0 0,0 0 1,0 0-1,0 0 0,-1 0 0,1 0 1,0 0-1,0 0 0,0 0 1,-1 0-1,1 0 0,0 0 0,0 0 1,-1 0-1,1 0 0,0 0 1,0 0-1,0 0 0,-1 0 0,1 0 1,0 0-1,0 0 0,0 0 1,-1 0-1,1 1 0,0-1 0,0 0 1,0 0-1,0 0 0,-1 0 1,1 0-1,0 1 0,0-1 0,-10 11-139,4-1 74,0 1 1,1 0-1,0 0 0,1 1 0,1-1 1,-5 21-1,-6 77 337,11-86-273,-25 522 24,16-272 266,12-262-226,-1 0-1,-1 0 1,0 0-1,0 0 1,-1 0-1,-6 15 0,8-24-37,0 0-1,0 1 1,-1-1-1,1 0 0,-1 0 1,1 1-1,-1-1 0,0 0 1,1-1-1,-1 1 0,0 0 1,0 0-1,0-1 1,-1 1-1,1-1 0,0 0 1,0 0-1,-1 0 0,1 0 1,-1 0-1,1 0 1,-1 0-1,1-1 0,-1 0 1,0 1-1,1-1 0,-1 0 1,1 0-1,-1 0 1,0-1-1,-2 0 0,-13-1 30,1-2 0,0 0-1,0-1 1,0-1 0,0 0-1,1-1 1,-21-13 0,5 0 49,2-2 0,-35-32 0,38 27-77,2 0 1,1-1-1,1-1 1,2-2-1,-26-46 1,43 69-51,0 1 1,0-1-1,1 0 0,0 0 1,0 0-1,1 0 0,-1-10 1,3 15 33,0 1 1,0 0 0,1-1 0,-1 1-1,1 0 1,0 0 0,0-1 0,0 1 0,0 0-1,0 0 1,0 0 0,1 0 0,-1 0-1,1 0 1,-1 1 0,1-1 0,-1 0 0,1 1-1,0-1 1,0 1 0,0 0 0,0 0-1,0-1 1,0 1 0,4-1 0,5-2-35,1 0 0,0 1-1,19-3 1,-23 4 58,43-5 78,95 0 1,-90 6-348,68-10 1,-117 10-461,0 0 0,-1-1 0,1 0 0,6-3 0,2 1-1186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5:30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46 7456,'-26'-33'3392,"18"29"-2944,3 1-224,0-2-224,5 10 0,-5-5-1920,10 7 1056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5:31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8640,'5'-20'3904,"9"9"-3392,-11 3 1504,2 8-1216,-5-4 575,5 4-799,-5-5-384,0 10 128,8 2-448,-3-2-1184,0 3 737,-2-1-3137,2 6 2048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5:31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6240,'-5'3'2816,"5"2"-2464,0-1 1728,5-1-1216,-5 2 224,3 3-672,2 4-128,0-1-160,-1 1 320,6 5-224,-2-6-1728,5 6 800,5-10-6272,1 6 3840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5:32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148 143 5216,'9'-22'2848,"-9"28"-953,1 7-1432,-2 23 0,-33 170 1633,20-141-1629,-27 74-1,20-80 830,-25 110 0,45-161-238,3-19-132,6-25-41,49-131-447,-1-62-429,-4 14 339,-31 153 49,7-20 113,-27 74-455,-2 7-64,1 1-1,0 0 0,0-1 0,0 1 0,0 0 0,0-1 0,0 1 0,0 0 0,0-1 0,0 1 1,0-1-1,0 1 0,0 0 0,0-1 0,0 1 0,0 0 0,1-1 0,-1 1 0,0 0 1,0-1-1,0 1 0,0 0 0,1 0 0,-1-1 0,0 1 0,0 0 0,1 0 0,-1-1 1,0 1-1,0 0 0,1 0 0,-1 0 0,0-1 0,1 1 0,-1 0 0,0 0 0,1 0 1,-1 0-1,0 0 0,1 0 0,-1 0 0,0 0 0,1 0 0,-1 0 0,0 0 0,1 0 0,-1 0 1,0 0-1,1 0 0,-1 0 0,1 0 0,7 2-31,1 1 0,-1 0 0,-1 0 0,1 1 1,0 0-1,-1 0 0,0 1 0,11 8 0,11 11 48,-2 1 0,-1 2 0,0 0 0,-3 2 0,36 52-1,81 172 20,-111-197-104,-13-22 112,-1 0 0,-2 1 0,12 51-1,9 111 451,-34-192-431,1-1-1,-1 1 1,0 0-1,-1-1 1,1 1-1,-3 8 1,3-12-44,0-1 1,0 1 0,-1 0-1,1 0 1,0 0 0,-1 0 0,1 0-1,-1 0 1,1 0 0,-1 0-1,0-1 1,1 1 0,-1 0 0,0 0-1,1-1 1,-1 1 0,0-1 0,0 1-1,0 0 1,1-1 0,-1 1-1,0-1 1,0 0 0,0 1 0,0-1-1,0 0 1,0 0 0,0 1-1,0-1 1,0 0 0,0 0 0,0 0-1,0 0 1,0 0 0,0 0-1,0-1 1,0 1 0,-2-1 0,-38-18 134,-186-75 90,156 70-308,0 3-1,-106-17 0,151 34 0,-23-2 226,44 6-289,1 0 0,0 0 1,-1 0-1,1 1 1,0-1-1,0 1 1,0 0-1,-6 2 1,0 4-557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5:33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85 3136,'0'-4'261,"0"0"-1,1 0 1,-1 1-1,1-1 1,0 0 0,0 1-1,1-1 1,-1 0-1,1 1 1,-1 0 0,1-1-1,0 1 1,0 0 0,4-5-1,0 2 656,-5 4-604,0 0 0,1 1 0,-1-1 0,1 0 0,-1 1 1,1 0-1,0-1 0,-1 1 0,1 0 0,0 0 0,3-2 0,-5 3-278,0 0-5,0 0 0,0 0-1,0 0 1,1 0 0,-1 0 0,0-1-1,0 1 1,0 0 0,0 0 0,0 0-1,0 0 1,1 0 0,-1 0 0,0 0-1,0 0 1,0 0 0,0 0 0,1 0-1,-1 0 1,0 0 0,0 0 0,0 0 0,0 0-1,0 0 1,1 0 0,-1 0 0,0 0-1,0 0 1,0 0 0,0 0 0,1 0-1,-1 0 1,0 0 0,0 0 0,0 0-1,0 0 1,0 0 0,0 1 0,1-1-1,-1 0 1,0 0 0,0 0 0,0 0-1,0 0 1,0 0 0,0 1 0,0-1-1,0 0 1,0 0 0,1 0 0,-1 0-1,0 0 1,0 1 0,0-1 0,0 0-1,0 0 1,0 0 0,0 0 0,0 1-1,0-1 1,0 0 0,0 0 0,0 0-1,0 0 1,-1 0 0,1 1 0,2 12 266,4 18-7,-2 1 0,0 36 1,-4-51-215,2 47 582,-3 0 0,-3 0 0,-22 116 0,-8 8 522,34-188-1176,-5 22 426,1 0 0,-3 35 0,7-57-393,0 1 0,0-1 0,1 0 0,-1 1 0,0-1 0,0 0 0,0 0 0,0 1 0,0-1 0,0 0 0,1 0 0,-1 1 0,0-1 0,0 0 0,0 0 0,1 1 0,-1-1 0,0 0 0,0 0 0,1 0 0,-1 0-1,0 1 1,0-1 0,1 0 0,-1 0 0,0 0 0,1 0 0,-1 0 0,0 0 0,0 0 0,1 0 0,-1 0 0,0 0 0,1 0 0,-1 0 0,0 0 0,1 0 0,-1 0 0,0 0 0,0 0 0,1 0 0,-1 0 0,1-1 0,17-5 280,-11 4-207,67-25 166,-49 16-251,41-10 0,-15 8-23,-8 2 0,48-6 0,-74 14 0,-12 7-50,-5-2 15,2 2-747,-10-8-4534,-8-11-522,11 7 3844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5:33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81 4480,'-5'-3'107,"-9"-7"3360,13 10-3333,1 0 0,0-1 0,-1 1-1,1 0 1,0-1 0,0 1 0,-1 0 0,1 0-1,0-1 1,0 1 0,-1-1 0,1 1 0,0 0-1,0-1 1,0 1 0,0 0 0,0-1-1,0 1 1,-1-1 0,1 1 0,0 0 0,0-1-1,0 1 1,0-1 0,0 1 0,0 0 0,1-1-1,-1 1 1,0-1 0,0 1 0,0-1 0,1 1 77,-1-1 0,1 1 0,0-1 0,-1 1 0,1-1 0,0 1 0,-1-1 0,1 1 0,0 0 0,0 0 0,0-1 1,-1 1-1,1 0 0,0 0 0,0 0 0,-1 0 0,3 0 0,20 0 300,-6 1 5,-2-2 9,10-1 229,42 1-1,-34 2-548,41-4 1,-2 0 12,-58 2-120,-1 0 0,22-5 0,-6 1-141,-27 5-227,-1-1 0,0 1 1,1 0-1,-1-1 0,0 1 0,1-1 0,-1 1 1,0-1-1,0 1 0,1-1 0,-1 0 0,0 0 0,0 0 1,0 0-1,0 0 0,0 0 0,0 0 0,0 0 1,0 0-1,-1 0 0,1 0 0,0-1 0,-1 1 0,1 0 1,-1 0-1,1-2 0,2-2-1639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5:34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21 128 6240,'-18'-14'2005,"18"14"-1975,0-1 0,0 1 0,-1 0-1,1 0 1,0 0 0,0 0 0,0 0 0,0-1 0,-1 1-1,1 0 1,0 0 0,0 0 0,0-1 0,0 1 0,0 0-1,0 0 1,0 0 0,-1-1 0,1 1 0,0 0 0,0 0-1,0-1 1,0 1 0,0 0 0,0 0 0,0-1-1,0 1 1,0 0 0,0 0 0,0 0 0,0-1 0,1 1-1,-1 0 1,0 0 0,0-1 0,0 1 0,0 0 0,0 0-1,0 0 1,0-1 0,1 1 0,-1 0 0,0 0 0,0 0-1,0 0 1,0-1 0,1 1 0,-1 0 0,0 0 0,1 0-1,8-5 1048,-8 5-955,50-16 3548,78-13 1,-70 17-2836,122-20-85,-89 23-1321,1 8-3784,-53 4 1518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5:35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270 136 5824,'9'-25'3556,"-8"24"-2870,-2 4-293,-3 5-431,-209 457 2399,208-455-2359,-45 101 1699,44-101-894,6-11 325,9-22-111,67-175-643,-58 138-390,63-175-189,-73 217 196,65-136 1493,-68 145-1431,-5 8-53,1-1-1,0 1 1,0-1-1,0 0 1,0 1-1,0 0 0,0-1 1,0 1-1,0 0 1,2-2-1,-2 3-10,0-1 1,0 1-1,1 0 0,-1 0 0,0-1 1,0 1-1,0 0 0,0 0 0,0 0 1,0 0-1,0 1 0,0-1 0,0 0 1,0 0-1,0 1 0,0-1 0,0 0 0,0 1 1,0-1-1,0 1 0,1 0 0,3 2-21,-1-1 0,0 1 0,0 0-1,-1 0 1,1 0 0,0 0 0,-1 1-1,3 4 1,23 36 127,-23-34-104,120 233 69,-109-206-64,91 170 59,-88-171-29,62 108 505,-65-115-498,-10-18 66,0 0 0,0 0 0,14 15-1,-20-25 458,-17-6 27,-15-8-330,17 6-207,-27-8 0,-5 3 96,-89-12 0,-48 8-245,135 13 2,-114-4 513,156 6-556,-1 1-1,1-1 1,0 0 0,0-1-1,-10-3 1,16 5 77,0 0 1,-1 0-1,1 0 1,0 0-1,0 0 1,0 0-1,0 0 0,0 0 1,0 0-1,-1 0 1,1 0-1,0 0 1,0 0-1,0 0 1,0 0-1,0 0 1,0 0-1,0-1 1,-1 1-1,1 0 1,0 0-1,0 0 1,0 0-1,0 0 1,0 0-1,0 0 0,0 0 1,0 0-1,0-1 1,0 1-1,0 0 1,0 0-1,0 0 1,0 0-1,0 0 1,0 0-1,0-1 1,0 1-1,0 0 1,0 0-1,0 0 1,0 0-1,0 0 0,0 0 1,0-1-1,0 1 1,0 0-1,0 0 1,0 0-1,0 0 1,0 0-1,0 0 1,0 0-1,0 0 1,0-1-1,0 1 1,0 0-1,1 0 1,-1 0-1,0 0 1,0 0-1,0 0 0,0 0 1,9-5-3348,-7 4 3121,16-7-2095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1:05.4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0 350 4224,'0'0'1365,"5"12"3776,3-10-4826,0-1-1,0 0 0,0 0 1,1-1-1,-1 0 0,0 0 1,0-1-1,0 0 0,8-2 1,73-23 805,-75 21-834,0 0-187,0 0 0,0-1 1,-1-1-1,0 0 1,0-1-1,-1 0 1,0-1-1,0 0 1,19-21-1,-25 24-80,-1-1-1,0 0 1,0 0 0,-1 0-1,0 0 1,0-1 0,-1 0 0,1 0-1,-2 0 1,1 0 0,-1 0-1,-1 0 1,1 0 0,-1-1-1,-1 1 1,1-1 0,-2 1-1,-1-17 1,1 22-45,0-4-65,0 0 1,-1 0-1,0 0 0,-3-8 1,5 14 61,-1-1 1,0 0-1,0 1 1,0-1-1,0 1 1,0-1-1,0 1 1,0 0-1,0-1 1,-1 1-1,1 0 1,0 0-1,-1 0 1,1 0 0,-1 0-1,1 0 1,-1 0-1,0 1 1,1-1-1,-1 0 1,0 1-1,0-1 1,-2 1-1,0 0-6,0 0 0,0 1 0,0-1-1,0 1 1,0 0 0,0 0 0,1 1-1,-1-1 1,0 1 0,-4 3 0,-36 23-122,20-8 230,0 0-1,1 2 1,1 0-1,-23 32 1,35-42 107,1 1-1,1 0 1,-13 25 0,19-34-119,1 0 0,-1 0 0,1 0 0,-1 0 0,1 0 0,1 0 0,-1 0 0,1 0 0,-1 1 0,1-1 0,0 0-1,1 0 1,-1 1 0,1-1 0,-1 0 0,1 0 0,1 0 0,1 6 0,1-4 67,0 1-1,-1-1 0,2-1 1,-1 1-1,1-1 0,0 1 1,0-1-1,1-1 0,-1 1 1,1-1-1,7 5 1,-4-5 2,0 1 0,0-1 0,1-1 0,-1 0 0,1 0 0,0-1 1,14 2-1,-9-3-43,1 0 0,-1-1 1,1-1-1,-1 0 1,1-1-1,-1-1 0,0 0 1,0-1-1,0-1 0,17-8 1,16-11 78,-1-2 1,-1-2 0,70-57-1,-107 77-145,66-49 166,-73 56-199,1-1 0,-1 1 0,0 0 0,1-1 0,0 1 0,-1 1-1,1-1 1,3-1 0,-5 2 12,-1 0-1,1 0 1,0 0 0,-1 0-1,1 0 1,0 0 0,-1 0-1,1 0 1,0 1 0,-1-1-1,1 0 1,0 0 0,-1 0-1,1 1 1,-1-1-1,1 0 1,0 1 0,-1-1-1,1 0 1,-1 1 0,1-1-1,-1 1 1,1-1 0,-1 1-1,1-1 1,-1 1 0,0-1-1,1 1 1,-1 0 0,0-1-1,0 1 1,1-1-1,-1 1 1,0 0 0,0-1-1,0 1 1,1 1 0,-1 0-14,0 1 1,0 0 0,0 0 0,-1 0-1,1 0 1,-1-1 0,1 1 0,-1 0-1,0-1 1,-1 4 0,-13 24-33,-4 2 62,11-20 75,1 0-1,1 0 1,-8 19-1,12-21 353,7-12-101,2-1-289,37-15 281,69-42 0,-55 28-448,13-12-56,-67 41 142,0 0 0,0 1 1,0 0-1,0 0 0,1 0 0,8-3 1,-12 5 13,1 0 0,-1 0 0,0-1 1,1 1-1,-1 0 0,1 0 0,-1 1 1,0-1-1,1 0 0,-1 0 0,1 1 1,-1-1-1,0 1 0,1-1 0,-1 1 1,0 0-1,0-1 0,1 1 0,-1 0 1,0 0-1,0 0 0,0 0 0,0 0 1,0 0-1,0 0 0,1 1 0,0 2 1,0-1-1,0 0 1,-1 1 0,1-1-1,-1 1 1,1-1-1,-1 1 1,0 0 0,-1-1-1,1 7 1,0 4-97,-2 23 1,0-23 67,2 25 0,-1-35 69,1 1 1,0-1-1,0 0 0,0 0 1,0 1-1,1-1 1,-1 0-1,1 0 1,4 6-1,-4-7 7,0-1 0,0 1 0,0-1-1,0 0 1,0 0 0,0 0 0,0 0 0,1 0-1,-1 0 1,1-1 0,-1 1 0,1-1-1,0 0 1,0 0 0,-1 0 0,1 0 0,0 0-1,0-1 1,0 1 0,0-1 0,0 1-1,0-1 1,0 0 0,0-1 0,0 1 0,3-1-1,9-4 15,1 0-1,21-13 0,-11 6-45,5-1 104,-1-2 0,35-23 0,-57 33-85,-1-1-1,1 0 1,-1 0 0,0 0-1,0-1 1,-1 0 0,0 0 0,0-1-1,-1 0 1,0 0 0,0 0-1,6-15 1,-10 21-36,-1 1 1,1-1-1,-1 1 0,0-1 0,1 0 1,-1 1-1,0-1 0,0 0 1,0 1-1,0-1 0,0 0 1,0 1-1,0-1 0,-1 1 1,1-1-1,-1 0 0,1 1 0,-1-1 1,1 1-1,-1-1 0,0 1 1,0-1-1,0 1 0,0 0 1,0-1-1,0 1 0,0 0 1,0 0-1,0 0 0,-1 0 0,1 0 1,-1 0-1,1 0 0,0 0 1,-1 1-1,1-1 0,-1 0 1,0 1-1,1-1 0,-1 1 1,1 0-1,-1-1 0,0 1 0,1 0 1,-1 0-1,0 0 0,1 0 1,-3 1-1,-5 1-28,1 1-1,-1 0 1,1 0-1,0 1 1,1 0-1,-1 0 1,1 1 0,0 0-1,-9 8 1,5-4 31,0 2 1,1-1 0,1 1 0,-1 0 0,-7 14 0,11-16 10,1 0 0,0 1 0,0-1 0,1 1 0,-4 15 0,8-23 6,-1 1 0,0 0 0,1 0 0,0 0 0,0 0 1,0 0-1,0 0 0,0 0 0,0 0 0,1-1 0,-1 1 0,1 0 1,0 0-1,0 0 0,0-1 0,0 1 0,1 0 0,-1-1 0,1 1 1,-1-1-1,1 0 0,0 1 0,0-1 0,3 3 0,-3-4 14,0 1-1,0-1 1,1 0-1,-1 0 0,0 0 1,0 0-1,1 0 1,-1 0-1,1 0 1,-1-1-1,1 1 0,-1-1 1,5 0-1,34-3 197,-30 1-144,28-5 80,0-1 0,0-2-1,51-20 1,-61 18-124,0-1-1,-1-1 1,0-2 0,45-34-1,31-37-164,-103 86 115,0 1 1,0-1-1,0 0 1,0 0-1,0 0 1,0 0-1,0 1 1,0-1-1,0 1 1,0-1-1,0 1 1,1-1 0,-1 1-1,0-1 1,0 1-1,0 0 1,1 0-1,-1 0 1,3-1-1,-4 2 7,1 0 0,0-1-1,0 1 1,0 0-1,-1-1 1,1 1 0,0 0-1,-1 0 1,1-1-1,-1 1 1,1 0 0,-1 0-1,1 0 1,-1 0-1,0 0 1,1 0 0,-1 0-1,0 0 1,0 0 0,1 0-1,-1 0 1,0 0-1,0 1 1,1 85-148,-2-48 179,1-35 0,0-1 0,0 1 1,1-1-1,-1 1 0,1-1 1,-1 0-1,1 1 0,0-1 1,1 0-1,-1 0 1,0 1-1,1-1 0,0 0 1,0-1-1,0 1 0,0 0 1,0 0-1,0-1 0,1 1 1,-1-1-1,1 0 0,0 0 1,0 0-1,-1 0 0,1 0 1,1-1-1,-1 1 1,0-1-1,0 0 0,0 0 1,1 0-1,5 1 0,9-2 74,0-1 0,1 0 1,26-6-1,53-16 233,-87 21-297,-5 0-14,148-45 205,-139 41-189,1-1-1,-1-1 0,0 0 1,-1-1-1,0 0 0,0-2 0,16-15 1,-26 22-13,1-1 0,-1 0 1,6-8-1,-9 11-31,-1 1 1,1 0 0,0 0-1,-1-1 1,1 1-1,-1 0 1,1 0-1,-1-1 1,0 1 0,1-1-1,-1 1 1,0 0-1,0-1 1,0 1 0,0-1-1,0 1 1,0 0-1,-1-1 1,1 1-1,0 0 1,-1-3 0,0 4 6,1-1 1,-1 1 0,1-1-1,-1 1 1,0 0 0,1-1-1,-1 1 1,1 0 0,-1 0-1,0-1 1,1 1 0,-1 0-1,0 0 1,1 0 0,-1 0-1,1 0 1,-1 0 0,0 0-1,1 0 1,-1 0 0,0 0-1,1 0 1,-1 0 0,0 0-1,1 1 1,-1-1 0,0 0-1,1 0 1,-1 1 0,0 0-1,-1-1-26,-31 13-239,1 1 0,-32 19-1,50-25 292,-9 4-18,-42 24 140,58-31-121,0 0-1,1 1 0,-1-1 1,1 1-1,0 0 0,-7 10 0,11-13-8,0 0 0,0 0-1,1 1 1,-1-1 0,1 0-1,-1 1 1,1 0 0,0-1-1,1 1 1,-1 0 0,1-1-1,-1 1 1,1 0 0,0-1-1,0 1 1,1 0-1,-1 0 1,1-1 0,0 1-1,0-1 1,0 1 0,0 0-1,1-1 1,-1 0 0,1 1-1,0-1 1,0 0 0,0 0-1,1 0 1,-1 0 0,1-1-1,-1 1 1,1 0 0,0-1-1,0 0 1,0 0 0,0 0-1,7 3 1,-4-2 21,-1-1 0,1 0 0,0 0 0,0-1 0,0 1 0,1-1 0,-1-1 1,0 1-1,0-1 0,0 0 0,1 0 0,-1-1 0,0 0 0,0 0 0,0 0 0,0-1 0,0 0 0,0 0 0,0-1 0,-1 0 1,1 1-1,-1-2 0,0 1 0,0-1 0,0 0 0,0 0 0,-1 0 0,1 0 0,-1-1 0,4-6 0,6-8-33,0 0-1,-1-1 0,-2-1 1,0 0-1,-1-1 0,-1 0 1,8-32-1,-16 53-370,-3 4 101,-3 12-38,-6 21 158,-24 142 176,24-89-9,-29 182-131,31-232 142,-1-1 0,-2-1 0,-1 0 1,-35 67-1,43-96 18,0 0 0,0-1 1,0 1-1,-1-1 0,0 0 1,-1 0-1,-8 6 0,12-11-6,0 1 0,0-1 0,-1 0 0,1 0 0,-1-1-1,0 1 1,1-1 0,-1 1 0,0-1 0,0 0 0,0-1 0,0 1-1,0-1 1,0 1 0,0-1 0,1 0 0,-1-1 0,0 1 0,-6-2 0,-1-1-21,1-1 0,0 0 0,1-1 0,-1 0 1,1 0-1,0-1 0,0 0 0,0-1 0,1 0 1,0 0-1,1-1 0,-1 0 0,2 0 0,-1-1 1,1 1-1,0-1 0,1-1 0,0 1 0,0-1 1,-5-18-1,6 16-29,1 0 0,0 0 1,1 0-1,0 0 0,1 0 1,0 0-1,1 0 0,1 0 0,-1 0 1,2 0-1,0 0 0,0 0 1,1 0-1,1 0 0,0 1 0,0-1 1,1 1-1,10-15 0,-12 21-11,1 1 0,0-1 0,0 1 0,0 0 0,0 0 0,1 0 0,0 1 0,-1-1 0,1 1 0,1 0 0,-1 1 0,0-1 0,1 1 0,-1 0 0,11-2 0,4 0 38,2 1 1,-1 1-1,22 1 0,-6 0 89,-13 0-48,0-2 0,27-5 0,-41 6-45,0-1 0,-1-1 0,1 0 0,-1 0 0,0 0 0,1-2 0,13-10 1,13-13 3,56-63 0,-12 10 62,-7 16 55,68-67-191,-110 103 82,27-31-202,-53 55 84,0 0 0,1 0-1,6-6 1,-12 12 94,0 0 0,1 0 0,-1 0 0,0 0 0,0 0 0,0 0 0,0 0 0,0 0 0,0 0 0,0 0 0,0 0 0,0 0 0,0 0 0,0 0 0,1 0 0,-1-1 1,0 1-1,0 0 0,0 0 0,0 1 0,0-1 0,0 0 0,0 0 0,0 0 0,0 0 0,0 0 0,0 0 0,1 0 0,-1 0 0,0 0 0,0 0 0,0 0 0,0 0 0,0 0 0,0 0 0,0 0 0,0 0 0,0 0 0,0 0 0,0 0 0,0 0 0,0 0 0,0 1 0,1-1 0,-1 0 0,0 0 0,0 0 1,0 0-1,0 0 0,0 0 0,0 0 0,0 0 0,1 9-94,-2 10-12,-25 69-74,15-55 78,-12 66-1,22-94 153,0-1 0,1 1 0,0 0 0,0 0 0,1 0 0,-1-1 0,1 1 0,0 0 0,3 7 0,-4-10-19,1-1-1,0 1 0,-1-1 0,1 0 1,0 1-1,0-1 0,0 0 1,0 0-1,0 1 0,0-1 0,0 0 1,1 0-1,-1 0 0,0-1 0,0 1 1,1 0-1,-1 0 0,1-1 0,-1 1 1,1-1-1,-1 1 0,1-1 1,-1 1-1,1-1 0,-1 0 0,1 0 1,-1 0-1,1 0 0,-1 0 0,1 0 1,-1 0-1,3-1 0,4-2 47,0 1 0,1-2-1,-1 1 1,-1-1-1,1 0 1,7-6 0,2 0 18,-3 1-76,1-1-1,-1 0 0,-1-1 1,0-1-1,-1 1 1,0-2-1,-1 0 0,19-27 1,-21 26-98,-2 1 22,2 1-1,-1 1 1,1 0-1,12-11 1,-20 21 48,-1 0 0,1 1 0,-1-1 0,1 1 0,0-1 0,0 1 0,-1-1 0,1 1 0,0 0 0,0-1 0,-1 1 0,1 0 0,0 0 0,0-1 0,0 1 0,0 0 0,0 0 0,-1 0 0,2 0 0,-1 0 6,-1 1 1,1-1-1,0 0 1,-1 0-1,1 1 1,-1-1-1,1 1 1,-1-1-1,1 0 1,-1 1-1,1-1 1,-1 1-1,1-1 0,-1 1 1,1-1-1,-1 1 1,0 0-1,1 0 1,0 3-13,0-1-1,0 1 1,0 0 0,0 0 0,-1-1 0,1 1-1,-1 4 1,-2 21-52,-1 1 0,-13 51 0,10-57 99,0 7 66,-46 184 133,41-180-253,-1 0 0,-2-1 1,-34 61-1,37-78 44,0-1 0,0 0 0,-2-1-1,0-1 1,0 0 0,-2 0 0,-17 12 0,24-20 35,0-1 0,-1 1 1,0-2-1,0 1 0,0-1 0,0-1 1,-1 1-1,0-2 0,1 1 0,-1-1 0,0-1 1,0 0-1,0 0 0,0-1 0,-13-1 1,20 0-39,0 1 0,0 0 0,0-1 0,0 0 0,0 0 0,0 0 1,0 0-1,0 0 0,1 0 0,-1-1 0,0 1 0,1-1 0,-1 0 1,1 0-1,0 0 0,0 0 0,-1 0 0,-1-4 0,2 3-2,1 0-1,-1 0 1,1 0 0,0 0-1,1 0 1,-1 0-1,0-1 1,1 1 0,0 0-1,-1 0 1,1-1 0,1 1-1,-1 0 1,0 0-1,1 0 1,0-1 0,-1 1-1,3-3 1,3-13-38,2 1 0,0 0 0,1 0 1,1 1-1,1 0 0,0 1 0,2 0 0,-1 0 1,22-19-1,16-10-116,80-54 1,-130 98 139,50-32 62,1 1 0,2 3 0,1 2 0,1 2 1,68-20-1,-2 14-2252,-113 29 1692,0 0-2430,0 1 0,16-2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5:36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1 4064,'2'6'7416,"-2"-6"-7141,-1 16 2208,-5 23-1479,-14 32 10,6-24-641,-5 16 196,-3-1 0,-47 92-1,53-121-397,0-1 81,-13 37 0,26-60-176,0 1 1,0-1-1,1 0 1,1 1-1,0 0 1,0-1 0,0 1-1,1 0 1,2 10-1,-1-14 8,1 0-1,-1 0 0,1 0 1,1 0-1,-1-1 1,1 1-1,0-1 0,0 0 1,1 0-1,-1 0 0,1 0 1,0 0-1,0-1 1,1 0-1,-1 0 0,1 0 1,0 0-1,7 3 0,-4-3 3,0 0-1,0 0 0,1 0 1,-1-1-1,1-1 0,0 1 1,0-2-1,0 1 0,0-1 1,0 0-1,14-1 0,-1-4 15,0 0-1,-1-1 0,1-1 0,38-17 0,-46 17-142,5-1-317,32-18 0,-47 23-159,-1 1 0,0-1 0,0 0 0,0 0-1,0-1 1,-1 1 0,1-1 0,-1 1 0,1-1 0,-1 0-1,0 0 1,0 0 0,0 0 0,-1 0 0,1 0-1,2-7 1,0 1-1763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5:36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23 132 7808,'-23'-3'4000,"33"0"-2368,3 3-992,24-9 1408,8 1-1153,13-12 225,5 3-704,3-3-160,-7 5-160,9-1 0,-10 4-64,15 4-32,-15 8 32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5:37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 4576,'-3'-1'549,"-1"1"-1,0-1 1,0 1 0,0 0-1,-6 1 1,-7 0 1796,-1 2 892,38 16 1008,13 11-4431,-6-10 466,1-2 1,1-1-1,0-1 1,2-1 0,34 11-1,-7-7-58,116 22 1,212-4 356,-309-33-694,-64-4 115,-5 0 8,-1 0 1,0 1-1,0-1 0,0 1 0,0 1 1,1 0-1,-1 0 0,9 4 0,-15-6-50,-11 9 2,9-7 45,-1 0 0,0 0 0,0 0 0,0 0-1,0 0 1,-3 2 0,-5 0 42,0 0-1,-1 0 0,-17 3 1,9-2-121,-76 18-6,-29 10 198,-247 95-65,360-125-50,-40 17-289,50-19 77,0-1 0,1 1 0,-1-1 0,0 1 0,1-1 0,-1 1 0,1 0-1,-1-1 1,1 1 0,-1 0 0,1-1 0,0 1 0,-1 0 0,1-1 0,0 1-1,-1 0 1,1 0 0,0 0 0,0-1 0,0 1 0,0 0 0,0 0 0,0 0-1,0 0 1,0-1 0,0 1 0,0 0 0,0 0 0,0 0 0,1-1 0,-1 1-1,1 1 1,6 13-1897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5:38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35 330 5632,'-34'2'3136,"43"-5"2974,28-12-4551,34-11 361,72-36 0,-40 13-1408,2 5 0,175-50 0,-145 65-646,-83 20 22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5:45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84 1728,'-3'-7'333,"2"6"-170,0 0 0,1 0 0,-1 0 0,1-1 1,-1 1-1,1 0 0,-1 0 0,1-1 0,0 1 1,-1 0-1,1-1 0,0 1 0,0 0 0,0-1 1,0 1-1,0-1 0,0 1 0,1 0 0,-1-1 1,1-1-1,2-3 814,-1-1 0,0 1 0,2-10 0,-2 4 4848,-1 22-5572,1 0-1,-1 1 1,-1-1 0,-1 20 0,0-2 67,1 616 2016,5-509-1611,-4-129-702,-1-1-1,1 0 1,0 1 0,2 4-1,-2-6-22,0-1-1,0 1 1,0-1-1,0 1 1,-1-1-1,1 1 0,-1-1 1,0 1-1,-1-1 1,1 1-1,-2 6 1,0-5-18,2-3 31,-1-1-1,1 1 1,-1 0 0,1-1-1,-1 1 1,1-1-1,0 1 1,0 0-1,-1-1 1,1 1-1,0 0 1,1-1-1,-1 1 1,0 2-1,1 1-37,0 0 0,0 1 0,-1-1 0,0 1 0,-1 7 0,0 2 106,1-14 239,0-9 53,2-9-198,0-1 0,1 1 0,0 1 0,2-1 0,12-31 0,-5 12-67,-6 20-134,0 0 1,0 1 0,17-28-1,-14 29-36,1 0-1,0 1 1,1 1-1,0-1 1,1 2-1,25-20 1,-36 30 55,0 0 1,0 0-1,0 1 0,0-1 1,1 1-1,-1-1 0,0 1 0,0 0 1,1-1-1,-1 1 0,0 0 1,0 0-1,1 0 0,-1 0 1,0 0-1,1 0 0,-1 0 0,0 0 1,0 1-1,1-1 0,1 1 1,-1 0-14,1 1 0,-1-1 0,0 1 0,0-1 0,-1 1 1,1 0-1,0-1 0,-1 1 0,1 0 0,2 4 1,1 3-37,-1-1 0,0 1 0,-1 0 0,5 17 0,2 23 291,-3 1 0,3 75 0,-6-51-103,-3 6 17,-1-48-165,-1-26-231,-5-18-4977,0-12 1522,0 0 1244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5:45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812 92 3648,'0'-24'1173,"0"24"-1154,0-1 0,0 1 0,0 0-1,0-1 1,0 1 0,0 0 0,0-1-1,0 1 1,0 0 0,1-1 0,-1 1-1,0 0 1,0-1 0,0 1 0,0 0 0,0-1-1,1 1 1,-1 0 0,0 0 0,0-1-1,0 1 1,1 0 0,-1 0 0,0-1 0,7-6 655,0 1 0,1 0 0,-1 0 1,1 1-1,0 0 0,11-6 0,7-2 1566,-25 12-1764,-3 3-40,-9 4 140,-94 54 1549,-26 16-1055,107-61-971,-221 128 970,-62 1-349,292-138-716,4-2-117,0 0 0,0 1 0,-11 7 0,12-3-2799,12-5 763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5:55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535 275 2496,'0'0'23,"0"0"-1,1 0 1,-1 0 0,0 0-1,0 1 1,0-1 0,0 0 0,0 0-1,0 0 1,0 0 0,0 0-1,0 0 1,0 0 0,0 0 0,0 0-1,0 0 1,0 0 0,0 0-1,0 0 1,0 0 0,0 0-1,0 1 1,0-1 0,0 0 0,0 0-1,0 0 1,0 0 0,0 0-1,0 0 1,0 0 0,0 0 0,0 0-1,0 0 1,-1 0 0,1 0-1,0 0 1,0 0 0,0 0-1,0 0 1,0 0 0,0 1 0,0-1-1,0 0 1,0 0 0,0 0-1,0 0 1,0 0 0,0 0 0,0 0-1,0 0 1,0 0 0,-1 0-1,1 0 1,0 0 0,10 6 3826,-4-15 413,-6 8-4161,1-1 0,-1 0 1,0 0-1,1 1 0,-1-1 0,0 0 1,0 0-1,0 1 0,0-1 1,-1 0-1,1 0 0,0 1 0,-1-1 1,1 0-1,-1 1 0,1-1 1,-2-2-1,-16-32 465,6 15-233,-2-4-74,0 1-1,-2 1 1,-23-27-1,34 45-260,0-1-1,-1 1 1,0 0-1,0 0 1,0 0-1,0 1 1,-1 0-1,0 0 1,1 1-1,-1 0 1,-1 0-1,1 1 1,0-1-1,-1 2 1,1-1-1,-1 1 1,-10 0 0,11 1-47,-1 0 1,1 1 0,-1 0 0,1 1 0,-1 0 0,1 0 0,0 0 0,0 1 0,-14 7 0,11-4 4,0 1 0,1 0 0,0 1 0,0 0 0,-14 16 0,7-4 48,1 1 0,1 1 0,1 0 0,1 1 0,-12 31 1,12-26 132,2 0 1,1 0-1,-9 51 1,16-70-76,1-1 0,1 0 0,0 0 1,0 1-1,0-1 0,1 0 1,0 0-1,1 0 0,0 0 0,0 0 1,1 0-1,0 0 0,0-1 0,1 1 1,0-1-1,0 0 0,0 0 1,8 8-1,-5-8 71,0 0 1,1 0-1,-1-1 1,1 0-1,1 0 0,-1-1 1,1 0-1,0 0 1,18 5-1,-19-7-47,0-1-1,0 0 1,1 0 0,-1-1-1,0 0 1,0-1 0,1 0-1,-1 0 1,0 0 0,1-1-1,-1-1 1,8-2 0,-12 3-34,0 0 0,0-1 0,0 0 0,-1 1 1,1-1-1,-1-1 0,0 1 0,1 0 0,-1-1 0,4-4 1,-6 6-49,-1 0-1,1 0 1,0 0 0,-1 1 0,1-1 0,0 0 0,-1 0 0,0-1 0,1 1-1,-1 0 1,0 0 0,1 0 0,-1 0 0,0 0 0,0 0 0,0 0 0,0 0 0,0-1-1,0 1 1,0 0 0,0 0 0,0 0 0,-1 0 0,1 0 0,0 0 0,-1 0-1,1 0 1,-1 0 0,1 0 0,-1 0 0,0 0 0,1 0 0,-1 0 0,0 0 0,1 0-1,-1 1 1,0-1 0,-2-1 0,1 0-13,0 0 1,0 1-1,-1-1 1,1 1-1,-1-1 0,1 1 1,-1 0-1,1 0 1,-1 0-1,0 0 0,0 0 1,1 1-1,-1-1 1,0 1-1,0 0 0,-5 0 1,4 1-21,0-1 1,0 1-1,0 1 0,-1-1 1,1 0-1,0 1 1,0 0-1,1 0 1,-8 5-1,2 0-40,0 0 1,1 1-1,0 0 0,0 1 1,1 0-1,0 0 0,-7 12 1,3 1 57,1 0 0,1 0 1,1 1-1,1 1 0,1-1 1,1 1-1,-3 33 0,7-45 31,0 0-1,1 0 1,0 0-1,1 0 1,0 0-1,1 0 1,6 20-1,-7-29 20,0 1-1,0-1 1,1 1-1,0-1 1,-1 0-1,1 0 1,0 0 0,1 0-1,-1 0 1,0 0-1,1 0 1,0-1 0,0 1-1,0-1 1,0 0-1,0 0 1,0 0 0,0 0-1,1 0 1,-1-1-1,0 0 1,1 1 0,0-1-1,-1-1 1,1 1-1,0 0 1,-1-1-1,7 0 1,1 0 45,-1-1 1,1 0-1,-1-1 1,1 0-1,-1 0 1,0-1-1,13-6 0,-8 2-18,0-1-1,-1 0 1,0-1-1,14-12 1,9-12-52,-1-1 1,37-48 0,-29 33-65,-40 44 19,0 0 0,0 0 0,0 1 0,1 0 0,0 0 0,0 0 0,0 0 0,0 1 0,1 0 0,10-4 0,-15 6 30,0 1 1,0 0-1,0 0 1,0 0-1,0 0 1,0 0-1,0 0 0,0 1 1,0-1-1,0 0 1,-1 0-1,1 1 0,0-1 1,0 1-1,0-1 1,0 0-1,0 1 0,0 0 1,-1-1-1,1 1 1,0 0-1,0-1 1,-1 1-1,1 0 0,-1 0 1,1-1-1,0 1 1,-1 0-1,0 0 0,1 0 1,0 2-1,1 3-26,1 0 0,-1 1 0,2 9 0,-3-12-1,4 34 106,0-1-1,-3 77 0,-2-90 305,23-46 434,25-23-524,-27 23-354,1 1 0,26-18 0,-43 36 21,-1 0 0,1 1 0,0-1 0,0 1 0,0 0 0,0 0 0,0 1 0,1-1 0,-1 1 0,8 0 0,-10 0 18,0 1 0,0 0 1,-1 1-1,1-1 0,0 0 0,0 1 0,-1 0 0,1-1 0,0 1 0,-1 0 0,1 1 1,-1-1-1,1 0 0,-1 1 0,1-1 0,-1 1 0,0 0 0,0 0 0,0-1 0,0 2 1,3 2-1,7 14 62,17 36 0,-21-38-17,0-1 1,1-1-1,0 0 0,15 18 1,-20-29 12,0 0 1,0 0 0,0-1 0,0 1-1,1-1 1,-1 0 0,1 0 0,0-1-1,0 1 1,0-1 0,0 0 0,0 0 0,1-1-1,-1 0 1,1 0 0,-1 0 0,0 0-1,8-1 1,-8 0-3,0 0 0,0-1 1,0 0-1,0 0 0,0 0 0,0-1 0,0 1 0,0-1 1,-1 0-1,1 0 0,-1-1 0,1 0 0,-1 1 1,0-1-1,0-1 0,0 1 0,6-7 0,-2-1 13,-1 1-1,0-1 1,-1 0 0,0-1-1,0 0 1,6-21-1,-5 8 9,-1 0 0,4-38-1,-8 39-134,-1 1-1,-3-38 0,2 60 63,0 0 0,0 0 1,0 0-1,0 0 0,-1 0 0,1 0 0,0 0 0,-1 0 1,1 0-1,0 0 0,-1 0 0,0 0 0,1 0 0,-1 0 1,1 0-1,-2 0 0,2 0 13,0 1 1,-1 0 0,1 0-1,0 0 1,0 0-1,-1 0 1,1 0-1,0 0 1,-1 0-1,1 0 1,0 0-1,0 0 1,-1 0-1,1 0 1,0 0-1,0 0 1,-1 0-1,1 0 1,0 0-1,0 0 1,-1 0-1,1 0 1,0 0-1,0 1 1,-1-1-1,-8 10-64,4 1-52,0 0 0,1 1-1,-4 15 1,1-5 72,-1 3 65,1 0 0,2 1 0,0 0 0,-2 51 0,7-69-28,0-1 1,0 1-1,1 0 1,0-1-1,1 1 1,0-1 0,3 10-1,-4-15 37,0 0 0,0 0-1,0 0 1,0 0 0,1 0 0,-1-1-1,0 1 1,1 0 0,0-1 0,-1 1-1,1-1 1,0 0 0,-1 1 0,1-1 0,0 0-1,0 0 1,0 0 0,0 0 0,0-1-1,0 1 1,1-1 0,-1 1 0,0-1-1,0 0 1,0 1 0,0-1 0,1 0-1,-1 0 1,3-1 0,-1 0 7,0 0 1,0 0-1,0 0 1,0 0-1,0-1 0,-1 0 1,1 0-1,0 0 1,-1 0-1,4-3 0,32-29 143,-37 32-160,95-104 239,-60 63-342,53-47 0,-87 87 60,0 1 0,0 0 1,0-1-1,0 1 0,0 0 0,1 1 0,-1-1 1,5-1-1,-7 2 20,1 1-1,-1 0 1,0 0 0,0 0 0,0 0-1,0 0 1,0 0 0,1 0 0,-1 1-1,0-1 1,0 0 0,0 1 0,0-1 0,0 1-1,0-1 1,0 1 0,0-1 0,0 1-1,0 0 1,0-1 0,0 1 0,-1 0-1,1 0 1,0 0 0,0-1 0,-1 1-1,1 0 1,0 0 0,-1 0 0,1 0 0,-1 1-1,5 7-47,-1 0 0,-1 0 0,0 1-1,0-1 1,2 11 0,4 52-161,-5-31 182,-1-20 155,1 0 0,9 30 1,-11-45-110,0 0 1,0-1 0,1 1-1,-1 0 1,1-1 0,1 0-1,-1 0 1,1 0-1,0 0 1,0-1 0,0 1-1,0-1 1,8 5 0,-9-7 26,1 0 0,-1-1 1,1 0-1,-1 1 0,1-1 0,0-1 1,0 1-1,-1 0 0,1-1 1,0 0-1,0 0 0,-1 0 0,1 0 1,0-1-1,0 0 0,5-1 1,-2 0-25,0 0 0,-1-1 1,1 1-1,0-2 1,-1 1-1,0-1 1,9-6-1,-1-2 45,-1 0 0,0-1 0,-1-1-1,0 0 1,-2 0 0,13-22 0,-10 12-70,-1 0 0,-1 0 0,12-43 0,-13 21-2,-10 43-16,1-1 0,-1 0 0,0 1-1,0-1 1,0 0 0,-1 1 0,1-1-1,-1 1 1,0-1 0,-2-4 0,3 7 22,0 1 0,0 0 1,0-1-1,0 1 0,-1 0 0,1 0 1,0-1-1,0 1 0,0 0 1,-1 0-1,1 0 0,0-1 0,0 1 1,-1 0-1,1 0 0,0 0 1,0-1-1,-1 1 0,1 0 1,0 0-1,-1 0 0,1 0 0,0 0 1,0 0-1,-1 0 0,1 0 1,0 0-1,-1 0 0,1 0 1,0 0-1,-1 0 0,-9 6-144,-5 12-41,5 4 144,0-1 0,2 1 0,1 1 1,1-1-1,0 1 0,-2 34 0,6-45 45,1 1 1,1 0-1,2 19 0,-2-25 23,1-1 0,1 0 0,-1 1 1,1-1-1,0 0 0,0 0 0,1 0 0,0-1 0,4 7 0,-6-11-1,0 1 0,-1-1 0,2 0 0,-1 0 0,0 0 0,0 0-1,0 0 1,0 0 0,1 0 0,-1 0 0,0 0 0,1 0 0,-1-1 0,1 1 0,-1-1-1,1 1 1,-1-1 0,1 0 0,-1 1 0,1-1 0,-1 0 0,1 0 0,0 0-1,-1 0 1,1 0 0,-1-1 0,1 1 0,-1 0 0,1-1 0,-1 1 0,1-1-1,-1 1 1,1-1 0,-1 0 0,0 0 0,1 1 0,0-2 0,4-3 36,0 1-1,0-1 1,-1 1 0,0-2 0,0 1-1,8-11 1,-3 0 42,-1-1-1,-1 0 0,0-1 0,-1 1 0,8-33 1,-7 20-81,0-16-364,-5 29 11,-3 15 59,1 5-99,-25 265-98,8-142 595,5-25-87,-32 132 0,39-216 11,-1 0 1,-9 19 0,12-32-4,1 0 0,-1 0 0,0-1 0,-1 1 0,1 0 0,-1-1 0,1 0 0,-1 0 0,0 0 0,0 0-1,0 0 1,-1-1 0,1 1 0,-6 2 0,8-5-30,-1 1 0,1 0 1,-1-1-1,0 0 0,1 1 0,-1-1 0,0 0 0,1 0 0,-1 0 0,0 0 0,1 0 0,-1 0 0,0 0 0,1-1 0,-1 1 1,1-1-1,-1 1 0,-1-2 0,0 1 8,0-1 0,0 0 0,0 0 1,0 0-1,1 0 0,-1 0 0,1-1 0,-3-3 1,0-1-12,0 1 0,1-1 0,0 0 0,1 0 0,0 0 0,-4-11 1,2-1 0,1-1 1,1 1 0,-2-22 0,5 29-14,0 0 1,0 0 0,2 0 0,-1 0-1,1 1 1,5-17 0,-3 15-10,0 2-1,1-1 1,0 0 0,1 1-1,0 0 1,0 0-1,1 1 1,1 0 0,0 0-1,0 0 1,1 1 0,19-15-1,10-1 18,1 2 0,1 2-1,76-29 1,-97 41 29,-1 1 0,1-2 0,24-18 0,-16 11-27,-14 8 11,-1 0 0,1-1-1,-1 0 1,-1-1-1,0 0 1,-1-1 0,0 0-1,0 0 1,-1-1-1,-1-1 1,0 0 0,-1 0-1,7-21 1,23-62-64,-37 97 45,0 0 0,0 0 1,0 0-1,0 0 0,0 0 0,0 0 0,0 0 1,0 0-1,0 0 0,0 0 0,0 0 0,0 0 1,0 0-1,0 0 0,0 0 0,0 0 0,0 0 1,0 0-1,0 0 0,0 0 0,0 0 1,0 0-1,0 0 0,0 0 0,0 0 0,0 0 1,1 0-1,-1 0 0,0 0 0,0 0 0,0 0 1,0 0-1,0 0 0,0 0 0,0 0 0,0 0 1,0 0-1,0 0 0,0 0 0,0 0 0,0 0 1,0 0-1,0 0 0,0 0 0,0 0 0,0 0 1,0 0-1,0 0 0,0 0 0,0 0 1,0 0-1,0 0 0,0 0 0,0 0 0,0 0 1,1 0-1,-1 0 0,0 0 0,0 0 0,0 0 1,1 6-178,0 11-30,-1 13 42,4 133 347,-4-141-135,0-15-1,-1-1 0,2 1 0,0 9 0,-1-15-16,0 0-1,0 0 1,1 0 0,-1-1 0,0 1 0,1 0 0,-1 0 0,0 0 0,1 0 0,-1 0 0,1 0 0,0-1 0,-1 1 0,1 0 0,0 0 0,-1-1 0,1 1 0,0 0 0,0-1 0,-1 1 0,1-1 0,0 1-1,0-1 1,0 1 0,0-1 0,0 0 0,1 1 0,-1-1 5,0 0 0,1 0 0,-1 0 0,0-1 0,0 1 0,0 0 0,0 0 0,0-1 0,1 1 0,-1-1 0,0 1 0,0-1 0,0 0 0,0 1 0,0-1 0,0 0 0,-1 1 0,1-1 0,0 0 0,0 0 0,0 0 1,0-1-1,16-26 191,-8 6-209,8-25 0,-12 30-51,0 1-1,2 0 1,0 1-1,10-17 0,-16 30 24,0 1 1,0-1-1,0 1 0,1-1 0,-1 1 0,0 0 0,1 0 1,2-2-1,-3 2 8,-1 1-1,0 0 1,1 0 0,-1 0 0,1 0-1,-1-1 1,0 1 0,1 0 0,-1 0 0,1 0-1,-1 0 1,1 0 0,-1 0 0,1 0-1,-1 0 1,0 0 0,1 0 0,-1 0 0,1 0-1,-1 1 1,1-1 0,-1 0 0,0 0-1,1 0 1,-1 1 0,1-1 0,-1 0 0,0 0-1,1 1 1,-1-1 0,0 0 0,1 1-1,-1-1 1,0 0 0,1 1 0,-1-1 0,0 0-1,0 1 1,1 0 0,3 9-72,1 1-1,-2 0 1,1 0-1,-2 1 1,1-1 0,-1 0-1,-1 1 1,0 20-1,-10 93 60,-25 123 51,21-179 112,-33 104 0,42-161-103,-1-1 1,0 0-1,0 1 1,-1-2-1,-1 1 1,1-1-1,-11 11 1,14-16-12,-1-1 1,0 0-1,0-1 1,-1 1-1,1-1 1,-1 0-1,0 0 0,0 0 1,0-1-1,0 1 1,0-1-1,-1 0 0,1-1 1,-1 1-1,1-1 1,-1-1-1,-10 2 1,8-2-16,-1-1 0,1 0 1,-1 0-1,-14-4 1,19 3 4,0 1-1,0 0 1,0-1 0,1 0 0,-1 0 0,1 0 0,-1 0 0,1-1 0,0 1 0,0-1 0,0 0 0,-5-6 0,4 3-3,1 0 0,-1 0 0,1-1 0,0 1 0,1-1 0,0 0 0,0 0 0,0 1 0,1-2 1,0 1-1,0 0 0,1 0 0,0 0 0,0 0 0,0 0 0,3-9 0,0-1-11,1 0 0,1 0 0,1 0-1,0 1 1,15-26 0,-11 24-18,2 1 0,0 0 0,0 1 0,2 0 0,0 1 0,1 0 0,0 2 0,1-1 0,1 2 0,0 0 0,24-12 0,-17 11-29,-1 2 0,40-13 1,-53 21-11,0 0 0,1 1 0,-1 0 0,1 1 0,0 0 0,0 0 0,-1 2 0,21 1 0,-17 3-1059,-5 7 278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6:01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1 794 3328,'1'-1'265,"0"-1"0,0 1 0,0 0-1,0-1 1,0 1 0,1 0 0,-1 0 0,0 0 0,1 0 0,-1 0 0,1 0-1,-1 0 1,1 0 0,-1 1 0,1-1 0,0 0 0,-1 1 0,1 0 0,0-1 0,1 1-1,0-1 1,3 1 1904,-6 9-578,-1-1-1722,-1 9 350,-13 173 1064,13-150-824,3 0 0,10 71 1,-10-103-284,1 0 1,0 0-1,1 0 1,-1-1 0,1 1-1,1-1 1,0 0 0,5 8-1,-8-12-75,1-1 0,0 0-1,-1 0 1,1 0 0,0 0 0,0 0-1,0-1 1,1 1 0,-1-1 0,0 1-1,0-1 1,1 0 0,-1 1 0,1-1-1,-1-1 1,1 1 0,0 0 0,-1-1-1,1 1 1,0-1 0,-1 0 0,1 0-1,0 0 1,-1 0 0,1 0 0,0 0-1,3-2 1,-3 1-49,-1 0 0,1 0 0,0 0 0,-1 0 0,1-1 0,-1 1 0,1-1 1,-1 0-1,0 0 0,1 0 0,-1 0 0,0 0 0,0 0 0,3-5 0,1-2 68,6-8-39,-1 0 0,0 0-1,-2-1 1,0 0 0,11-37-1,-1 7-62,-4 11-52,5-9-138,-2 0 0,11-51 0,-29 183-857,1-33 1146,1-25-66,0-1-1,2 1 0,0-1 0,12 35 0,-15-59-1,0-1-1,0 1 1,0-1 0,1 1-1,-1-1 1,1 0 0,2 4-1,-3-5-11,0 0 0,0 0 0,-1-1 0,1 1 0,0 0-1,0 0 1,0-1 0,0 1 0,0-1 0,0 1-1,0 0 1,0-1 0,0 0 0,0 1 0,1-1 0,-1 0-1,0 0 1,0 1 0,0-1 0,2 0 0,-1-1 13,1 0 0,-1 1-1,0-1 1,0 0 0,0 0 0,0 0 0,0-1 0,0 1 0,-1 0 0,1-1 0,0 1 0,-1-1 0,3-2-1,18-27 222,-15 20-200,1 0-36,89-120 73,-73 101-179,2 2 0,34-31 0,-56 55 31,0 1 0,1-1 0,-1 1 0,1 1-1,0-1 1,0 0 0,0 1 0,0 0 0,10-2-1,-14 3 18,1 1-1,-1 0 0,1 0 1,0 0-1,-1 0 0,1 0 1,-1 0-1,1 1 0,-1-1 0,1 0 1,-1 1-1,1-1 0,-1 1 1,1 0-1,2 1 0,-3-1 16,1 1 0,-1-1-1,1 1 1,-1-1-1,1 1 1,-1 0 0,0 0-1,0 0 1,0-1 0,0 1-1,0 0 1,-1 0-1,1 0 1,0 4 0,2 10-10,-1-1 0,0 0 0,-1 0 0,-3 26 0,-10 65 142,8-85-94,-4 25 32,4-27 246,1 1 0,-1 25 0,14-58 604,24-68-619,17-34-398,-39 92 67,0 1 0,31-40 1,-32 46-25,9-10-180,-19 25 199,0 0-1,1-1 1,-1 1 0,0 0 0,1 0 0,-1-1 0,1 1 0,0 0 0,-1 1 0,1-1 0,0 0 0,2 0 0,-4 0 36,1 1-1,-1 0 1,1 0 0,-1 0 0,1 0 0,-1 0-1,1 0 1,-1 0 0,1 0 0,-1 1-1,1-1 1,0 0 0,-1 0 0,1 0-1,-1 0 1,0 1 0,1-1 0,-1 0-1,1 1 1,-1-1 0,1 0 0,-1 1-1,0-1 1,1 0 0,-1 1 0,0-1-1,1 1 1,-1-1 0,0 1 0,1-1-1,-1 1 1,0-1 0,1 2 0,2 19 89,-3-14-94,5 74 47,-4-52 12,1 1 0,10 50 0,-12-78-22,0-1-1,0 1 1,1-1-1,-1 1 1,1-1-1,0 1 1,-1-1 0,1 0-1,0 1 1,0-1-1,0 0 1,0 1 0,0-1-1,0 0 1,0 0-1,0 0 1,0 0-1,0 0 1,1 0 0,-1 0-1,0 0 1,3 0-1,-2-1-1,-1 1 1,1-1-1,0 0 0,0 0 0,0-1 0,-1 1 0,1 0 0,0 0 0,-1-1 0,1 1 1,0-1-1,-1 0 0,1 0 0,0 1 0,-1-1 0,1 0 0,-1 0 0,0 0 0,1 0 0,2-3 1,47-50 161,-17 17-114,-7 8 98,-4 4-183,46-39 0,-61 58-23,-1 1 1,1 0-1,0 0 0,0 1 1,1-1-1,-1 2 0,1-1 1,0 1-1,0 1 0,0 0 1,13-2-1,-17 4 3,1 0-1,-1 0 1,0 0 0,1 1 0,-1 0-1,0 0 1,0 0 0,1 1-1,-1-1 1,6 4 0,1 2 3,-1 0 0,18 13 1,-7-4 83,0 1 133,-18-14 142,-15-10-74,-2 0-239,0-1 1,-1 2-1,1 0 1,-1 0-1,0 2 1,-1 0-1,1 0 1,-1 1-1,-15-1 1,24 4-52,0 0 0,0 1 1,0 0-1,0-1 1,0 2-1,0-1 1,0 1-1,0 0 0,0 0 1,1 1-1,-1-1 1,1 1-1,0 0 0,-1 1 1,1-1-1,1 1 1,-1 0-1,1 1 1,-1-1-1,1 1 0,-4 5 1,-2 6-14,0-1 0,1 2 0,0-1-1,1 1 1,-10 32 0,15-39 69,0 0-1,1 0 0,0 0 1,1 1-1,-1-1 1,2 0-1,1 21 0,-1-26-3,1 0 0,0 0 0,0 0 0,1-1 0,0 1 0,-1 0 0,1-1 0,1 0 0,-1 1 0,1-1 0,0 0 0,0 0 0,0 0 0,0 0 0,1-1 0,-1 0 0,1 1 0,0-1 0,4 2 0,1 0 31,1 0-1,0-1 1,-1-1-1,1 1 1,1-2-1,-1 1 1,0-1 0,0-1-1,1 0 1,-1-1-1,1 0 1,18-2 0,-12 0-18,-1-1 1,0 0-1,0-1 1,0-1 0,0 0-1,-1-1 1,22-12 0,-24 9-1,0 1 1,-1-2 0,0 0-1,-1 0 1,0-1 0,0 0 0,15-22-1,-8 5 63,-1 0-1,20-48 1,-33 66-101,0 0 0,0 0 0,-2 0-1,1 0 1,-1 0 0,-1-1 0,0 1 0,0 0 0,-1-1 0,0 1 0,-1-1 0,-2-11 0,3 21-2,0 1 1,0-1-1,0 0 0,0 0 0,0 0 0,-1 1 0,1-1 0,0 0 1,0 0-1,-1 0 0,1 1 0,-1-1 0,1 0 0,-1 1 0,1-1 1,-1 0-1,1 1 0,-1-1 0,1 1 0,-1-1 0,0 0 1,1 1-1,-1 0 0,0-1 0,1 1 0,-1-1 0,0 1 0,0 0 1,1-1-1,-1 1 0,0 0 0,0 0 0,0 0 0,0 0 0,1 0 1,-1 0-1,0 0 0,-1 0 0,0 0-5,1 1 0,-1 0-1,0-1 1,0 1 0,1 0 0,-1 0 0,1 0-1,-1 0 1,1 0 0,-1 1 0,1-1-1,-1 0 1,1 1 0,0-1 0,-2 3 0,-2 5-29,0 1 1,0 0 0,1 0-1,1 0 1,-1 1 0,2-1-1,-1 1 1,0 18 0,1-5 10,1 1-1,5 42 1,-2-54 42,0 1 0,0-1-1,9 25 1,-9-33 28,0 0 1,0 0 0,1 0-1,0-1 1,0 1 0,0 0-1,0-1 1,1 0-1,0 0 1,0 0 0,0 0-1,6 4 1,-7-7-13,-1 0-1,1 1 1,-1-1 0,1 0-1,0 0 1,0 0 0,-1 0-1,1-1 1,0 1 0,0-1-1,0 0 1,0 0 0,0 0-1,0 0 1,0 0 0,-1-1-1,1 1 1,4-2 0,3-2 40,0 1 1,-1-2 0,17-9 0,12-11-14,-1-2 0,54-51-1,-34 27 28,-5 5-196,63-71 1,-109 110 40,0 1 0,1 1 1,-1-1-1,11-5 0,-17 11 77,1-1-1,-1 1 1,0 0 0,1 0 0,-1 0-1,1-1 1,-1 1 0,1 0 0,-1 0 0,1 0-1,-1 0 1,0 0 0,1 0 0,-1 0-1,1 0 1,-1 0 0,1 0 0,-1 0-1,1 0 1,-1 0 0,1 1 0,-1-1-1,1 0 1,-1 0 0,0 0 0,1 1-1,-1-1 1,1 0 0,-1 0 0,0 1-1,1-1 1,-1 0 0,0 1 0,1-1-1,-1 1 1,1 0-19,0 1 0,0-1 1,0 1-1,-1-1 0,1 1 0,0-1 0,-1 1 0,1-1 0,0 3 1,1 19 3,0 0 1,-2 0 0,0-1 0,-1 1-1,-9 41 1,5-42 20,1 0-1,1 0 0,1 1 1,1-1-1,3 32 0,-1-47 11,0-1 0,1 1 0,-1-1 0,1 1-1,1-1 1,-1 0 0,7 11 0,-8-15-5,0-1 1,0 1 0,0-1-1,0 0 1,0 1-1,0-1 1,1 0-1,-1 0 1,0 0 0,1 0-1,-1 0 1,1 0-1,-1 0 1,1 0-1,-1 0 1,1-1 0,0 1-1,-1-1 1,1 1-1,0-1 1,-1 0-1,1 0 1,0 1 0,0-1-1,-1 0 1,1-1-1,0 1 1,-1 0-1,1 0 1,0-1 0,0 1-1,-1-1 1,1 0-1,-1 1 1,1-1-1,1-1 1,3-2 4,-1 0 0,0-1 1,0 1-1,-1-1 0,1 0 0,-1 0 1,0-1-1,4-7 0,-1 3 25,13-21 54,-2-2 1,17-40 0,9-19 59,80-125 37,-109 188 130,-2 1 0,15-48 0,-25 62-358,1 1 0,-2-1 1,0 0-1,0-1 1,-2-25-1,0 36-172,0 0 250,0 8-20,0-3 26,0-11-42,0 6 39,1 0 1,0 0 0,0-1 0,2-6 0,4-17-9,5-34 38,3 1 0,2 1-1,42-98 1,-19 51-352,-39 106 250,-1 0 1,1 0 0,-1 0 0,0 0 0,1 0 0,-1 0 0,0 0 0,0 1 0,0-1 0,0 0 0,1 0-1,-1 0 1,-1 0 0,1-2 0,0 3 8,0 0 0,-1 0 1,1 0-1,0 0 0,-1 0 0,1 0 0,0 0 0,-1 0 1,1 0-1,0 0 0,-1 1 0,1-1 0,0 0 0,-1 0 1,1 0-1,0 0 0,0 0 0,-1 1 0,1-1 0,0 0 1,0 0-1,-1 0 0,1 1 0,0-1 0,0 0 0,-1 1 1,-19 22-460,13-14 429,1 1 0,1 0-1,0-1 1,-5 16 0,2-8 12,-53 143 24,31-76 40,-89 298-1,113-355-16,2 0 1,1 0-1,0 1 1,2 0-1,5 47 1,-3-68 9,0 1 1,0 0 0,1-1-1,0 1 1,1-1-1,0 0 1,0 0-1,0 0 1,1 0 0,8 12-1,-9-15-6,1-1 0,-1 1 0,1-1 0,-1 1 0,1-1 0,0 0 0,0-1 0,1 1 0,-1-1 0,0 1 0,1-1 0,0-1 0,-1 1 0,1-1 0,0 0 0,0 0 0,9 1 0,-3-2 12,-1-1 1,0 0 0,0 0 0,0-1 0,0 0 0,0-1 0,-1 0-1,1-1 1,-1 0 0,0 0 0,0-1 0,15-10 0,-7 2 40,0 0 1,-1-1-1,-1-1 1,0 0-1,14-20 1,1-5-32,30-53 1,-42 61-193,-17 31 129,0 1 1,0-1-1,0 1 1,1-1-1,-1 1 1,0 0-1,0-1 0,0 1 1,0 0-1,1 0 1,-1 0-1,0 0 1,0 0-1,0 0 1,1 0-1,-1 0 0,0 1 1,2 0-1,23 5-123,19 14 37,-40-17 155,-5-2 149,-11-1-237,-1 0-1,0 1 1,-11 2 0,18-2 19,1 1 0,-1-1 1,1 1-1,0 0 0,-1 0 1,1 0-1,0 1 0,0 0 0,0-1 1,-4 6-1,1-2 19,1 0 1,0 0 0,1 1-1,0 0 1,0 0 0,0 0-1,1 1 1,0-1-1,-6 17 1,7-15 25,0 1-1,0 0 1,1 0 0,1 0-1,-1 14 1,2-21-6,0 0 0,0 0 0,0 0-1,0 0 1,0 0 0,1 0 0,0 0 0,-1 0 0,1 0-1,0 0 1,0 0 0,1-1 0,-1 1 0,1 0 0,-1-1 0,1 1-1,0-1 1,0 0 0,0 1 0,0-1 0,5 3 0,-7-4-10,1-1 1,0 0 0,-1 1 0,1-1-1,0 0 1,-1 1 0,1-1 0,0 0 0,0 0-1,0 0 1,-1 0 0,1 0 0,0 0-1,0 0 1,0 0 0,-1 0 0,1 0-1,0 0 1,0 0 0,-1-1 0,1 1 0,0 0-1,0-1 1,-1 1 0,1 0 0,0-1-1,15-15-22,-12 11 1,10-14 174,0-1 0,-2 0 0,0 0 0,15-40 0,-12 28-174,-12 26 2,5-9-31,-1-1 0,-1 0 0,0 0 0,3-20 1,-7 30-443,-4 17 28,-1-4 416,1-1 0,1 1 0,-1 0 0,1 0-1,0 0 1,0 10 0,4 46 218,-2-48-190,1-5 27,0 0-1,0 0 1,0 0 0,1-1-1,1 1 1,0-1-1,0 1 1,1-1 0,0-1-1,0 1 1,1-1-1,0 0 1,1 0 0,12 11-1,-16-16 8,1 0 0,-1-1 0,1 1 0,0-1 0,0 0 0,0 0 0,0-1 0,0 1 1,0-1-1,0 0 0,1 0 0,-1 0 0,0-1 0,1 1 0,-1-1 0,0 0 0,1-1 0,-1 1 0,0-1 0,1 1 0,-1-1 0,0-1 0,0 1 0,0 0 0,0-1 0,0 0 0,0 0 0,0 0 0,0-1 0,4-3 0,18-17 66,0-1 0,-2 0-1,30-40 1,-30 33-37,-14 16-373,21-20 0,-31 36 323,1-1 1,0 1-1,-1 0 0,1 0 1,-1-1-1,1 1 0,-1 0 1,1 0-1,-1 0 0,0 0 1,1 0-1,-1 0 0,0 0 1,0 0-1,1 1 0,13 117-283,-14-115 286,1 4 28,0 0 0,1-1-1,-1 1 1,1 0 0,1-1-1,0 1 1,0-1 0,4 8-1,-6-14-20,-1-1 0,0 0-1,0 1 1,1-1 0,-1 0-1,0 1 1,1-1 0,-1 0-1,0 0 1,1 1 0,-1-1 0,0 0-1,1 0 1,-1 0 0,1 1-1,-1-1 1,0 0 0,1 0-1,-1 0 1,1 0 0,-1 0 0,1 0-1,-1 0 1,0 0 0,1 0-1,-1 0 1,1 0 0,0 0-1,13-8 208,9-18 188,11-27-236,-24 35-242,20-25 0,-27 39 74,27-30-229,-28 32 174,0 1 0,0-1 0,0 0 0,0 1 0,0-1 0,0 1 0,0 0 0,0 0 0,1 0 0,-1 0 0,0 0 0,1 0 0,-1 0 1,4 0-1,-5 1 62,0 0 0,0 0 0,-1 1 0,1-1 1,0 0-1,0 0 0,-1 0 0,1 1 0,0-1 0,0 0 1,-1 1-1,1-1 0,0 1 0,-1-1 0,1 0 1,0 1-1,-1 0 0,1-1 0,-1 1 0,1-1 1,0 1-1,-1 0 0,0-1 0,1 1 0,-1 0 0,1 0 1,-1-1-1,0 1 0,1 1 0,0 3 7,0-1 1,0 1-1,-1 0 0,0 6 0,1-1-22,1 153-17,-3-90 334,1-73-283,1 0 0,-1 0 1,1 0-1,-1-1 0,1 1 1,-1 0-1,1 0 0,-1 0 1,0-1-1,1 1 1,-1 0-1,1 0 0,-1-1 1,0 1-1,1 0 0,-1-1 1,0 1-1,1 0 0,-1-1 1,0 0-1,11-15 64,-2 0 1,10-23-1,-9 19 1,14-24 0,-9 23-160,1 0 1,25-25 0,-39 44 33,0 0-1,1 0 1,-1 0-1,1 0 1,-1 0-1,4-1 0,-6 3 31,1 0-1,-1-1 1,0 1-1,1 0 1,-1 0-1,1 0 1,-1 0-1,1 0 1,-1 0-1,0 0 1,1 0-1,-1 0 1,1 0-1,-1 0 1,1 0-1,-1 0 1,0 0-1,1 0 1,-1 1-1,1-1 1,-1 0-1,0 0 1,1 0-1,-1 1 1,1-1-1,-1 0 1,0 1-1,1-1 1,-1 0-1,0 1 1,0-1-1,1 0 0,-1 1 1,0-1-1,0 0 1,0 1-1,1-1 1,-1 1-1,0-1 1,0 0-1,0 1 1,0-1-1,0 1 1,0-1-1,0 1 1,0-1-1,0 0 1,0 1-1,0-1 1,0 1-1,3 26-36,-1-8 4,0-1-1,2 1 1,0-1 0,0 0-1,14 32 1,-17-48 67,0-1 1,-1 1-1,1 0 1,0-1-1,0 1 1,0-1-1,1 1 1,-1-1 0,0 0-1,1 1 1,-1-1-1,0 0 1,1 0-1,-1 0 1,1 0-1,0 0 1,-1 0-1,1 0 1,0-1-1,0 1 1,-1-1-1,1 1 1,0-1-1,0 0 1,0 1-1,0-1 1,-1 0-1,1 0 1,0 0-1,0-1 1,0 1-1,0 0 1,-1-1-1,1 1 1,0-1-1,2 0 1,2-3-10,1 1 1,-1-1-1,0 1 0,0-2 1,0 1-1,0-1 0,9-10 1,35-46-45,-29 33 22,-2 3 42,-2 0 1,-1-1 0,-2-1-1,0 0 1,11-33-1,-10 15 4,-2 0-1,13-75 1,-19 75 0,17-145-317,-19 136 216,-1-21 83,-6 46-92,2 27 23,0 0-1,0 0 0,-1 0 0,1 0 1,-1 0-1,0 0 0,0 1 0,1-1 1,-1 0-1,0 0 0,-2-2 0,3 4 36,-1 0 0,1-1 0,-1 1-1,1 0 1,0 0 0,-1-1 0,1 1 0,-1 0-1,1 0 1,-1 0 0,1 0 0,-1 0 0,1 0-1,-1 0 1,1 0 0,-1 0 0,1 0 0,-1 0-1,1 0 1,-1 0 0,1 0 0,0 0 0,-1 0-1,1 0 1,-1 1 0,1-1 0,-1 0-1,1 0 1,0 0 0,-1 1 0,1-1 0,-1 0-1,1 1 1,0-1 0,-1 0 0,1 1 0,0-1-1,0 1 1,-1-1 0,1 0 0,0 1 0,-1 0-1,-10 20-124,4-1 100,2 0 0,0 0 1,-2 22-1,4-26 45,-26 225 12,19-146-42,-7-1 82,7-49-20,2-3-33,-20 61 0,22-92 53,5-9-57,1-1-1,-1 0 1,0 0-1,1 1 1,-1-1-1,0 0 1,1 1-1,0-1 0,-1 1 1,1-1-1,0 1 1,0-1-1,-1 1 1,1-1-1,1 2 1,-1 0-7,1 0-1,-1 0 1,1-1 0,-1 1-1,0 0 1,0 0 0,0-1-1,0 1 1,-1 3 0,0-2 1,1-1-1,0 1 1,0 0 0,0-1 0,0 1 0,1 4 0,5 39-119,-2-14 173,14 99 60,-18-131-93,0 0 0,0 1 1,1-1-1,-1 0 1,1 1-1,-1-1 1,1 0-1,-1 1 1,1-1-1,-1 0 1,1 0-1,0 0 1,0 0-1,0 1 0,0-1 1,0 0-1,0 0 1,0-1-1,0 1 1,0 0-1,0 0 1,0 0-1,3 0 1,-3 0 1,1-1 0,-1 0 0,0 0 0,1 0 0,-1 0 0,0 0 0,1 0 0,-1-1 0,0 1 0,0 0 0,1-1 0,-1 1 0,0-1 0,0 1 0,1-1 0,-1 1 0,0-1 0,0 0 0,0 0 0,0 1 0,0-1 0,0 0 0,0 0 0,0 0 0,0 0 0,1-2 0,6-11 54,0 0 0,11-28 0,-10 20-60,87-185-73,-85 188-28,-11 18 68,1 0 0,-1 0 0,1 0 0,0 0 0,-1 0 0,1 0 0,0 0 0,-1 1 0,1-1 0,0 0 0,0 1 0,0-1 0,0 0 0,0 1 0,1-1 0,-1 2-4,0 0 1,-1 0-1,1 0 0,-1 0 0,1 0 1,-1 0-1,1 0 0,-1 1 1,0-1-1,1 0 0,-1 0 0,0 3 1,3 40-76,-4 49 1,0-30 193,1 35 249,0-97-310,0 0 0,-1 0-1,2 0 1,-1 1 0,0-1-1,0 0 1,0 0 0,0 0-1,1 0 1,-1 1 0,1-1-1,-1 0 1,1 0 0,-1 0-1,1 0 1,1 2 0,-2-3-20,1 0 0,-1 0 1,1 1-1,-1-1 1,1 0-1,-1 0 0,1 1 1,-1-1-1,1 0 1,0 0-1,-1 0 1,1 0-1,-1 0 0,1 0 1,0 0-1,-1 0 1,1 0-1,-1 0 0,1 0 1,-1 0-1,1-1 1,0 1-1,0 0 0,2-2 5,1 0-1,-1 0 0,0 0 1,1-1-1,-1 1 0,0-1 1,4-4-1,39-51 156,-33 40-240,1 0 0,21-19 0,-35 36 58,0 0 1,1 1-1,0-1 1,-1 1-1,1-1 1,-1 1-1,1-1 1,0 1-1,-1-1 1,1 1-1,0-1 1,-1 1-1,1 0 1,0-1-1,0 1 1,-1 0-1,1 0 1,0 0-1,0 0 1,-1-1-1,1 1 1,0 0-1,0 0 1,0 0-1,-1 1 1,1-1-1,1 0 1,-1 1-12,0 0 1,0 0 0,0 0 0,0 0 0,-1 0 0,1 0 0,0 0 0,-1 0 0,1 0 0,-1 0 0,1 0 0,-1 0 0,1 1 0,-1-1 0,0 2 0,2 7-70,-1 0-1,-1 0 0,-1 14 1,0-6 72,-2 0-1,-1 1 1,0-2 0,-13 34 0,-36 67-105,16-41 79,-1 17 74,-7 14 105,34-84-10,-1-1 0,-21 30 0,28-46-110,0 0-1,-1 0 1,0-1 0,-12 11-1,14-14-23,0 0-1,-1-1 0,1 1 1,-1-1-1,0 0 1,0 0-1,1 0 1,-1-1-1,-9 2 1,5-2 42,0 0 1,0 0 0,0-1 0,0-1 0,0 0 0,0 0 0,0 0-1,1-1 1,-1-1 0,0 1 0,1-1 0,0-1 0,-1 0 0,-12-8-1,13 6-24,-1 0 0,1 0 0,1-1 0,-1 0 0,1 0 0,1-1 0,-1 0 0,1 0 0,1-1 0,-1 0 0,1 0 0,-5-14-1,8 19-12,1-1-1,0 1 0,0 0 0,0-1 1,0 1-1,1-1 0,-1 1 0,1 0 1,0-1-1,1 1 0,-1-1 0,1 1 1,0-1-1,0 1 0,0 0 0,1 0 1,0-1-1,-1 1 0,1 0 0,1 1 1,-1-1-1,0 0 0,1 1 0,0-1 0,0 1 1,0 0-1,4-3 0,2-2-11,0 1 1,1 0-1,0 1 0,0 0 0,1 1 0,-1 0 0,1 0 0,23-5 0,97-29-15,-43 13 177,-52 17-54,43-4 1,34-8-348,-62 10-1307,-13 3-3434,-37 7 4669,0 1 0,0 0 0,-1 0 0,1 0 0,0-1 0,0 1 0,0-1 0,-1 1 0,1 0 0,0-1 0,0 1 0,-1-1 0,1 0 0,0 1 0,-1-1 0,1 1 0,-1-1 0,1 0 0,-1 0 0,1 1 0,-1-1 0,1 0 0,-1-1 0,1 0-353,-1 0 1,0 0 0,0 0 0,0 1 0,0-1 0,0 0 0,0 0 0,-1-3-1,-4-15-3398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6:01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77 8736,'-37'0'4448,"47"0"-1824,7 4-1537,38-4 769,8 0-1088,27-4 128,-6 4-544,16-8-128,-5 0-128,3-4 0,-8 4-64,-9-4-32,-10 4 32,-16-4-2144,-15 4 1152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6:02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9056,'28'-12'4096,"44"16"-3552,-14-4 1536,0 0-1249,50-4 513,0-1-800,23 2-320,-14 3-128,12 0-96,-6 3 0,-6 2-3391,-14 7 1855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1:08.7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95 131 5152,'0'-1'225,"0"0"0,0 1 0,-1-1 1,1 0-1,0 0 0,-1 1 0,1-1 0,-1 0 0,1 1 1,-1-1-1,1 0 0,-1 1 0,1-1 0,-1 1 1,1-1-1,-1 1 0,0-1 0,-5-3 4287,4 5-3972,0 0 0,-1 0-1,1 0 1,0 0 0,0 1 0,0-1 0,0 0 0,-2 4-1,-1-1-403,0 0 0,1 1-1,0 0 1,0 0-1,0 0 1,0 0 0,1 0-1,0 1 1,0 0-1,-3 10 1,2-6-28,2 0 0,-1 0-1,1 0 1,1 1 0,-1 18 0,2-27-48,0 1 0,0 0-1,1 0 1,-1-1 0,1 1 0,0 0-1,0-1 1,0 1 0,0-1 0,0 1-1,1-1 1,-1 0 0,4 5 0,-4-6-29,0 0 0,-1-1 0,1 1 0,0 0 0,0 0 0,0 0 0,0-1 0,0 1 0,0-1 0,0 1 0,0-1 0,1 1 0,-1-1 0,0 1 0,0-1 0,0 0 0,0 0 1,1 1-1,-1-1 0,0 0 0,0 0 0,0 0 0,1-1 0,-1 1 0,0 0 0,0 0 0,0-1 0,0 1 0,1 0 0,-1-1 0,0 1 0,2-2 0,4-4 70,1 1-1,-1-1 0,-1-1 0,1 1 1,-1-1-1,0 0 0,-1-1 0,1 1 1,4-11-1,-8 13-50,0-1 0,0 1 0,0-1 0,-1 0 0,0 0 0,1-8-1,-2 11-39,0 0 0,0 1 0,0-1 0,0 0-1,-1 0 1,1 0 0,-1 0 0,0 0-1,0 0 1,0 0 0,0 0 0,0 1-1,-1-1 1,-2-3 0,3 5 0,0-1 0,0 1 0,0 0 0,0-1 0,0 1 0,0 0 0,0-1 0,1 1 0,-1-1 0,1 1 0,-1-1 0,1 1 1,-1-1-1,1 0 0,0 1 0,0-1 0,-1 0 0,1 1 0,0-1 0,1 1 0,-1-1 0,0 0 0,0 1 0,1-1 0,-1 1 0,1-1 0,-1 0 0,1 1 0,0 0 0,0-1 0,-1 1 0,1-1 0,0 1 1,0 0-1,1 0 0,-1-1 0,0 1 0,0 0 0,0 0 0,1 0 0,-1 0 0,3-1 0,17-10 41,0 0 1,1 1 0,0 1-1,0 1 1,1 1-1,0 2 1,1 0-1,-1 1 1,1 1-1,0 1 1,36 1 0,-53 3-5,-1-1 0,1 1 1,-1 0-1,1 1 0,-1 0 1,0 0-1,0 0 0,0 1 1,0 0-1,0 0 0,8 6 1,-6-3 73,0 1 0,-1 0 0,1 0 1,-2 1-1,1 0 0,9 15 0,0 7 186,-2 0 0,-1 1 0,14 48 0,-22-66-296,-3-4-64,2 3 94,9 20 0,-12-30-64,1 1 0,-1-1 0,0 1 0,1-1 0,0 0 0,0 1 0,0-1 0,0 0 0,0 0 0,0-1 0,0 1 0,0 0 0,5 2 0,-6-4-134,0 0 0,1 1 0,-1-1-1,1 0 1,-1 0 0,1 1 0,-1-1 0,0 0-1,1-1 1,-1 1 0,1 0 0,-1 0 0,1-1-1,-1 1 1,0 0 0,1-1 0,-1 0 0,0 1 0,3-2-1,23-19-4100,-25 19 3970,29-27-6784,3-3 2219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6:07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1335 3392,'2'0'287,"1"1"1,-1-1-1,0 1 0,0-1 1,0 1-1,0 0 0,3 2 1,-4-3-60,0 0-1,0 1 1,0-1 0,-1 1 0,1-1 0,0 1-1,0-1 1,-1 1 0,1-1 0,0 1-1,-1 0 1,1 0 0,-1-1 0,1 1 0,-1 0-1,1 0 1,-1-1 0,0 1 0,1 0 0,-1 1-1,11-3 2936,-9-1-2956,0 0-1,0-1 1,0 1 0,0-1-1,0 1 1,0-1 0,-1 0-1,1 1 1,-1-1 0,2-6-1,6-31 106,-6 29-70,7-61 430,1-130 1,-8 120-403,-2 25-90,-2-1 0,-15-96-1,-22-131-83,32 249 10,-25-126-20,30 159-78,1 1 1,0 0-1,0-1 1,0 1-1,0 0 0,1-5 1,0-9 108,-1 14-131,1 1-1,-1 1 1,1-1-1,-1 0 1,1 0-1,0 0 1,0 0-1,-1 0 1,1 0-1,0 1 1,0-1-1,0 0 1,0 1-1,0-1 1,0 1-1,0-1 1,0 1-1,0-1 1,0 1-1,0 0 1,2-1-1,29-7-141,119-18 204,0-2-82,268-15-1,-394 42 32,14-1-41,56 5 0,-92-3 40,-1 0 0,0 1 0,1-1-1,-1 1 1,1-1 0,-1 1-1,3 1 1,-4-1 21,0-1-1,-1 1 1,1 0-1,0-1 1,-1 1-1,1-1 1,0 1 0,-1 0-1,1 0 1,-1-1-1,1 1 1,-1 0-1,1 0 1,-1 0-1,0-1 1,1 1-1,-1 0 1,0 0-1,0 0 1,1 0-1,-1 0 1,0 0 0,0 1-1,-2 32-130,-2 0-1,-11 53 1,-4 22 308,13-60-203,-4 67 279,10-109-305,0 1 1,1 0-1,0-1 1,1 1-1,-1-1 0,2 1 1,-1-1-1,5 10 0,2-2-3748,2-2-3636,-3-5 3227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6:11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2400,'0'0'108,"-1"0"0,1-1 0,-1 1 0,1 0 0,-1 0 0,1 0 0,-1 0 0,1 0 0,0 1 0,-1-1 0,1 0 0,-1 0 0,1 0 0,-1 0 0,1 0 0,-1 1 0,1-1 0,0 0 0,-1 0 0,1 1 0,0-1 0,-1 0 0,1 0 0,0 1 0,-1-1-1,1 1 1,0-1 0,-1 0 0,1 1 0,0-1 0,0 0 0,0 1 0,-1-1 0,1 2 0,-2 3 699,1-4-656,1-1 0,-1 1 0,1 0-1,-1-1 1,0 1 0,1-1 0,-1 1-1,0-1 1,1 1 0,-1-1-1,0 1 1,0-1 0,0 1 0,0-1-1,0 1 331,1-1-387,0 0-1,-1 0 1,1 0 0,0 0 0,0 1 0,0-1 0,0 0 0,0 0-1,0 0 1,-1 1 0,1-1 0,0 0 0,0 0 0,0 0 0,0 1 0,0-1-1,0 0 1,0 0 0,0 1 0,0-1 0,0 0 0,0 0 0,0 0-1,0 1 1,0-1 0,0 0 0,0 0 0,0 0 0,1 1 0,-1-1-1,0 0 1,0 0 0,0 0 0,0 1 0,0-1 0,0 0 0,1 0 0,-1 0-1,0 0 1,0 1 0,0-1 0,0 0 0,1 0 0,-1 0 0,0 0-1,0 0 1,0 0 0,1 0 0,-1 1 0,0-1 0,0 0 0,0 0-1,1 0 1,-1 0 0,11 8-259,-4-3 190,0 1 1,0-2-1,1 1 0,13 6 1,0 0 23,130 63 238,-20-10-3,-92-44-215,0-1 0,2-3 1,58 17-1,-42-17 0,-31-8-72,0-1-1,54 7 1,-66-13 296,-1 1 0,23 5 0,-167 33-16,22-8-218,-172 75-250,81-29 548,198-78-349,-8 3 18,1 1 0,0-1 1,-1 2-1,2-1 0,-1 1 1,0 1-1,-7 6 0,15-12-78,1 0 0,-1 1 0,1-1 0,0 1 0,-1-1 0,1 1 0,-1-1 0,1 1 0,0-1 0,0 1 0,-1-1 0,1 1 0,0-1 0,0 1 0,0 0-1,-1-1 1,1 1 0,0-1 0,0 1 0,0 0 0,0-1 0,0 1 0,0-1 0,0 1 0,1 0 0,-1-1 0,0 1 0,0-1 0,0 1 0,0 0 0,1-1-1,-1 1 1,1 0 0,15 16-3378,-10-11 2225,15 11-1093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6:12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35 297 3904,'-19'-3'7258,"13"-4"-6004,4 1-856,-5-3 1092,7 9-1468,0 0 1,0 0-1,0 0 1,0-1-1,0 1 1,0 0-1,0 0 1,0 0-1,0 0 1,0 0-1,0 0 1,0 0-1,0 0 1,0-1-1,0 1 1,0 0-1,0 0 1,0 0-1,0 0 0,0 0 1,0 0-1,0 0 1,0-1-1,0 1 1,0 0-1,0 0 1,0 0-1,0 0 1,0 0-1,0 0 1,0 0-1,1 0 1,-1 0-1,0 0 1,0-1-1,0 1 1,0 0-1,0 0 1,0 0-1,0 0 1,0 0-1,0 0 1,1 0-1,-1 0 1,0 0-1,0 0 1,0 0-1,0 0 1,14-5 433,-6 2-430,484-142 1989,-364 112-1455,-36 9-472,1 3-1,151-12 0,-225 31-136,17 0 164,-34 2-140,0 0 1,0 1 0,0-1-1,1 1 1,-1-1 0,0 1-1,0 0 1,0-1-1,0 1 1,0 0 0,0 0-1,3 3 1,-3 1-1896,-2-2 502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6:15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57 119 3072,'-9'-16'1265,"6"10"-776,0 0 0,0 1 0,-3-10 0,-8-12 2004,11 22-1987,0 0 0,1 0 1,-1 0-1,-1-6 0,4 9-217,0 1-222,0 1-1,0-1 1,0 1-1,0-1 1,0 1 0,-1-1-1,1 1 1,0-1 0,0 0-1,0 1 1,0-1-1,0 1 1,-1-1 0,1 1-1,0 0 1,-1-1-1,1 1 1,0-1 0,-1 0-1,2 42 521,10 146 796,-3-89-969,4 220 728,-7-150-663,-4-114-294,3 42 270,-2-22 1839,64-186-1314,-33 53-1000,13-29-29,-28 52-67,1 1 1,47-64 0,-65 98 114,3-5-57,1 1 0,-1 0 0,1 0 0,0 0 0,10-6-1,-13 10 49,-1 0-1,0 1 1,1-1-1,-1 0 1,0 1-1,1 0 0,-1-1 1,1 1-1,-1 0 1,1-1-1,-1 1 0,0 0 1,1 0-1,-1 0 1,1 0-1,-1 1 1,1-1-1,-1 0 0,1 1 1,-1-1-1,0 1 1,1-1-1,-1 1 0,0-1 1,1 1-1,-1 0 1,0 0-1,0 0 1,1 0-1,-1 0 0,0 0 1,0 0-1,0 0 1,1 2-1,5 6-10,-1 1-1,0 0 1,0 0 0,0 1-1,-2-1 1,1 1 0,-1 0-1,-1 1 1,0-1-1,2 22 1,-1 10 22,-2 70 0,-2-69 120,0-27-58,0-7 129,0 1 0,0 0 1,-3 13-1,1-19-552,0-10-1754,1 0-62,0-4 240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6:15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929 9 4384,'-4'-1'261,"-1"-1"1,1 1-1,0-1 0,0 1 0,-1 1 1,1-1-1,0 1 0,-1-1 1,1 1-1,0 0 0,-1 1 1,-5 0-1,-14 6 510,0 1 0,-25 13 0,5-3 239,-262 95 2152,243-89-2838,1 4 1,1 2-1,1 2 0,-97 72 1,149-99-388,-1 1-361,10-4-747,6-1-1134,15-1 108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6:17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20 155 3328,'-13'4'2753,"12"-4"-2698,1 0-1,0 0 1,0 0-1,0 0 0,-1 0 1,1 0-1,0 0 1,0 0-1,0 1 1,0-1-1,0 0 0,-1 0 1,1 0-1,0 0 1,0 1-1,0-1 0,0 0 1,0 0-1,0 0 1,0 0-1,-1 1 0,1-1 1,0 0-1,0 0 1,0 0-1,0 1 0,0-1 1,0 0-1,0 0 1,0 0-1,0 1 1,0-1-1,0 0 0,0 0 1,3 3 2791,-4 5-1257,1-8-1510,-1 1 0,1-1 0,0 0 0,0 0 0,-1 0 0,1 0 0,0 1 0,0-1 0,-1 0 0,1 0 0,0 1 0,0-1 0,0 0 0,0 0-1,-1 1 1,1-1 0,0 0 0,0 0 0,0 1 0,0-1 0,0 0 0,0 1 0,0-1 0,0 0 0,0 1 0,0-1 0,0 0 0,0 0 0,0 1 0,0-1 0,0 0 0,0 1 0,1-1-22,0 1 0,0-1 0,0 1 1,1-1-1,-1 0 0,0 1 0,0-1 0,0 0 0,0 0 1,1 0-1,-1 0 0,1 0 0,36-5 611,-14 1-424,483-82 2097,30 7-1919,-459 71-365,0 3 0,119 8-1,-179-1 70,0 2-1,0-1 0,24 10 1,-39-13-970,-16-10-9251,4 2 6677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6:38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1135 2240,'0'0'720,"1"9"4229,0-8-4788,0 0-1,0 1 1,0-1 0,0 0-1,0 0 1,1 0-1,-1 0 1,0-1 0,1 1-1,-1 0 1,1 0 0,-1-1-1,1 1 1,-1-1-1,1 0 1,-1 1 0,1-1-1,0 0 1,-1 0 0,4 0-1,3 0 363,0 0 0,14-3 0,-22 3-521,9-2 284,0-1 0,0 1 0,0-1 0,0-1 0,0 0 0,-1 0 0,12-8 0,-2-1 295,33-30 1,-28 20-155,-1-1 0,30-43 0,30-58 286,-49 71-564,-23 39-109,17-27 19,-1-1 1,-2-2-1,22-55 1,-23 24 90,20-113 0,-32 136-248,-6 32 86,-1 0 0,-1-1 0,-1 0 0,-1 1-1,-1-1 1,-3-24 0,3 44-1,0 0 1,-1 0-1,1 0 1,-1 0-1,0 0 0,0 0 1,0 0-1,0 0 1,0 0-1,0 0 0,0 0 1,-3-2-1,4 4-11,-1-1 0,0 1 0,1-1-1,-1 1 1,0-1 0,1 1 0,-1-1 0,0 1-1,0 0 1,0-1 0,1 1 0,-1 0 0,0 0-1,0 0 1,0 0 0,0-1 0,0 1 0,1 0-1,-1 0 1,0 1 0,0-1 0,0 0 0,0 0-1,0 0 1,1 1 0,-1-1 0,0 0 0,0 1-1,0-1 1,1 0 0,-1 1 0,0-1 0,0 2-1,-4 1 15,1 1-1,0 0 0,0 0 1,0 0-1,1 1 0,-1-1 1,1 1-1,0 0 0,-4 9 1,-1 5 100,-7 28 0,10-31-52,-91 344 1749,85-313-1429,-6 68 0,15-90-300,1 0 1,1 1-1,1-1 1,7 37-1,3-11 478,31 86 0,-40-131-472,0-1-1,1 0 1,-1-1-1,1 1 1,0 0 0,1-1-1,-1 1 1,1-1 0,-1 0-1,1 0 1,0-1-1,1 1 1,6 4 0,-9-8-28,1 1 0,-1-1 0,1 1 0,-1-1 0,1 0 1,-1 0-1,1 0 0,-1 0 0,1-1 0,-1 1 0,1-1 0,-1 1 1,1-1-1,-1 0 0,0 0 0,1 0 0,-1 0 0,0 0 1,0-1-1,0 1 0,4-4 0,2-2 25,1 0 0,-2 0 0,12-14 1,122-177 364,-99 130-655,-44 71 121,-1 8 120,-15 85-305,16-67 295,1 38 1,2-57-6,-1 0-1,2 0 1,-1-1 0,2 1-1,-1-1 1,1 1 0,7 14-1,-9-21 19,1 0 1,0 0-1,-1-1 0,1 1 0,0-1 0,0 0 0,0 1 1,0-1-1,1 0 0,-1 0 0,1 0 0,-1-1 0,1 1 0,0-1 1,0 1-1,-1-1 0,1 0 0,0 0 0,0 0 0,0 0 0,0-1 1,0 1-1,0-1 0,1 0 0,-1 1 0,0-1 0,0-1 1,0 1-1,0 0 0,0-1 0,0 0 0,5-2 0,3-1 57,0 0-1,0-1 1,-1 0-1,0-1 1,0 0-1,0-1 1,11-10-1,-6 2-35,-1-1 0,0 0-1,-2-1 1,0 0-1,17-32 1,-26 42-31,4-3 29,-5 6-40,1 0 1,-1 0-1,0 0 0,0 0 1,-1 0-1,3-9 1,-1 6 3,0-2-231,-3 9 217,0-5 51,1 0 0,-1 1 0,1-1 0,0 0 0,0 1 0,4-8 0,5-6-63,8-16 120,25-66-1,-35 76-114,-2 0 1,0 0-1,3-38 0,-4-1 9,3-60-36,-8 119 41,-1-28-58,1 31 51,-1 0 0,1 0-1,0-1 1,0 1 0,0 0 0,-1 0 0,1 0 0,0 0-1,-1 0 1,1 0 0,-1 0 0,1 0 0,-1 0 0,0 0-1,1 0 1,-1 0 0,0 1 0,0-1 0,1 0 0,-1 0-1,-2 0 1,3 1 14,-1 0 0,1 0 0,0 0 0,-1 0 0,1 0 0,0 0 0,0 0 0,-1 0 0,1 1 0,0-1 0,-1 0 1,1 0-1,0 0 0,0 1 0,-1-1 0,1 0 0,0 0 0,0 1 0,0-1 0,-1 0 0,1 0 0,0 1 0,0-1 0,0 0 0,0 1 0,0-1 0,-1 0 0,1 1 0,0-1 0,0 0 0,0 1 0,0-1 0,0 0 0,0 1 0,0-1 0,-2 19-174,2-13 146,-20 86-471,-5 29 586,20-90-188,-11 32-1,-3 16 130,14-48 3,-63 316-26,51-267 6,-17 55-8,23-105 193,-1-1 0,-17 28 0,29-55-176,-1-1 0,0 1 0,0-1 0,0 1 0,0-1 0,0 0 0,-1 1 0,1-1 0,0 0 0,0 0 0,-1 0 1,1 0-1,-1 0 0,1 0 0,-1 0 0,1-1 0,-1 1 0,0-1 0,1 1 0,-1-1 0,0 1 0,1-1 0,-3 0 0,3 0-7,-1 0-1,1 0 0,0-1 0,0 1 1,-1-1-1,1 1 0,0-1 0,0 1 1,-1-1-1,1 0 0,0 0 0,0 1 1,0-1-1,0 0 0,0 0 0,0 0 0,0 0 1,1 0-1,-1 0 0,0 0 0,0-1 1,1 1-1,-1 0 0,1 0 0,-1-1 1,1 1-1,-1 0 0,1-3 0,-1 2-5,0-1 0,1 0 1,-1 0-1,1 0 0,0 0 0,0 0 0,0 1 0,0-1 0,1 0 0,-1 0 0,2-4 0,0 1 10,1 0 0,0 0 0,8-10-1,-6 7-59,8-7 15,0 0 1,1 0-1,28-24 1,3-3-61,-24 21 2,44-34 0,-55 50 79,0 0-1,0 0 1,22-7-1,-18 7 25,-1 0-1,17-10 0,-8-1 26,0-1 0,-1-1 0,22-25 0,-24 24-9,-1-1 1,-1 0-1,-1-2 0,-1 0 0,-1 0 1,13-30-1,-25 49-42,-1-1 0,1 1 0,-1-1 1,0 0-1,0 0 0,-1 1 0,0-1 0,0-9 0,0 12 4,0 1 0,0-1-1,0 1 1,-1-1-1,1 1 1,0-1-1,-1 1 1,1-1-1,-1 1 1,0 0-1,1-1 1,-1 1 0,0 0-1,0 0 1,0-1-1,0 1 1,0 0-1,0 0 1,0 0-1,0 0 1,-1 0-1,1 0 1,0 0 0,0 1-1,-1-1 1,1 0-1,-1 1 1,1-1-1,0 1 1,-1 0-1,-2-1 1,0 0-21,-1 1 1,1 0-1,-1 0 1,0 1-1,1-1 1,-1 1-1,1 0 1,-1 0-1,1 0 1,-1 1-1,1-1 1,0 1-1,-5 3 1,3-1 12,0 0 0,1 0 1,-1 1-1,1 0 0,0 0 1,1 0-1,-9 11 0,5-2-9,0 0 0,1 0 0,0 1-1,1 0 1,1 0 0,-7 29 0,9-31 16,1 0 0,0 0-1,1 0 1,1 0 0,0 0 0,4 24-1,-3-31 33,0-1 0,0 1-1,1-1 1,0 0-1,0 0 1,0 0-1,1 0 1,0 0-1,0 0 1,0-1-1,0 1 1,1-1-1,0 0 1,0 0-1,0 0 1,0-1-1,0 1 1,8 3-1,-8-5-5,1 0-1,-1-1 0,1 0 0,-1 1 1,1-2-1,0 1 0,-1 0 0,1-1 1,0 0-1,-1 0 0,1-1 1,0 1-1,-1-1 0,1 0 0,0 0 1,4-2-1,7-2 40,-1-1 0,0-1 1,21-12-1,-9 2-51,-1-2 1,0 0-1,29-30 1,61-77 63,-76 76-73,36-64 1,-65 93 80,0 0 1,-1-1 0,9-26 0,14-70-35,-24 83-94,5-21-67,5-65-1,-10 22-90,-9 97 185,0 0 0,0 1 0,0-1 0,-1 0 0,1 0 1,-1 1-1,1-1 0,-1 1 0,0-1 0,0 0 0,0 1 0,1-1 0,-3 0 0,3 1 15,0 1 1,0-1-1,-1 1 1,1 0-1,0 0 1,-1-1-1,1 1 1,0 0-1,-1-1 0,1 1 1,0 0-1,-1 0 1,1 0-1,0-1 1,-1 1-1,1 0 1,-1 0-1,1 0 1,-1 0-1,1 0 0,0 0 1,-1 0-1,1 0 1,-1 0-1,1 0 1,0 0-1,-1 0 1,1 0-1,-1 0 1,1 0-1,-1 0 0,1 1 1,0-1-1,-1 0 1,1 0-1,0 0 1,-1 1-1,1-1 1,0 0-1,-1 1 0,1-1 1,0 0-1,-1 0 1,1 1-1,0-1 1,0 0-1,-1 1 1,1-1-1,0 1 1,-8 14-50,2 0 1,-1 0 0,2 1 0,0 0 0,-4 28-1,-9 27-101,5-29 123,-11 64 0,8-45 66,-1 7 56,4-5-114,7-39 11,-4 37 0,7-31 20,1-12-25,1 0 0,1 28 0,5 44 32,-3-73 87,1 0 0,11 34-1,-12-48-67,0 1 0,0-1 0,0 0 1,1 0-1,0 0 0,0 0 0,0 0 0,0 0 0,0-1 0,0 1 0,1-1 0,4 2 0,-7-3-15,-1-1-2,1 1-1,0-1 1,-1 0 0,1 1 0,0-1 0,0 0 0,-1 0 0,1 0 0,0 0 0,0 1-1,-1-1 1,1 0 0,0 0 0,0-1 0,-1 1 0,1 0 0,0 0 0,0 0 0,-1 0-1,1-1 1,0 1 0,-1 0 0,1-1 0,0 1 0,-1 0 0,1-1 0,0 1 0,0-2 0,12-14 85,-12 16-101,17-31 95,-1 0 0,23-62-1,-22 49 2,-14 32-96,0 3-25,0-1 0,0 1 0,1 0 0,0 0 0,11-13 0,-13 18 48,0 0 0,-1 0 0,1-1-1,-1 1 1,3-7 0,-4 7 6,1-1 1,0 1-1,1 0 1,-1 0-1,4-5 1,-5 8-32,0 0 0,0 0 0,0 0 0,-1 0 0,1 0 0,0 0 0,0-1 0,-1 1 0,1 0 0,-1-1 0,1 1 0,-1-1 0,1 1 0,-1 0 0,0-3 0,-1 5-133,0 0 121,-1 1 1,1-1 0,-1 1 0,1-1 0,-1 1 0,1 0 0,0 0 0,0-1 0,0 1 0,-1 3 0,1-2 5,0 0 0,-1 0 0,1 0 0,-1 0 0,1 0 0,-1-1 0,-4 6 0,-4 6-66,-3 23 137,7-19 56,-1 32-175,5-44 81,0 1 0,0 0 0,1 0 0,0 0 0,0 0 0,0 0 0,2 12 0,0 21-125,-1-33 104,0 0 1,0 1 0,1-1-1,0 1 1,0-1 0,0 0-1,1 0 1,0 0-1,1 0 1,5 11 0,-8-16 16,1-1 0,0 1 0,0-1 0,0 0 0,0 1 1,0-1-1,0 0 0,0 1 0,1-1 0,-1 0 0,0 0 1,1 0-1,-1 0 0,1 0 0,-1 0 0,1-1 0,-1 1 1,1 0-1,-1-1 0,1 1 0,0-1 0,-1 0 0,1 0 1,0 1-1,0-1 0,-1 0 0,1 0 0,0 0 0,-1-1 1,1 1-1,3-1 0,1-1 48,-1 0 1,1 0-1,0-1 1,-1 1-1,1-1 1,-1-1-1,6-4 1,32-29-194,82-80 330,-42 35-368,-39 51 335,-44 30-174,0 1 0,0 0 0,1-1 0,-1 1 0,0 0 0,1-1 0,-1 1 0,0 0 0,1 0 0,-1 0 0,1-1 0,-1 1 0,0 0 0,1 0 0,-1 0 0,1 0 0,-1-1 0,1 1 0,-1 0 0,0 0 0,1 0 0,-1 0 0,1 0 0,-1 0 0,1 0 0,-1 0 0,1 1 0,0-1 0,-1 1-8,1-1-1,0 1 0,0-1 0,-1 1 0,1 0 0,0-1 1,-1 1-1,1 0 0,-1 0 0,1 0 0,-1-1 0,1 3 1,7 29-331,-7-30 318,2 18 65,-2 1 0,0-1 0,0 1 0,-2-1 0,-1 1 0,0-1 0,-6 21 0,8-30 59,0-11-69,0 0 0,0 0-1,0 0 1,0 0 0,0 0 0,0 0 0,0 0 0,0 0 0,0 0-1,0 0 1,0 0 0,0 0 0,0 0 0,0 0 0,0 0 0,0 0-1,0 0 1,1 0 0,0-7-14,0 1-1,1-1 0,-1 1 1,2-1-1,-1 1 1,1 0-1,0 0 0,4-7 1,4-7 75,48-91 74,-34 77-372,-23 32 193,-1 0 0,1 1 0,-1-1 0,1 1 0,0-1 0,0 1 0,-1-1-1,1 1 1,0 0 0,0 0 0,0 0 0,0 0 0,1 0 0,-1 0 0,3 0 0,-5 2 4,1 0 0,-1-1 0,1 1 0,-1 0 0,1 0 0,-1 0 0,0 0 0,1 0 0,-1 0-1,0 0 1,0 0 0,0-1 0,0 1 0,0 0 0,0 0 0,0 2 0,-1 56-70,-11 82 0,10-132 101,-1 13 182,-2 27 0,6-44 121,1-7-196,2-8-70,-4 10-45,34-79 200,-8 22-240,-26 56 27,36-76 96,-31 67-127,0 1 1,1 1 0,0-1-1,1 1 1,0 0-1,9-8 1,10-9-439,-23 67 469,-3-16-20,2 1 1,0-1 0,2 1 0,8 26 0,-12-50 28,1 0 1,0 0-1,0 1 1,0-1 0,0 0-1,1 0 1,-1-1 0,1 1-1,0 0 1,0 0 0,0-1-1,0 1 1,0-1-1,1 0 1,-1 0 0,1 0-1,-1 0 1,1 0 0,0 0-1,0-1 1,0 1-1,0-1 1,0 0 0,0 0-1,0 0 1,0 0 0,0 0-1,1-1 1,-1 1 0,0-1-1,1 0 1,5-1-1,3 0 30,-1-1-1,0-1 0,1 0 0,-1 0 0,-1-1 0,1-1 1,-1 1-1,13-9 0,16-10 47,-2-2 0,0-2 1,-2-1-1,34-35 0,-41 36-162,-10 10 69,18-22 0,-31 33 8,-1 0 0,0 0 1,0-1-1,0 1 0,-1-1 1,0 0-1,0 0 1,2-8-1,-4 9-65,1-12-216,-2 17 271,0 0-1,0 0 1,-1 1-1,1-1 1,0 0-1,-1 0 1,1 1-1,0-1 1,-1 0-1,1 1 1,-1-1-1,0 1 1,1-1 0,-1 0-1,1 1 1,-1-1-1,0 1 1,1 0-1,-1-1 1,0 1-1,0 0 1,0-1-1,-1 0 1,0 1 0,-1-1 0,1 1 0,0-1 0,0 1-1,0 0 1,-1 0 0,1 0 0,0 0 0,0 0 0,0 1 0,0-1-1,-1 1 1,1-1 0,-2 2 0,-34 16-32,26-12 108,3-2-79,0 1 1,1 0 0,0 0 0,-13 11 0,19-14 15,0 0 0,0 0 0,0 0 0,0 1 0,0-1-1,1 1 1,-1-1 0,1 1 0,0-1 0,0 1 0,0 0 0,0-1 0,0 1-1,1 0 1,-1 0 0,1 0 0,0-1 0,0 1 0,0 0 0,0 4 0,1 1 39,1 0 0,0 0 0,0-1 0,1 1 0,0 0 0,5 9 0,28 41 251,-22-37-203,-7-10-48,1 0 1,0 0 0,1 0-1,0-1 1,1 0 0,0-1-1,1 0 1,20 13 0,-27-20-193,-1-1 1,1 1-1,-1-1 1,1 0 0,0 0-1,-1 0 1,6 1-1,14-3-6478,-14 0 3385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6:38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14 8128,'-23'-5'3680,"27"1"-3168,1-1 1248,5 10-1056,4-5 416,6 0-640,2 0-385,3 0-63,-8 0-32,8 9 0,-11-5 0,5-1 0,-5 2-1855,0 4 1023,-19-9-3520,1 4 2432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6:38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8480,'9'-3'3840,"62"12"-3360,-32-6 1312,3 1-1088,24-4 224,1 0-577,22 0-159,2 5-96,-2-2 64,-9 6-96,-13 0-1279,-15 3 639,-19-3-4640,-15 3 2912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6:39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33 8800,'-33'-3'4000,"24"-6"-3488,4 5 352,10 4-576,-5-5-160,9 2-128,5-6-352,5 9 192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6:45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62 180 2304,'-2'-8'1322,"0"6"665,3 1-1264,1-1-339,-1 1 0,1-1 0,-1 0 0,0 0 0,0 1 0,0-1 0,0 0 0,0 0 0,-1 0 0,1 0 0,-1 0 0,1 0 0,-1-1 0,1 1 0,-1 0 0,0 0 0,0 0 0,-1-4 0,0 23-405,0 0 1,-1-1 0,-5 20-1,-19 56 828,16-58-645,2 0 1,-6 59-1,12-71-126,1 1 0,1-1 1,2 1-1,0-1 0,7 30 0,-7-42 6,4 15 144,13 36 0,-16-54-126,0 0 0,0-1 0,1 1 0,-1-1 0,2 0 0,-1 0 0,1 0-1,0 0 1,9 8 0,-12-13-28,-1 0-1,1 1 1,0-1 0,0 0-1,-1 0 1,1 0-1,0 0 1,0-1 0,0 1-1,0 0 1,0-1 0,0 1-1,1-1 1,-1 0-1,0 0 1,0 0 0,0 0-1,3 0 1,-2-1 4,0 0 1,0 0-1,-1 0 0,1 0 1,0-1-1,0 1 0,0-1 1,-1 1-1,1-1 0,-1 0 1,3-3-1,4-4 44,0-2 0,-1 1 0,0-1 0,9-18 1,-12 21-74,42-69 89,59-72 0,-76 109-68,49-84 1,-64 95 84,-1 0 1,-2-1-1,-1 0 1,8-35-1,-14 43 7,0 3 54,0 0 0,-2 0 0,2-27 0,-5 46-173,0-1-1,0 0 0,0 0 0,0 0 0,0 1 0,0-1 0,-1 0 0,1 0 0,0 0 0,0 1 0,0-1 1,-1 0-1,1 1 0,-1-2 0,1 2-5,-1-1-1,1 1 1,0 0 0,0 0-1,0 0 1,-1 0 0,1 0-1,0 0 1,0 0 0,0 0-1,-1 0 1,1 0 0,0 0-1,0 0 1,-1 0 0,1 0 0,0 0-1,0 0 1,0 0 0,-1 0-1,1 0 1,0 0 0,0 1-1,0-1 1,-1 0 0,1 0-1,0 0 1,0 0 0,0 0-1,0 0 1,-1 1 0,-1 1-17,1 0 1,-1 0-1,0 0 0,1 0 1,-1 1-1,-1 3 0,-74 189-366,62-148 432,3 1 0,-9 60 0,19-94 7,1 1-1,0-1 0,1 1 0,1-1 1,0 1-1,1-1 0,1 1 0,0-1 1,1 0-1,1 0 0,0-1 0,0 1 1,2-1-1,-1 0 0,2-1 0,0 0 1,0 0-1,19 20 0,-22-27 14,0-1 0,0 0-1,0-1 1,0 1 0,1-1 0,-1 0-1,1-1 1,0 1 0,0-1 0,0 0-1,0-1 1,0 1 0,0-1-1,0 0 1,1-1 0,-1 1 0,0-1-1,1-1 1,-1 1 0,12-3 0,0 2 13,-1 2 64,-16-1 190,-5 5-1435,4-4 1037,-1 0-392,0 0 1,0 0-1,0 0 0,1 0 0,-1 1 0,0-1 0,1 0 0,-1 0 0,1 1 0,-1 1 1,5 8-2134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1:55.7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263 87 4480,'-1'-2'653,"1"0"1,-1 0-1,0 0 1,0 0-1,0 0 0,0 0 1,0 0-1,0 0 1,-1 1-1,1-1 0,-1 0 1,1 1-1,-1-1 1,1 1-1,-1-1 1,0 1-1,-3-2 0,-8-1 108,3 1-522,-1 1-1,1 0 1,-1 1-1,1 0 1,-1 1-1,1 0 1,-1 1-1,0 0 1,1 0-1,0 1 1,-1 1-1,1 0 1,0 0-1,0 1 1,0 0-1,1 1 1,-13 7-1,20-11-223,0 1-1,1-1 0,-1 1 1,0-1-1,0 1 0,1-1 0,-1 1 1,1 0-1,-1 0 0,1 0 1,0 0-1,-1 0 0,1 0 0,0 0 1,1 0-1,-1 1 0,0-1 1,1 0-1,-1 0 0,1 1 1,-1-1-1,1 0 0,0 1 0,0-1 1,0 0-1,1 1 0,-1-1 1,0 0-1,1 1 0,0-1 0,-1 0 1,1 0-1,0 1 0,0-1 1,2 3-1,0 0 66,1 1 0,0-1-1,0 1 1,1-1 0,-1-1 0,1 1-1,0 0 1,0-1 0,1 0 0,-1-1 0,10 6-1,-8-6-17,0-1 0,1 1 0,-1-1-1,0-1 1,1 1 0,-1-1 0,1-1-1,0 0 1,-1 0 0,1 0 0,0-1 0,-1 0-1,13-3 1,-9 1 12,0 0 0,-1-1 0,0 0 0,0-1 0,0 0 0,0-1 0,-1 0 1,0 0-1,9-9 0,-15 13-81,-1-1 0,0 1 0,0-1 0,1 0 0,-1 0 0,-1 0 0,1 0 0,0 0 0,-1 0 1,0-1-1,0 1 0,0-1 0,0 1 0,0 0 0,-1-1 0,1 1 0,-1-1 0,0 1 0,0-1 1,0 0-1,-1 1 0,1-1 0,-1 1 0,0 0 0,0-1 0,0 1 0,0 0 0,-1-1 0,0 1 1,1 0-1,-1 0 0,0 0 0,-2-3 0,-10-12 279,14 18-271,0 0 1,0-1-1,0 1 1,0 0-1,-1 0 0,1 0 1,0 0-1,0 0 1,0-1-1,0 1 0,0 0 1,0 0-1,0 0 1,0 0-1,0-1 1,0 1-1,0 0 0,0 0 1,-1 0-1,1-1 1,0 1-1,0 0 0,0 0 1,1 0-1,-1 0 1,0-1-1,0 1 1,0 0-1,0 0 0,0 0 1,0-1-1,0 1 1,0 0-1,0 0 0,0 0 1,0 0-1,0 0 1,1-1-1,-1 1 0,0 0 1,0 0-1,0 0 1,0 0-1,0 0 1,1 0-1,-1-1 0,0 1 1,0 0-1,0 0 1,0 0-1,1 0 0,-1 0 1,0 0-1,0 0 1,0 0-1,1 0 1,-1 0-1,0 0 0,0 0 1,0 0-1,1 0 1,-1 0-1,1 0 27,4-1 110,0-1 0,0 1 0,0 1 0,8-1 0,13-2 292,28-6 104,0 2-1,61 0 0,-84 7-399,-1 2 1,0 0-1,0 2 0,47 13 1,-66-14-92,0 1 1,1 0-1,-1 0 0,-1 2 1,1-1-1,-1 1 1,0 1-1,0 0 0,-1 0 1,0 1-1,0 0 1,-1 0-1,0 1 0,12 16 1,-7-1 363,18 44 0,5 10-5,-31-70-358,1 1 0,-1-1 0,2 0 0,-1 0 1,1 0-1,9 7 0,-12-11-65,0-1-1,1 0 1,0 0-1,0 0 1,-1-1-1,2 0 1,-1 0-1,0 0 1,0 0-1,1-1 1,-1 0-1,9 1 1,4-2-588,-1 0-1,29-5 1,-43 5 519,166-33-6770,-161 31 6317,82-17-3057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7:01.3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329 338 1824,'0'0'587,"0"-6"565,-1 6-1038,1 0 1,0 1-1,0-1 1,0 0-1,-1 0 1,1 1-1,0-1 1,-1 0-1,1 0 1,0 0-1,0 0 1,-1 1-1,1-1 1,0 0-1,-1 0 1,1 0-1,0 0 1,-1 0-1,1 0 1,0 0-1,-1 0 1,1 0-1,0 0 1,-1 0-1,1 0 1,0 0-1,-1 0 1,1 0-1,0 0 1,-1 0-1,1-1 1,0 1-1,-1 0-62,0 0-1,1-1 1,-1 1-1,1 0 1,-1 0-1,1 0 1,-1 0-1,1 0 1,-1 0-1,0 0 1,1 0-1,-1 0 1,1 0 0,-1 0-1,1 0 1,-1 0-1,0 1 1,1-1-1,-1 0 1,1 0-1,-1 1 1,1-1-1,-1 0 1,1 1-1,0-1 1,-1 0-1,1 1 1,-1-1-1,1 1 1,0-1-1,-1 0 1,1 1 0,-1 0-1,-5 27 296,-2-1 0,-1 0 0,-2-1 0,-16 32 0,15-32-205,-20 42 608,-55 83-1,67-116-688,14-23 50,0-1 0,-14 19 1,7-13 163,8-11-183,1 0 0,-1 0 0,0-1 0,0 1-1,-9 6 1,14-12-77,0 0-1,0 0 1,0 0 0,-1 0-1,1 0 1,0 0-1,0 0 1,0 0-1,0 0 1,0 0 0,0 0-1,-1 0 1,1 0-1,0 0 1,0 0-1,0 0 1,0 0 0,0 0-1,-1 0 1,1 0-1,0 0 1,0 0 0,0 0-1,0 0 1,0 0-1,0-1 1,0 1-1,-1 0 1,1 0 0,0 0-1,0 0 1,0 0-1,0 0 1,0 0-1,0 0 1,0 0 0,0-1-1,0 1 1,0 0-1,0 0 1,-1 0-1,1 0 1,0 0 0,0 0-1,0-1 1,0 1-1,0 0 1,0 0 0,0 0-1,0-1 1,-1-12 410,4-20-79,1 18-251,1-1 1,0 1-1,1 0 0,12-20 1,-4 5-66,65-120 119,-51 102-106,-2-2 1,29-83-1,20-107 24,-55 155-200,-20 84 105,0 0-1,1 0 1,-1 0 0,0 0 0,0 1 0,1-1-1,-1 0 1,0 0 0,1 0 0,-1 0 0,1 1-1,-1-1 1,1 0 0,0 1 0,0-2 0,0 2 17,-1 0 1,0 0 0,0 0 0,1 0 0,-1 0 0,0 0-1,1 0 1,-1 0 0,0 0 0,0 0 0,1 0 0,-1 0-1,0 1 1,1-1 0,-1 0 0,0 0 0,0 0-1,1 0 1,-1 1 0,0-1 0,0 0 0,0 0 0,1 0-1,-1 1 1,0-1 0,0 0 0,0 0 0,0 1 0,1 0-1,11 29-87,-10-24 180,44 175 96,-14-49-26,-23-99-146,-3-9-6,13 33 0,94 194 169,-42-96-72,-23-66 378,-48-88-461,0-1 1,0 1 0,0 0-1,1-1 1,-1 1-1,0-1 1,0 1-1,0-1 1,0 1 0,0-1-1,0 1 1,0 0-1,0-1 1,0 1-1,0-1 1,0 1 0,-1-1-1,1 1 1,0-1-1,0 1 1,0-1-1,-1 1 1,1-1 0,0 1-1,-1-1 1,1 1-1,0-1 1,-1 0-1,1 1 1,-1-1 0,1 1-1,-1-1 1,1 0-1,-1 1 1,1-1-1,-1 0 1,1 0 0,-1 0-1,1 1 1,-1-1-1,1 0 1,-1 0 0,0 0-1,-4 1 63,1 0-1,-1 0 1,1-1-1,-7 0 1,-52-2 74,-1-3 0,-113-25 0,151 22-77,0-1 0,-36-17 0,33 13 163,17 6-57,9 5-696,0 0 0,-1 0 1,1 0-1,-1 0 0,-5-1 1,8 3 341,0 0-1,0 0 1,1-1 0,-1 1-1,0 0 1,0 0 0,1 0 0,-1 0-1,0 1 1,0-1 0,1 0 0,-1 0-1,0 0 1,0 1 0,1-1 0,-1 0-1,0 1 1,1-1 0,-1 0 0,0 1-1,1-1 1,-1 1 0,1-1 0,-1 1-1,1 0 1,-1-1 0,1 1 0,-1-1-1,1 1 1,-1 0 0,1-1-1,0 1 1,0 0 0,-1 0 0,0 11-1426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7:02.5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142 4 2976,'0'0'41,"0"0"1,0 0 0,0 0-1,0 0 1,0-1-1,0 1 1,0 0-1,0 0 1,0 0-1,0 0 1,-1 0-1,1 0 1,0 0-1,0 0 1,0 0 0,0 0-1,0 0 1,0 0-1,0 0 1,0 0-1,0-1 1,0 1-1,0 0 1,0 0-1,0 0 1,0 0-1,0 0 1,0 0 0,0 0-1,0 0 1,0 0-1,0 0 1,0 0-1,0 0 1,0-1-1,0 1 1,0 0-1,0 0 1,1 0-1,-1 0 1,0 0 0,0 0-1,0 0 1,0 0-1,0 0 1,0 0-1,0 0 1,0 0-1,0 0 1,0 0-1,0 0 1,0 0-1,0 0 1,0 0 0,0 0-1,1 0 1,-1 0-1,0 0 1,0-1-1,0 1 1,0 0-1,0 0 1,0 1-1,0-1 1,0 0-1,0 0 1,0 0 0,1 0-1,8 3 4415,5 6-805,-9-2-4400,13 31 2285,-16-31-1474,-1 0 0,0-1 1,0 1-1,-1 0 0,0 0 1,0 0-1,0 0 0,-2 8 1,-16 57 115,13-54-160,-11 30 45,-2-1 0,-34 61 0,31-63-28,9-21 59,2 2 0,0-1 0,2 2 1,-9 51-1,14-60 93,1 1 1,1 0 0,1-1-1,1 1 1,0 0 0,1-1-1,1 1 1,6 18 0,-7-32-108,0 0 0,0 0 0,0-1 0,1 1 0,0-1 1,-1 0-1,2 1 0,-1-1 0,0-1 0,1 1 0,0 0 0,0-1 1,0 0-1,0 0 0,0 0 0,1 0 0,-1-1 0,6 3 0,-2-2 6,0 0 1,0-1-1,1 1 0,-1-2 0,1 1 0,-1-1 0,1 0 0,0-1 1,16-1-1,-13-1-10,-3 2-71,-1-1 0,0 0 0,15-5 0,4 0-185,-20 5 299,-1 0 0,1-1 1,0 1-1,8-5 1,-14 6-250,0-1 0,0 0 1,1 1-1,-1-1 0,0 0 1,0 0-1,0 0 0,0 0 1,0 0-1,0 0 0,0 0 1,0 0-1,0 0 0,-1 0 1,1 0-1,0-1 0,-1 1 0,1 0 1,-1-1-1,1 1 0,-1 0 1,0-1-1,1 1 0,-1 0 1,0-3-1,-2-14-2259,2 4 816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7:02.9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49 4736,'-8'0'671,"1"-2"-1,-1 1 1,-10-4-1,12 1 2419,16 2-993,-5 1-2043,47-8 1467,23-2-464,-16 5-677,-22 2-334,0 1-1,0 2 1,-1 2 0,43 5-1,-38-1-209,3-1 48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7:04.0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78 150 2400,'-1'-1'102,"0"1"1,0 0 0,0-1-1,0 1 1,0 0-1,0 0 1,0 0-1,0 0 1,0 0 0,0 0-1,0 0 1,0 0-1,0 0 1,0 0-1,0 0 1,0 1-1,0-1 1,0 0 0,1 1-1,-1-1 1,0 1-1,0-1 1,0 1-1,0-1 1,-1 2 0,0-1 232,-1-1 0,1 1 0,-1-1 0,1 0 0,-1 0 1,0 0-1,1 0 0,-4-1 0,2 1 264,-18 0 1780,64-3 106,-19 1-1944,27 1 1,6 2-141,63-8 0,52 1-446,8 9 387,-142-1-202,62 5 226,-98-7-338,0 1 1,0-1-1,0 0 0,0 0 0,1 0 0,-1 0 0,0 0 1,0 0-1,0 0 0,0 0 0,0 0 0,0-1 0,0 1 1,0 0-1,0-1 0,0 1 0,0-1 0,1 0 0,-2 1-15,1-1-1,-1 1 0,0-1 1,0 1-1,1-1 0,-1 1 1,0-1-1,0 1 0,0-1 0,0 1 1,0-1-1,1 1 0,-1-1 1,0 1-1,0-1 0,0 0 1,-1 1-1,1-1 0,0 1 0,0-1 1,0 1-1,0-1 0,0 1 1,-1-2-1,-1-1 12,1 0 0,-1-1 0,0 1 0,-1 0 0,1 0 0,-1 0 0,1 0 0,-1 1 0,-4-5 0,-11-5-95,-1 1 0,0 1 0,-1 1 0,-23-9 0,0 1-17,17 2-19,26 15 108,0 0 0,0 0-1,0 0 1,0 0-1,0 0 1,1 0-1,-1-1 1,0 1 0,0 0-1,0 0 1,0 0-1,0 0 1,0 0-1,0 0 1,0 0-1,0 0 1,0 0 0,0 0-1,0 0 1,0 0-1,0 0 1,0 0-1,0-1 1,0 1 0,0 0-1,0 0 1,0 0-1,0 0 1,0 0-1,0 0 1,0 0-1,0 0 1,0 0 0,0 0-1,0 0 1,0-1-1,0 1 1,0 0-1,0 0 1,0 0-1,0 0 1,0 0 0,0 0-1,0 0 1,0 0-1,0 0 1,0 0-1,0 0 1,0 0 0,0 0-1,0-1 1,0 1-1,0 0 1,-1 0-1,1 0 1,0 0-1,0 0 1,0 0 0,0 0-1,6-2 25,36 4-50,0 1-1,0 3 0,0 1 1,77 24-1,-102-26 13,25 12 0,-36-14 47,-1 0 0,1 0 0,-1 1 0,0-1 0,0 1 0,0 1 0,8 7-1,-12-11-30,0 1 0,0 0 0,0 0 0,-1-1 0,1 1 0,0 0-1,-1 0 1,1 0 0,-1 0 0,1 0 0,-1 0 0,0 0-1,0 0 1,0 0 0,0 0 0,0 0 0,-1 0 0,1 0-1,-1 0 1,1 0 0,-1 0 0,1-1 0,-1 1 0,-1 2-1,-3 6 36,-1 0-1,0-1 1,-9 11-1,6-8-34,-4 6 139,-1 0-1,-1-1 0,-23 21 1,17-14 278,2-2-3442,4-13-4568,6-5 3985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7:08.5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1294 3072,'0'1'76,"0"-1"0,-1 0 0,1 0 0,0 1 0,0-1 1,0 0-1,0 0 0,-1 1 0,1-1 0,0 0 0,0 0 0,0 0 0,-1 0 0,1 1 1,0-1-1,0 0 0,-1 0 0,1 0 0,0 0 0,0 0 0,-1 0 0,1 0 1,0 0-1,0 0 0,-1 0 0,1 0 0,0 0 0,-1 0 0,0 0 597,9 0 548,-4-1-854,0 0-1,0 0 1,0 0 0,0-1-1,0 1 1,0-1 0,0 0-1,0 0 1,6-5-1,1 0 27,24-15 628,54-48 0,-56 44-733,128-122 835,-145 134-1035,8-10 2,113-117 417,-94 88-544,47-76 0,-54 64 146,39-91 0,-55 106-239,-1-1 0,-3-1 0,-3 0 0,12-85 0,-25 136 109,1-5-34,0 1 0,-1-1 0,1 0 0,-1 0 1,-1 1-1,1-1 0,-1 0 0,0 1 0,0-1 0,-3-8 1,4 13 5,-1 1 1,1-1-1,-1 0 1,0 1 0,1-1-1,-1 1 1,0-1-1,1 1 1,-1-1 0,0 1-1,0-1 1,1 1-1,-1 0 1,0-1 0,0 1-1,0 0 1,0 0-1,1-1 1,-1 1 0,0 0-1,0 0 1,0 0-1,0 0 1,0 0-1,0 0 1,1 1 0,-1-1-1,0 0 1,0 0-1,0 1 1,0-1 0,1 0-1,-1 1 1,0-1-1,0 1 1,0 0 0,-5 2-30,1 0 0,0 1 1,-8 7-1,0 1 36,1 1 0,1 0 0,0 1-1,1 0 1,-17 31 0,-29 82 658,23-41-228,-110 269 1459,139-346-1745,0 1 1,0 0 0,1-1-1,1 2 1,-1-1 0,2 0-1,-1 0 1,1 1 0,1-1-1,0 0 1,0 1 0,1-1-1,1 0 1,-1 1 0,5 11-1,-5-20-80,5 18 225,2 1-1,1-1 1,20 34-1,-20-40-187,-6-9 91,1 1 1,-1 0 0,2-1-1,-1 0 1,6 6 0,-9-10-112,1 0 1,-1 0-1,1 0 1,0 1-1,-1-2 1,1 1-1,0 0 1,0 0-1,0 0 1,0-1 0,0 1-1,0-1 1,0 0-1,0 0 1,0 1-1,0-1 1,0 0-1,0-1 1,0 1-1,0 0 1,0-1 0,2 0-1,0 0 6,-1 0 0,1-1 0,-1 0 0,1 0-1,-1 0 1,0 0 0,0 0 0,0-1 0,0 1 0,0-1 0,0 0-1,4-5 1,1-4-3,-1 0 0,8-15 1,1-3 15,3 2 23,-12 20-19,-1-1 0,8-15 0,-5 7-20,2 1 0,18-25 1,8-10-560,-36 50 50,-1 3 158,-3 11 33,-6 18 139,4-13 149,1-1 0,0 0 0,1 1 0,1 0 0,0 0 0,1-1 0,3 24 0,-2-34 14,1 0 0,1 0 0,-1 0 0,1 0 0,0 0 0,0 0 0,7 12 0,-8-17 8,0 0 0,1 0 0,0 0 0,-1 0 0,1 0 0,0 0 0,0 0 0,0 0-1,0-1 1,0 1 0,1-1 0,-1 1 0,0-1 0,1 0 0,-1 0 0,1 0 0,-1 0 0,1-1 0,-1 1-1,1-1 1,0 1 0,-1-1 0,1 0 0,5 0 0,5-2 66,0 0 1,0-1-1,0 0 1,0-1-1,-1 0 0,24-12 1,-11 3 24,0-2 0,27-20-1,-20 10 74,0-1 0,42-44 0,-62 55-207,1 0 1,-2-1-1,0 0 0,-1 0 0,0-1 0,-1 0 0,9-28 0,30-118-391,-34 111 381,9-74 1,-19 100-52,-1 7-252,0-23-1,-4 34-1,-3 11 198,-5 15 117,8-15-1,-4 12-137,0 0 1,-3 22-1,-8 22 85,-38 82-34,40-106 68,-2-2 0,-33 54-1,14-30 45,-104 174-165,14-32-125,1-3 644,109-165-315,12-23-30,0 0 0,-1 0 1,-1-1-1,-5 8 0,-21 25 418,19-30-62,12-10-378,0-1 1,0 1-1,0 0 1,0 0-1,0 0 1,0 0-1,0 0 0,0 0 1,0 0-1,0 0 1,0-1-1,0 1 1,0 0-1,0 0 1,0 0-1,0 0 0,0 0 1,0 0-1,0 0 1,0 0-1,0 0 1,0 0-1,0-1 0,0 1 1,0 0-1,-1 0 1,1 0-1,0 0 1,0 0-1,0 0 1,0 0-1,0 0 0,0 0 1,0 0-1,0 0 1,0 0-1,-1 0 1,1 0-1,0 0 0,0 0 1,0 0-1,0 0 1,0 0-1,0 0 1,0 0-1,0 0 1,-1 0-1,1 0 0,0 0 1,0 0-1,0 0 1,2-13 589,-2 11-562,-1 0 0,1 1 1,0-1-1,1 0 1,-1 0-1,0 1 0,1-1 1,-1 0-1,2-2 0,1-2-26,1 0 0,0 1 1,1-1-1,-1 1 0,1 0 0,0 0 0,0 1 0,1 0 0,-1-1 0,1 2 0,8-5 0,6-2 39,1 0 0,23-6-1,107-30-265,6-1 263,-134 38-43,-1-1-1,0-1 1,-1-1 0,0-1-1,-1-1 1,24-20 0,102-108 372,-140 136-361,22-24-31,0-1 1,-3-1 0,41-65-1,-64 92-29,1 0 0,-1-1 0,0 1 0,0-1 0,-1 1 0,1-1 1,0-11-1,-2 16 28,0 0 0,0-1 1,0 1-1,0-1 0,0 1 1,0-1-1,0 1 0,-1-1 1,1 1-1,-1-1 1,1 1-1,-1 0 0,0-1 1,1 1-1,-1 0 0,0 0 1,0-1-1,0 1 1,0 0-1,0 0 0,0 0 1,0 0-1,0 0 0,0 0 1,0 0-1,-1 1 0,1-1 1,0 0-1,-1 1 1,1-1-1,0 1 0,-1-1 1,1 1-1,-3-1 0,-1 1-10,-1-1-1,1 1 0,-1 0 0,1 0 1,-1 1-1,1 0 0,0 0 0,-1 0 1,1 0-1,0 1 0,0 0 0,0 0 0,0 0 1,0 1-1,0 0 0,0 0 0,-5 5 1,3-2 9,0 0 1,0 1-1,0-1 1,1 2-1,1-1 1,-1 1-1,1 0 1,0 0-1,-5 12 1,6-10 51,1 0 1,0 0-1,1 1 1,-1-1-1,2 1 1,0 0-1,0-1 1,1 1-1,0 0 1,1 0-1,0-1 1,1 1-1,0-1 1,6 20-1,-5-21 46,1 1 1,1-1-1,-1 0 0,1-1 1,1 1-1,0-1 0,0 0 0,0 0 1,1 0-1,0-1 0,1 0 1,-1-1-1,1 0 0,1 0 0,17 9 1,-16-10 23,0-2 0,1 1 0,0-1 0,0-1 0,0 0 0,0 0-1,0-1 1,22-1 0,-4-2 3,1-1 0,31-8 0,-51 9-101,0 0 1,-1-1 0,1 0 0,-1-1-1,0 0 1,11-6 0,-18-5 58,12-3 70,4-6-82,16-46 35,32-62 118,-28 63-109,46-113 0,19-68-150,-56 145-51,16-40-153,-52 107 144,-10 36 84,-1-1 0,1 1 1,-1 0-1,0 0 0,0 0 0,0 0 1,0 0-1,0 0 0,0-1 0,-1 1 1,1 0-1,-1 0 0,1 0 0,-2-2 1,2 3 13,-1 1 0,0-1 0,1 0 0,-1 1 0,0-1 0,1 0 0,-1 1 1,0-1-1,0 1 0,1 0 0,-1-1 0,0 1 0,0 0 0,0-1 0,0 1 0,1 0 1,-1 0-1,0 0 0,0 0 0,0 0 0,0 0 0,0 0 0,0 0 0,0 0 0,1 0 1,-1 0-1,0 0 0,0 1 0,0-1 0,0 0 0,1 1 0,-1-1 0,0 0 0,-1 2 1,-3 1-27,0 0 0,0 0 1,-8 8-1,7-4 17,-1 0 0,1 1 0,0 0 0,0 0 0,1 0 0,1 0 0,-7 14 0,-20 66 34,29-84-8,-113 423-250,107-396 279,-5 25 32,-12 101-1,23-127-43,1 1 1,2 0-1,1-1 0,1 1 0,8 31 0,-10-56 25,1 1 0,0-1 0,0 1 1,1-1-1,5 11 0,-7-15-9,0-1-1,0 1 1,0-1 0,0 1-1,1-1 1,-1 0 0,0 0-1,1 1 1,-1-1-1,1 0 1,-1 0 0,1-1-1,-1 1 1,1 0 0,0 0-1,-1-1 1,1 1 0,0-1-1,0 1 1,-1-1 0,1 0-1,0 0 1,0 0 0,0 0-1,-1 0 1,4 0 0,0-1 27,1-1 0,0 0 0,-1 0 0,0 0 0,1 0-1,-1-1 1,0 0 0,0 0 0,0 0 0,7-7 0,3-4 8,22-27 1,-21 23-79,43-50-44,83-87 351,-48 67-778,-93 87 497,8-6-520,-7 10 169,-3 5 272,-28 72-82,15-32 229,4-15 27,-11 66-1,20-91-35,0-6-39,1 0 0,-1 0 0,1 0 0,0 0-1,0 0 1,0 0 0,0 3 0,0-4-27,0-1 1,1 0-1,-1 0 1,0 0-1,0 0 1,0 1-1,0-1 1,0 0-1,0 0 1,0 0-1,0 0 1,1 0-1,-1 1 1,0-1-1,0 0 1,0 0-1,0 0 1,1 0-1,-1 0 1,0 0-1,0 0 1,0 0-1,0 0 1,1 0-1,-1 0 1,0 0-1,0 1 1,0-1-1,0 0 1,1 0-1,-1-1 1,0 1-1,12-5 224,-2-4-175,0 0-1,0 0 0,-1-1 0,12-17 1,13-13-22,-6 10-51,2 2 1,0 2-1,47-32 0,-45 40-338,-31 18 349,-1 0 0,0 0 0,1 1 0,-1-1 0,0 0 0,0 0 0,1 0 0,-1 0-1,0 0 1,0 0 0,1 1 0,-1-1 0,0 0 0,0 0 0,1 0 0,-1 1 0,0-1 0,0 0 0,0 0 0,0 1 0,1-1 0,-1 0 0,0 0 0,0 1-1,0-1 1,0 0 0,0 1 0,0-1 0,0 0 0,0 0 0,0 1 0,0-1 0,0 0 0,0 1 0,0-1 0,0 0 0,0 1 0,0-1 0,0 0 0,0 0 0,0 1 0,-1 16-129,-7 52-86,-12 79 201,11-111 94,5-25 65,1 1-1,1-1 1,-2 22 0,4-32 76,2-4-43,4-10 63,0 0-119,18-34 54,26-46-82,-41 80-92,-1 0 0,1 1 0,1-1 1,0 2-1,16-13 0,-16 14-45,42-30-173,-46 34 170,1 1 0,-1 0 1,1 0-1,0 1 0,14-5 1,-20 8 45,0 0 0,-1 0 1,1-1-1,-1 1 1,1 0-1,0 0 1,0 0-1,-1 0 0,1 0 1,0 0-1,-1 0 1,1 0-1,0 0 0,-1 0 1,1 0-1,0 0 1,-1 0-1,1 0 0,0 1 1,-1-1-1,1 0 1,0 1-1,-1-1 0,1 0 1,-1 1-1,1-1 1,-1 1-1,1-1 0,-1 1 1,1-1-1,-1 1 1,1-1-1,-1 1 0,0-1 1,1 1-1,-1 0 1,0-1-1,1 1 0,-1 0 1,0-1-1,0 1 1,0 0-1,0-1 0,1 1 1,-1 1-1,0 3-3,-1 0 1,1 0-1,-1 0 0,0 0 0,-1 6 0,2-11 10,-30 89-278,5-19 376,16-36 415,29-46-250,-12 5-239,0-1 1,-1 0-1,13-18 1,-2 3 15,-18 23-39,70-78 226,-61 69-275,1 0 1,1 1 0,-1 0 0,1 0-1,23-10 1,-33 17 21,1 0 0,0 0 1,-1 1-1,1-1 0,0 1 1,0 0-1,0-1 0,0 1 0,-1 0 1,1 0-1,0 0 0,0 0 0,3 1 1,-4-1 12,1 1 0,-1-1 1,0 1-1,0-1 0,0 1 1,0 0-1,0-1 0,0 1 1,0 0-1,0 0 1,-1-1-1,1 1 0,0 0 1,0 0-1,-1 0 0,1 0 1,-1 0-1,1 0 1,0 0-1,-1 1 0,0-1 1,1 1-1,4 14-12,2 11 39,16 35 0,-20-54 36,1-1 1,-1 0 0,2-1-1,-1 1 1,1-1 0,-1 0-1,2 0 1,-1 0-1,11 8 1,-14-12-48,0-1 1,0 1-1,0-1 1,0 0-1,0 0 0,0 0 1,1 0-1,-1 0 1,0 0-1,1-1 0,-1 1 1,1-1-1,-1 0 1,0 1-1,1-1 0,-1 0 1,1 0-1,-1-1 1,3 0-1,-1 0 10,0 0-1,0-1 1,0 0 0,0 0 0,-1 0-1,1-1 1,-1 1 0,1-1 0,5-5-1,11-14 53,24-31 0,-14 15 22,-16 22-76,-1 0 1,-1-1 0,-1 0-1,0-1 1,-2 0 0,9-21-1,-18 38-20,1 0 0,-1 0 0,1-1 0,-1 1 0,1 0 0,-1-1 0,0 1 0,0 0 0,0-1 0,0 1 0,0 0 0,0-1 0,0 1 0,0 0 0,0-1 0,-1 1 0,1 0 0,-1 0-1,1-1 1,-1 1 0,1 0 0,-1 0 0,0 0 0,1 0 0,-1-1 0,0 1 0,0 0 0,0 0 0,-1 0 0,0 0-11,0 0 0,0 0-1,0 0 1,-1 0 0,1 1 0,0-1 0,-1 1-1,1-1 1,0 1 0,-1 0 0,1 0 0,0 0 0,-1 0-1,1 1 1,0-1 0,-1 1 0,-2 0 0,-4 2-7,1 0 0,-1 0 0,1 1 1,0 1-1,0-1 0,0 1 0,0 0 0,1 1 1,0 0-1,0 0 0,0 1 0,1-1 1,0 1-1,0 1 0,1-1 0,0 1 0,1 0 1,-1 0-1,1 1 0,1-1 0,0 1 1,0-1-1,-3 18 0,5-14 95,0-1-1,1 1 1,1-1 0,-1 1 0,2-1-1,0 0 1,0 1 0,1-1 0,0 0-1,1 0 1,1-1 0,-1 1 0,12 16-1,-12-20-26,1 0 0,1 0 1,0 0-1,0 0 0,0-1 0,0 0 0,1-1 0,0 1 0,1-1 0,-1 0 0,1-1 0,0 0 0,0 0 0,0-1 1,0 0-1,1 0 0,-1-1 0,13 2 0,-11-3-130,0-1 0,1 1 0,-1-2-1,0 1 1,20-5 0,-24 4-488,0-1 1,0 0-1,-1 0 1,1 0-1,-1-1 1,1 0-1,-1 0 0,0 0 1,0-1-1,0 1 1,5-6-1,7-8-1896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7:08.9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38 8128,'0'-13'3680,"9"13"-3168,-4-3-96,9 3-320,5-5 96,9 1-96,-5 1 0,7 3-32,-13-9-1248,8 18 640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7:09.3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38 5472,'-47'-13'2496,"58"19"-2176,-3-6 1952,12 3-1312,16-3 672,8 4-960,42-8 320,3 1-576,33-11-224,-3 10-128,0-5 128,-16 9-96,-8-3-160,-15 3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7:09.6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1 107 3232,'7'-14'1035,"-2"9"-614,6 0-140,33-14 3891,-3 4-1592,-30 10-1415,1 1-1,0 0 0,20-5 0,-20 9-432,-11 0-163,-6 0 7,1 4-352,4-4-218,0 0 1,0 0 0,0 1 0,0-1 0,0 0-1,0 1 1,0-1 0,0 0 0,-1 0 0,1 1-1,0-1 1,0 0 0,0 0 0,0 0 0,-1 1-1,1-1 1,0 0 0,0 0 0,-1 0 0,1 0-1,0 1 1,0-1 0,-1 0 0,1 0 0,0 0-1,0 0 1,-1 0 0,1 0 0,0 0-1,0 0 1,-1 0 0,1 0 0,0 0 0,-1 0-1,1 0 1,0 0 0,0 0 0,-1 0 0,1 0-1,0 0 1,-1 0 0,1 0 0,0 0 0,0-1-1,-1 1 1,1 0 0,0 0 0,-5-3 74,0 0-1,0 0 1,1 0 0,-1-1 0,1 0-1,-4-5 1,6 4-124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7:16.2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202 329 1984,'0'0'70,"1"0"0,0 0-1,-1 0 1,1 0 0,-1 0 0,1 0 0,-1 0 0,1 0-1,-1 0 1,1 0 0,-1-1 0,1 1 0,-1 0 0,0 0-1,1-1 1,-1 1 0,1 0 0,-1-1 0,1 1 0,-1 0-1,0-1 1,1 1 0,-1 0 0,1-2 0,6-5 2216,-2 5-1685,-1-1 0,1-1 1,-1 1-1,0 0 0,6-8 0,-4 5-123,-5 5-348,0-1 0,0 1 0,0 0 0,0-1 0,0 1 0,0 0 0,-1-1 0,1 1 0,-1-1 0,1 1 0,-1-1 0,0 1 0,1-1 0,-1 1 0,0-1 0,0 1 1,0-1-1,0 1 0,0-1 0,-1-1 0,-13 49-642,-7 23 662,-55 162 526,65-204-561,-2 6 113,-1 0 1,-32 53-1,30-60-38,-22 30 735,28-46-439,5-9 117,4-2-532,1 0 0,-1 1 0,1-1 1,0 0-1,-1 0 0,1 0 0,0 0 0,0 1 0,-1-1 0,1 0 1,0 0-1,0 0 0,0 0 0,0 0 0,0 1 0,0-1 0,1-1 0,0-7 242,0-1-1,5-16 0,60-167-130,85-196-369,-138 359 27,-2 0 0,0 0 0,5-33 0,-13 52 152,-1 1 0,8-16 0,-1 0-21,-9 26 27,0 0 0,0 0 1,0 0-1,0-1 0,0 1 0,0 0 1,0 0-1,0 0 0,0 0 1,0 0-1,0 0 0,0 0 0,0 0 1,0 0-1,0 0 0,1 0 1,-1 0-1,0 0 0,0 0 0,0 0 1,0 0-1,0 0 0,0 0 1,0 0-1,0 0 0,0 0 0,0 0 1,0 0-1,0 0 0,0 0 1,0 0-1,0 0 0,1 0 0,-1 0 1,0 0-1,0 0 0,0 0 0,0 0 1,0 0-1,0 0 0,0 0 1,0 0-1,0 1 0,0-1 0,0 0 1,0 0-1,0 0 0,0 0 1,0 0-1,0 0 0,0 0 0,0 0 1,0 0-1,0 0 0,0 0 1,0 0-1,0 0 0,0 0 0,0 0 1,0 0-1,0 1 0,0-1 1,0 0-1,0 0 0,5 8-55,3 14-36,10 28 47,36 69 0,-7-20 69,-36-73-15,16 39-100,56 95 0,-57-117 153,76 111-111,-71-107 237,-29-43-142,0 0 0,0 1-1,0-1 1,0 1 0,-1-1-1,0 1 1,1-1 0,-2 1 0,2 6-1,-3-10-26,1 1 0,0 0 0,0 0 0,-1-1 0,1 1 0,-1 0-1,1-1 1,-1 1 0,0-1 0,0 1 0,1-1 0,-1 1 0,0-1-1,-1 1 1,1-1 0,0 0 0,0 0 0,0 1 0,-1-1-1,1 0 1,-1 0 0,1 0 0,-1-1 0,1 1 0,-1 0 0,1 0-1,-3 0 1,-4 1 10,0 1 0,-1-2 0,1 1-1,-9 0 1,10-2-69,-12 1 182,0 0 0,0-2 0,0 0-1,-22-5 1,-77-20 104,-37-20-223,94 27-183,35 15-672,25 4 715,0 0 0,0 0-1,1 0 1,-1 0 0,0 1 0,1-1 0,-1 0 0,0 0-1,1 0 1,-1 1 0,0-1 0,1 0 0,-1 1-1,0-1 1,0 1 0,1-1-1,0 1 0,-1-1 0,1 1 1,0-1-1,0 0 0,0 1 0,0-1 0,0 1 0,0-1 0,0 1 0,0-1 0,0 1 1,0-1-1,0 0 0,0 1 0,0-1 0,0 1 0,0-1 0,0 1 0,0-1 0,1 0 1,-1 1-1,0-1 0,0 1 0,0-1 0,1 0 0,-1 1 0,2 1-376,0 0-1,-1 0 1,1-1-1,0 1 1,0-1-1,0 1 1,3 1-1,1 0-777,11 9-764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7:17.7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23 4480,'-11'-6'1445,"11"5"-1381,0 1 0,0 0 0,0 0 0,0-1 0,0 1 0,0 0 0,0 0 0,0-1 0,0 1 0,0 0 0,0 0 0,0-1 0,0 1-1,0 0 1,0-1 0,0 1 0,0 0 0,0 0 0,0 0 0,1-1 0,-1 1 0,0 0 0,0 0 0,0-1 0,0 1 0,1 0 0,-1 0 0,0 0 0,0 0 0,2-3 1841,4 2-1464,0-1 0,0 1 0,0 0 0,1 0 0,-1 1 0,0 0 0,9 0 0,0 1 90,-13-1-486,0 0 0,0 0 0,0 1 1,0-1-1,-1 1 0,1 0 1,0-1-1,0 1 0,-1 0 1,1 0-1,-1 0 0,1 0 0,-1 0 1,1 1-1,-1-1 0,1 0 1,-1 1-1,0-1 0,0 1 0,1 1 1,2 3 175,0 0 1,-1 0-1,0 0 1,2 9-1,-2-7-84,-1 1-1,0-1 0,-1 1 0,0 0 1,0 16-1,-7 46 139,-21 93 48,13-83-171,-8 51 595,16-109-534,4-19-113,1 0-1,0 0 1,0 1 0,0-1 0,0 1-1,1-1 1,0 0 0,0 1 0,0 4-1,0-9-50,1 1 0,-1 0 0,0-1 0,1 1-1,-1 0 1,0-1 0,1 1 0,-1-1 0,1 1-1,-1-1 1,1 1 0,-1-1 0,1 1 0,0-1-1,-1 1 1,1-1 0,-1 0 0,1 1 0,0-1-1,-1 0 1,1 0 0,0 1 0,-1-1-1,1 0 1,0 0 0,0 0 0,-1 0 0,1 0-1,0 0 1,0 0 0,29-4 94,-19 2 9,8 0-55,32-5 46,-14 0-199,44-2-1,-71 8 69,15 0-31,0 0 1,0 2-1,27 4 0,-43-3 265,1-1-1676,-9-1 1327,-1 0 0,0 0 1,0-1-1,1-2-2672,-1 3 2673,0 0-1,0 0 0,0 0 0,0 0 1,0-1-1,0 1 0,0 0 0,0 0 1,-2-6-3035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0:47.7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1242 3136,'-15'0'1029,"14"0"-967,1 0 0,-1 0-1,1 0 1,-1 1 0,1-1 0,-1 0-1,1 0 1,0 0 0,-1 1 0,1-1-1,-1 0 1,1 1 0,0-1-1,-1 0 1,1 1 0,0-1 0,-1 0-1,1 1 1,0-1 0,-1 1 0,1-1-1,0 1 1,0-1 0,0 1-1,-1-1 1,1 1 0,0-1 0,0 1-1,0-1 1,0 1 0,0-1 0,0 1-1,0-1 1,0 1 0,0-1 0,0 1-1,0-1 1,0 1 0,1 0-1,0 1 127,0-1-1,0 1 0,1 0 0,-1-1 0,1 1 1,-1 0-1,1-1 0,-1 0 0,1 1 0,0-1 0,0 0 1,0 0-1,0 0 0,0 0 0,0 0 0,0 0 1,0-1-1,0 1 0,0-1 0,0 1 0,0-1 0,0 0 1,4 0-1,3 0 234,1 0 0,-1-1 0,0 0 0,12-2 0,-10 0-221,0 0 1,-1-1 0,1 0-1,-1-1 1,0 0 0,0 0-1,0-1 1,-1 0 0,1-1-1,-2 0 1,1-1 0,-1 0 0,0 0-1,-1 0 1,12-17 0,-6 3-68,-1 0 0,0-1 0,-2 0 1,-1-1-1,0 1 0,4-27 0,3-22 531,9-88 0,-25 156-699,1-1 0,0 0 0,0 1 0,1-1 0,2-5 0,-4 9 24,1 1 0,-1-1 0,0 1 1,0-1-1,1 1 0,-1-1 0,0 1 1,1-1-1,-1 1 0,1 0 0,-1-1 1,1 1-1,-1-1 0,1 1 1,-1 0-1,1-1 0,-1 1 0,1 0 1,0-1-1,0 2 10,0-1 0,-1 0 1,1 0-1,0 0 0,-1 1 0,1-1 1,-1 0-1,1 0 0,-1 1 0,1-1 1,0 1-1,-1-1 0,1 0 0,-1 1 1,0-1-1,1 1 0,-1-1 0,1 1 1,-1 0-1,0-1 0,1 1 1,-1 1-1,8 12-8,-1 0 0,-1 1 0,8 24 0,7 51 345,-10-40-98,-4-19-153,-2 1-1,-1 0 1,-2 1-1,-1-1 1,-5 47-1,4-77-50,0 1 0,0-1-1,-1 1 1,1-1 0,-1 0 0,0 1 0,1-1-1,-1 0 1,0 0 0,-1 0 0,1 0-1,0 0 1,0 0 0,-1 0 0,1 0 0,-1 0-1,0 0 1,0-1 0,1 1 0,-1-1-1,0 1 1,0-1 0,0 0 0,-1 0-1,1 0 1,0 0 0,0 0 0,0 0 0,-1-1-1,1 1 1,-1-1 0,1 0 0,0 1-1,-1-1 1,1 0 0,-1 0 0,1-1 0,-4 0-1,-2 0-51,0 0 0,0-1 0,0-1 0,0 1 0,0-1 0,0-1 0,-10-5 0,6-1-163,11 12 37,-1-1 8,9 0-59,2 4 201,0-1-1,0 0 1,0-1-1,0 0 1,1-1-1,-1 0 1,1 0-1,-1-1 0,1 0 1,0 0-1,-1-1 1,1-1-1,0 0 1,14-3-1,-2 0 56,0-2 0,0-1 0,-1 0 0,0-1 0,24-14 0,-30 13-25,0 0 0,0-2 0,-1 1 0,0-2 0,-1 0 0,-1 0 0,0-1-1,-1-1 1,0 0 0,9-16 0,-9 11-27,0 0 1,-2-1-1,-1 0 0,0 0 1,-2-1-1,0 0 0,5-36 1,-10 45-31,0 1 0,-1-13 1,0 21 8,0-1-1,0 1 1,-1 0 0,0-1-1,1 1 1,-1 0 0,0 0-1,-1 0 1,1 0 0,-4-6-1,4 8 4,0 0 1,0 0-1,0 0 0,0 0 0,0 1 0,0-1 0,0 0 0,0 1 0,0-1 0,-1 1 1,1-1-1,0 1 0,0-1 0,-1 1 0,1 0 0,0 0 0,-1 0 0,1 0 0,0 0 1,-1 0-1,1 0 0,0 0 0,-1 0 0,1 0 0,0 1 0,0-1 0,-3 2 0,-1-1-12,1 1-1,-1 0 1,0 1-1,1-1 0,-7 6 1,2-1 23,1 1 1,0 0-1,1 0 1,0 1-1,-12 18 1,7-9 19,-8 11 8,1 1 0,1 0 0,2 1 0,-13 36-1,26-59-17,1 1-1,0-1 1,0 1-1,1 0 1,-1 15-1,2-19 2,0-1-1,1 0 1,-1 0-1,1 0 1,0 0-1,0 0 1,0 0-1,1 0 0,-1 0 1,1 0-1,0 0 1,0-1-1,0 1 1,4 3-1,-2-2 27,1 0 0,-1-1 0,1 1 0,1-1 0,-1-1 0,0 1 0,1-1 0,0 0 0,0 0 0,0 0 0,0-1 0,0 0 0,1 0 0,-1-1 0,0 0 0,1 0 0,-1 0 0,13-1 0,2-2 37,1 0 0,-1-2 0,1 0-1,25-10 1,-27 8-79,0-2 0,-1-1-1,0 0 1,32-21-1,64-57 225,-93 69-153,49-35-196,-65 50 18,-10 10 166,-2 6-34,-11 26-127,2 0 1,-14 61-1,28-96 111,0-1 1,1 1-1,0-1 0,-1 1 1,1-1-1,0 1 1,1-1-1,-1 1 1,1-1-1,-1 1 1,1-1-1,0 1 1,0-1-1,0 0 0,4 6 1,-4-7-3,1 0-1,0 0 1,0 0 0,0 0 0,0 0 0,0 0-1,0-1 1,0 1 0,0-1 0,1 0 0,-1 0-1,0 0 1,1 0 0,-1 0 0,1 0 0,-1 0-1,1-1 1,0 0 0,-1 1 0,1-1 0,4 0-1,4-1 34,1 0 0,-1 0-1,0-1 1,0-1-1,0 0 1,12-4-1,-5-1 85,0 0 0,27-17 0,-29 14-126,0-1-1,-1-1 1,0-1 0,-1 0-1,0 0 1,-1-2 0,13-19-1,66-124 63,-71 119 46,10-18-145,33-85-1,12-80 176,-55 149-165,-2-1 0,14-131 0,-33 199 26,1 0-6,-1 0 0,0 0 0,-1-11 0,1 17 3,0 0 0,0 0 0,0 0-1,0 0 1,0 0 0,-1 0 0,1 0 0,-1 0-1,1 0 1,0 0 0,-1 0 0,0 0-1,1 1 1,-1-1 0,1 0 0,-1 0 0,0 0-1,0 1 1,1-1 0,-1 0 0,0 1-1,0-1 1,0 1 0,0-1 0,0 1 0,0-1-1,0 1 1,0 0 0,-2-1 0,2 1-7,-1 0 1,1 1 0,-1-1-1,0 1 1,1-1 0,-1 1-1,1-1 1,0 1 0,-1 0-1,1 0 1,-1 0-1,1 0 1,0 0 0,0 0-1,-1 0 1,1 0 0,0 0-1,0 1 1,0-1 0,0 0-1,0 3 1,0-3 1,-10 16-33,2 1-1,0 0 1,1 0 0,0 1 0,-5 26 0,-1-4-86,-68 251 213,74-252-64,2 0-1,-2 63 1,13 84 203,-3-163-141,0 1 0,2-1 0,1 0 0,13 38 0,-17-59-50,0 0 0,0 0-1,1 0 1,-1-1 0,1 1 0,0 0 0,0-1 0,0 1 0,0-1 0,4 3 0,-5-4-18,0 0-1,1 0 1,-1 0 0,0-1-1,1 1 1,-1-1 0,0 1 0,1-1-1,-1 0 1,1 1 0,-1-1 0,1 0-1,-1 0 1,1 0 0,-1 0-1,1 0 1,-1 0 0,0 0 0,1-1-1,-1 1 1,1-1 0,-1 1-1,1-1 1,-1 1 0,2-2 0,5-3 28,1-1 0,-1-1 0,0 0 0,13-14 0,-4 4 12,108-95 83,-115 104-173,1 0 0,15-8-1,-22 13 11,0 1-1,0 0 1,1 0-1,-1 1 0,1-1 1,0 1-1,0 0 1,-1 0-1,8 0 0,-11 1 28,1 0-1,-1 0 0,0 1 1,1-1-1,-1 0 0,0 1 1,1-1-1,-1 1 0,0-1 1,0 1-1,1 0 0,-1-1 1,0 1-1,0 0 0,0 0 1,0 0-1,0 0 0,0 0 1,0 0-1,0 0 0,-1 0 1,1 0-1,0 1 0,-1-1 1,1 0-1,-1 0 0,1 1 1,0 1-1,1 5-7,0-1 0,-1 1 0,1 15 0,-2-18 17,4 101 74,-4-97-69,1 0 0,-1-1 1,2 1-1,-1-1 0,1 1 0,0-1 0,1 0 0,0 0 0,7 15 0,-8-19 2,0-1-1,0 0 1,0 0-1,1-1 1,-1 1 0,1 0-1,-1-1 1,1 0-1,0 1 1,0-1-1,0 0 1,0 0-1,1-1 1,-1 1 0,0-1-1,1 0 1,-1 1-1,1-2 1,-1 1-1,1 0 1,0-1-1,-1 1 1,1-1 0,-1 0-1,6-1 1,0 0-8,0-1 1,-1 0 0,1 0 0,0-1 0,-1 0 0,0-1-1,11-6 1,2-3-32,26-20 0,-28 17 43,-2-1-1,24-27 0,11-12-43,-52 56 28,1 0 1,-1 0 0,0 0 0,0 0-1,0-1 1,0 1 0,0 0-1,0 0 1,0 0 0,0 0 0,0 0-1,1-1 1,-1 1 0,0 0-1,0 0 1,0 0 0,0 0 0,0 0-1,1 0 1,-1 0 0,0 0-1,0-1 1,0 1 0,0 0 0,1 0-1,-1 0 1,0 0 0,0 0-1,0 0 1,0 0 0,1 0 0,-1 0-1,0 0 1,0 0 0,0 0-1,1 0 1,-1 0 0,0 0 0,0 1-1,0-1 1,0 0 0,1 0-1,-1 0 1,0 0 0,0 0 0,0 0-1,0 0 1,0 0 0,0 1-1,1-1 1,-2 13-37,-12 27-72,11-34 124,-9 22-86,5-12-24,-6 22-1,7-19 37,1-7 45,1 1 0,-1 21 0,3-31 27,1 0 1,0 1-1,0-1 1,1 0-1,-1 1 1,1-1-1,0 0 1,-1 0-1,1 1 1,1-1-1,-1 0 1,0 0-1,1 0 1,0 0-1,1 2 1,-2-4-1,0 0 0,0 0 0,0-1 0,0 1-1,0 0 1,0-1 0,0 1 0,0-1 0,0 1 0,0-1 0,0 1 0,0-1 0,0 0-1,1 0 1,-1 1 0,0-1 0,0 0 0,0 0 0,0 0 0,0 0 0,1-1 0,-1 1-1,0 0 1,0 0 0,0-1 0,0 1 0,0 0 0,0-1 0,0 1 0,0-1 0,0 0-1,0 1 1,1-2 0,3-1-12,0-1 1,0 1-1,0-1 0,7-8 1,-4 2 33,0 0 1,0 0-1,6-12 1,-11 16-25,-1 1 0,1 0 1,-1-1-1,0 1 0,0-1 0,-1 0 1,0 1-1,0-1 0,1-9 0,-3-2-12,0 0 1,-1 1-1,-4-22 0,4 30-14,0 0 0,-1 0 0,0 0 0,0 1 0,-1-1 0,0 1 0,0 0 0,-9-12 0,11 17 0,0 0-1,0 0 0,0 0 1,-1 0-1,1 1 0,-1-1 0,1 1 1,-6-2-1,6 2 1,0 0 0,-1 0 0,1-1 1,0 1-1,0-1 0,-4-2 0,6 4 12,0 0-1,0 0 1,0-1-1,0 1 1,0 0 0,0 0-1,0-1 1,0 1-1,0 0 1,0 0-1,0-1 1,0 1 0,0 0-1,0 0 1,0-1-1,0 1 1,1 0 0,-1 0-1,0-1 1,0 1-1,0 0 1,0 0 0,0 0-1,1 0 1,-1-1-1,0 1 1,0 0 0,0 0-1,0 0 1,1 0-1,-1-1 1,0 1 0,0 0-1,1 0 1,-1 0-1,10-6 38,-10 5-37,31-13-13,-1 0 1,1 2-1,1 1 0,0 2 1,1 1-1,0 1 1,0 2-1,38-1 0,-61 6-12,-1-1 0,1 2 1,0-1-1,-1 1 0,1 1 0,-1-1 0,17 7 0,-22-7 34,-1 1 0,0 0 1,1 0-1,-1 0 0,0 0 0,0 1 1,0-1-1,0 1 0,0 0 0,-1 0 0,1 0 1,-1 0-1,0 0 0,0 0 0,0 1 0,0-1 1,-1 1-1,1-1 0,-1 1 0,0 0 0,1 6 1,0 1 24,0-1 1,-2 1 0,1 0 0,-1 0-1,-1 0 1,-3 21 0,-22 61 248,6-25 69,20-68-347,-1 0 0,1 0-1,0 1 1,0-1 0,0 0 0,0 0 0,0 0 0,0 0-1,0 0 1,0 0 0,0 1 0,0-1 0,0 0 0,0 0-1,0 0 1,0 0 0,0 0 0,0 0 0,0 1 0,0-1-1,0 0 1,0 0 0,0 0 0,0 0 0,0 0 0,0 1-1,0-1 1,0 0 0,0 0 0,0 0 0,0 0 0,0 0-1,1 0 1,-1 0 0,0 1 0,0-1 0,0 0-1,0 0 1,0 0 0,0 0 0,0 0 0,0 0 0,1 0-1,-1 0 1,0 0 0,0 0 0,0 0 0,0 0 0,0 0-1,9-4 105,6-9-12,43-48 38,5-5-242,-62 65 92,0 0 0,0 0-1,0 0 1,0 1 0,0-1-1,0 0 1,0 0 0,1 1 0,-1-1-1,0 1 1,0-1 0,0 1-1,1 0 1,-1-1 0,0 1-1,0 0 1,1 0 0,-1 0-1,0 0 1,3 0 0,-2 1 5,-1-1 1,1 1-1,0 0 0,-1 0 1,1 0-1,0 0 1,-1 0-1,1 1 1,-1-1-1,0 0 0,1 1 1,-1-1-1,2 4 1,1 2-6,0 0 0,-1 0-1,0 0 1,0 0 0,-1 1 0,1-1 0,-2 1 0,2 12 0,-1-9 56,0-1 0,1 0 1,6 18-1,-8-25-15,1 1 0,0-1 1,-1 1-1,1-1 1,1 0-1,-1 0 1,0 0-1,1 0 0,0 0 1,-1-1-1,6 4 1,-6-5-5,1 1 0,-1-1 0,0-1 1,1 1-1,-1 0 0,1-1 1,0 1-1,-1-1 0,1 0 0,0 1 1,-1-1-1,1-1 0,-1 1 0,1 0 1,0-1-1,-1 1 0,5-2 1,0-1 18,0 0 0,0 0 0,-1 0 1,1-1-1,0 0 0,8-7 0,37-36 159,6-15-218,85-119 0,-138 173-14,30-38-105,-31 42 126,0-1 1,0 1 0,0 0 0,1 0 0,-1 1-1,1 0 1,6-4 0,-10 7 6,1-1 1,-1 0-1,0 1 0,1 0 1,-1-1-1,1 1 0,-1 0 1,1 0-1,-1 0 0,1 0 1,-1 0-1,1 0 0,-1 0 1,0 0-1,1 1 0,-1-1 1,1 0-1,-1 1 1,0-1-1,1 1 0,-1 0 1,0 0-1,1-1 0,-1 1 1,0 0-1,0 0 0,0 0 1,0 0-1,0 0 0,0 0 1,0 0-1,0 1 0,0-1 1,-1 0-1,1 0 0,0 3 1,4 4 41,-1 1 0,-1 0 0,0 0 0,3 12 0,-5-17-50,6 23-5,-1 1 1,-2 0-1,0 0 1,-2 0-1,-1 0 1,-3 39-1,2-65 43,0-1-1,0 1 0,-1-1 1,1 1-1,0-1 0,-1 1 1,1-1-1,-1 0 1,1 1-1,-1-1 0,1 0 1,-1 1-1,0-1 0,0 0 1,0 0-1,0 0 1,0 0-1,0 0 0,0 0 1,0 0-1,0 0 0,0 0 1,0 0-1,-1 0 1,1-1-1,0 1 0,-1 0 1,1-1-1,-2 1 0,-1-1 8,0 0-1,1 0 1,-1 0-1,0 0 1,1-1 0,-1 1-1,1-1 1,-1 0-1,1 0 1,0-1-1,-6-1 1,-7-6-10,1-1 1,-1-1 0,1 0-1,-19-19 1,21 18-179,84 51-356,18 5 661,-79-40-74,0-1 0,1 1 0,13 1 0,-20-4-253,0 0-1,1-1 1,-1 1-1,0-1 0,1 0 1,-1 0-1,0-1 1,1 0-1,-1 1 1,7-3-1,7-3-1005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7:18.1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62 6560,'0'0'249,"0"0"-208,0 0 0,0 0 0,0 0 0,0 0 0,0 0-1,0 0 1,0-1 0,0 1 0,0 0 0,0 0 0,0 0 0,0 0 0,0 0 0,0 0 0,0 0 0,0-1-1,0 1 1,0 0 0,0 0 0,0 0 0,0 0 0,0 0 0,0 0 0,0 0 0,0-1 0,0 1 0,0 0-1,0 0 1,0 0 0,0 0 0,0 0 0,1 0 0,-1 0 0,0 0 0,0 0 0,0 0 0,0-1 0,0 1-1,0 0 1,0 0 0,0 0 0,1 0 0,-1 0 0,0 0 0,0 0 0,0 0 0,0 0 0,0 0 0,0 0-1,1 0 1,-1 0 0,0 0 0,0 0 0,0 0 0,0 0 0,0 0 0,0 0 0,0 0 0,1 0 0,-1 0-1,0 1 1,0-1 0,0 0 0,0 0 0,0 0 0,24-2 1352,0-1 0,-1 0 0,1-2 0,35-12 0,-31 9-1298,1 1 0,37-3 0,-48 8-119,0 1 0,0 1 0,1 1 0,34 5 0,-48-5-156,-2 0-95,0-1-1,-1 1 1,1-1-1,-1 1 1,1 0-1,-1 0 1,4 3 0,-1-2-1149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7:18.4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46 6304,'-5'-12'2848,"10"12"-2464,-1-5 1280,6 5-992,4-4 1216,5 4-1088,4-3 384,7-3-704,-2-2-193,5 8-191,4-4-96,6 4 32,8-3-32,-2 6 0,7-3-1855,-3 4 1023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7:19.4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9 242 3136,'0'0'6512,"-9"0"-3739,19-4 736,-8 2-3401,0 1 0,0-1 0,1 1 0,-1 0 0,1-1 0,-1 1 0,1 0 0,-1 1 0,1-1 0,0 0 0,3 0 0,54-5 446,92 4 0,-95 2-531,254 9 531,-88-9-170,-222 0-410,-1 0 53,0 0 1,1 0 0,-1 0-1,1 0 1,-1-1-1,0 1 1,1 0-1,-1 0 1,0 0 0,1 0-1,-1-1 1,1 1-1,-1 0 1,0 0 0,0 0-1,1-1 1,-1 1-1,0 0 1,1-1 0,-1 1-1,0 0 1,1-1-1,-6-7 74,3 3-93,-1 1-1,1 0 1,-1 0-1,-6-7 1,-40-46-338,-13-12 516,57 63-184,0 1 0,0-1-1,0 0 1,1-1 0,-7-12 0,11 19-3,0 0 0,0 0 0,-1 0 1,1-1-1,0 1 0,0 0 0,0 0 0,0 0 1,0-1-1,0 1 0,0 0 0,0 0 1,0-1-1,0 1 0,0 0 0,0 0 0,0-1 1,0 1-1,0 0 0,0 0 0,0 0 1,0-1-1,0 1 0,0 0 0,1 0 0,-1 0 1,0-1-1,0 1 0,0 0 0,0 0 1,0 0-1,1-1 0,-1 1 0,0 0 0,0 0 1,0 0-1,0 0 0,1 0 0,-1-1 0,0 1 1,0 0-1,1 0 0,14 0-179,24 9-38,-38-9 228,54 18 121,87 41 0,-121-48-205,1 0 1,21 16-1,-36-21 58,1 0 0,-1 0 1,0 0-1,-1 1 0,0 0 0,0 0 1,0 1-1,7 11 0,-12-16 14,0-1 0,0 0 0,0 1-1,0-1 1,0 1 0,-1-1 0,1 1 0,-1 0 0,0-1 0,1 1-1,-1 0 1,0-1 0,-1 1 0,1 0 0,0-1 0,-2 6-1,0-4 10,1 0-1,-1-1 0,0 1 0,-1 0 0,1-1 0,-1 1 0,1-1 0,-1 0 0,-5 5 0,-4 1 42,0 0-1,0-1 1,-1 0-1,0-1 1,-14 6-1,-90 34-1065,77-26-2987,25-14 2037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7:20.7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22 405 3136,'-3'-4'507,"2"3"-204,0 0 0,-1 0 0,1 0 0,0 0 0,0-1 0,0 1 0,0 0 0,0-1 1,0 1-1,1-1 0,-2-2 0,3-2 3679,-1 14-2434,0 42-600,-5 156 702,3-149-736,10 96 1,-6-140-745,0 1 0,9 23 0,2 12 413,-14-34-192,1-13-13,3-6-118,1-2-144,0-1-1,-1 0 0,1-1 0,-1 1 0,2-9 1,9-42 130,-10 42-224,3-17 76,-2 1-1,-1-1 0,-1-63 1,-3-75 30,-7-79-256,7 237 54,0 0 0,-1 0 0,0 0 1,-1 1-1,-7-25 0,4 24-14,-13-24 0,18 37 91,-1 0 0,1-1 0,0 1 1,0-1-1,0 1 0,0-1 0,0 1 0,0-1 0,0 1 0,0 0 0,0-1 1,0 1-1,0-1 0,0 1 0,0-1 0,0 1 0,1-1 0,-1 1 1,0-1-1,0 1 0,0 0 0,1-1 0,-1 1 0,0 0 0,0-1 0,1 1 1,-1-1-1,0 1 0,1 0 0,-1 0 0,0-1 0,1 1 0,-1 0 0,1 0 1,-1-1-1,1 1 0,-1 0 0,0 0 0,1 0 0,-1 0 0,1 0 0,-1-1 1,1 1-1,0 0 0,22-4-37,164-1 242,-119 5 21,1-2 0,72-13 1,150-29-198,-245 44-256,-46 0 220,1 1 1,-1-1-1,1 1 0,-1-1 1,1 1-1,-1-1 1,1 1-1,-1-1 1,1 1-1,-1-1 0,0 1 1,1 0-1,-1-1 1,0 1-1,0-1 1,0 1-1,1 0 0,-1-1 1,0 1-1,0 0 1,0-1-1,0 1 0,0 1 1,0 1-34,2 6 34,-1-1 0,-1 0 0,0 1 0,0-1 1,-1 1-1,-2 14 0,-1 3 39,-1 32-64,-13 94 344,-16 45-3164,31-162-1456,6-2 1254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8:0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15 896,'0'-4'5680,"-14"8"-4155,13-4-1520,1 0 0,-1-1 1,0 1-1,0 0 0,0 0 0,1 0 0,-1 0 0,0 0 0,0 1 1,1-1-1,-1 0 0,0 0 0,0 0 0,1 1 0,-1-1 0,0 0 1,1 1-1,-1-1 0,0 0 0,1 1 0,-1-1 0,1 1 0,-1-1 0,1 1 1,-1-1-1,1 1 0,-1 0 0,1-1 0,-1 1 0,0 1 0,-7 9 49,-1 0-6,1 1 0,0 1 0,0-1 0,1 1 0,-9 24 0,5-11 22,3-9 40,1 1 0,-8 30 0,14-46-92,-6 28 221,0 1-1,2 0 1,2 0-1,-1 50 1,6 132 440,-3-112-569,1-91 2,1 1 0,0-1 0,1 1 0,0-1 0,0 0 0,1 0 0,1 0 0,-1 0 0,2 0 0,5 10 0,-7-17-35,0-1 1,0 0-1,-1 1 0,1-1 0,1 0 0,-1 0 1,0-1-1,0 1 0,1-1 0,-1 0 0,5 2 0,-2-1 107,-2-1-94,-1-1 1,1 1-1,-1-1 1,0 0 0,1 0-1,-1 0 1,1-1-1,-1 1 1,0-1 0,7-1-1,18-3 162,-22 6-194,0-1 1,0-1 0,0 1-1,1-1 1,-1 0 0,0 0-1,0-1 1,10-4 0,8-5-19,-17 8 13,-1 0 0,1 0-1,-1-1 1,1 0 0,8-7 0,1-4 75,-1-1 0,0 0 0,19-27 0,-29 34-111,0 0 1,-1 0-1,0 0 0,0 0 1,-1-1-1,0 0 0,-1 0 1,2-13-1,-2-9-24,-1-41-1,-1 44-149,5-22-1059,5 102 267,-5-27 980,9 27 1,0 0-63,-9-33 120,2 1 0,0-1 1,17 31-1,-15-32 19,1-1 1,1-1-1,0 0 1,1 0-1,19 18 1,-3-12 234,-26-20-273,0 0 0,-1 0 0,1 0 1,0 0-1,0 0 0,0-1 0,0 1 0,0 0 1,0-1-1,0 0 0,0 0 0,0 1 1,0-1-1,0 0 0,3-1 0,7-2 326,-9 3-326,0-1-1,0 0 0,1 1 0,-1-1 1,0-1-1,0 1 0,0 0 0,0-1 0,0 1 1,-1-1-1,1 0 0,0 0 0,-1 0 1,1-1-1,3-3 0,7-12 41,0-1 0,-1 0-1,-1-1 1,-1-1 0,0 1-1,5-23 1,19-64-9,-9 33-53,2-10-117,0-15 196,3-10-174,-28 95-2,0-1 0,-1 0-1,-1-26 1,-1 13 155,0 19-123,0 1 0,0 0 0,-1 0 0,0 0 0,-4-9 0,-3-14-67,8 26-9,-1-1 0,0 0 0,0 0 1,-3-5-1,5 11 76,0-1 0,0 1 1,0 0-1,0 0 0,0 0 0,0 0 1,0 0-1,-1 0 0,1 0 1,0-1-1,0 1 0,0 0 0,0 0 1,0 0-1,0 0 0,0 0 0,-1 0 1,1 0-1,0 0 0,0 0 1,0 0-1,0 0 0,0 0 0,-1 0 1,1 0-1,0 0 0,0 0 0,0 0 1,0 0-1,0 0 0,-1 0 1,1 0-1,0 0 0,0 0 0,0 0 1,0 0-1,0 0 0,-1 0 0,1 0 1,0 0-1,0 0 0,0 0 1,-7 8-279,6-6 286,-1 0-1,1 0 1,0 0-1,1 0 0,-1 0 1,0 0-1,1 0 1,-1 0-1,0 4 0,4 13-1422,8-1-3599,-3-5 3047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8:1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22 3136,'0'-21'1765,"4"31"714,0 0-2249,-1 1-1,5 21 1,-4 28 751,-2-1 1,-11 111-1,0-112-701,-5 44 293,8-32-211,-13 126 508,12-146-568,-22 131 490,26-171-543,0 0 0,-9 19 1,8-20-28,3-3 11,1-6-213,0 0 1,0 0-1,0 0 1,0 1-1,0-1 1,0 0-1,0 0 1,0 0-1,0 0 1,0 0-1,0 0 1,0 1-1,0-1 1,0 0-1,0 0 0,0 0 1,0 0-1,0 0 1,0 1-1,0-1 1,0 0-1,0 0 1,0 0-1,-1 0 1,1 0-1,0 0 1,0 0-1,0 0 0,0 0 1,0 1-1,0-1 1,0 0-1,-1 0 1,1 0-1,0 0 1,0 0-1,0 0 1,0 0-1,0 0 1,0 0-1,-1 0 1,1 0-1,0 0 0,0 0 1,0 0-1,-1 0 1,2-8 348,1 0 0,0 1 0,0-1 0,3-8 0,49-110-267,-33 81-103,33-66-75,-45 96 98,0 1 1,1 0-1,1 0 1,0 1 0,13-12-1,-24 24-29,1 0 0,0 0 0,0 1 0,0-1 0,0 0-1,0 0 1,0 1 0,0-1 0,0 1 0,0-1 0,1 1 0,-1-1 0,0 1 0,0 0-1,0-1 1,1 1 0,-1 0 0,0 0 0,0 0 0,2 0 0,-3 1 5,0 0 0,1 1 0,-1-1 0,1 0 0,-1 0 0,1 0 0,-1 0 0,1 0 0,0 0 0,-1 0 0,2 2 0,5 8 47,-3 2-22,0-1 0,-1 1 0,-1 0 0,2 17 0,2 14-69,1 7 55,-6-38 4,1 1 1,0 0 0,1 0-1,0-1 1,2 1-1,-1-1 1,11 21 0,-14-33 7,-1-1 1,1 1-1,-1-1 1,1 1-1,-1-1 1,1 1-1,0-1 1,-1 1-1,1-1 1,0 1-1,-1-1 0,1 0 1,0 1-1,0-1 1,-1 0-1,1 0 1,0 0-1,0 0 1,-1 1-1,1-1 1,0 0-1,0 0 1,-1 0-1,2-1 1,20-4 265,-19 4-167,2-1-40,0 0 0,0 0 0,0-1 0,-1 1 1,1-1-1,-1 0 0,0 0 0,7-7 0,1-3 81,13-18 0,-15 18-127,0-1-3,-1 1 0,0-2 0,-1 1 0,8-23 0,-13 30-51,0-1 1,-1 0 0,0 0-1,-1 0 1,1 0 0,-2 0-1,1-14 1,2 10-375,-2 10 36,0 9 145,0 16 168,2 0 0,0 1 1,1-1-1,1 0 0,2-1 1,0 1-1,10 20 0,-15-38 75,0 0 1,1 0-1,-1-1 0,1 1 0,0-1 0,1 1 0,-1-1 0,0 0 0,1-1 0,0 1 0,0-1 0,0 1 0,6 2 0,-8-5 13,1 0-1,0 1 1,-1-1-1,1-1 1,0 1-1,0 0 1,-1-1-1,1 1 1,0-1-1,0 0 1,0 0-1,0 0 0,0 0 1,0-1-1,-1 1 1,1-1-1,0 0 1,0 1-1,-1-1 1,1 0-1,0-1 1,-1 1-1,1 0 1,3-4-1,-1 2 6,-1-1 0,0 0 0,1 0 0,-1 0 0,-1-1 1,1 1-1,-1-1 0,4-5 0,2-7-21,7-19-1,-13 28-21,33-102 153,-1 3-12,-25 71-651,-7 25 197,-2 9 209,-1 4 61,-5 78-142,0-26 78,4-18 51,-8 78-85,1-43 127,-9 53 114,-7 42-33,17-108 75,-2 1-1,-26 89 1,35-145-106,-1-1-1,0 1 1,0 0-1,-1-1 1,1 0-1,0 1 1,-1-1 0,0 0-1,1 0 1,-1 1-1,0-1 1,0-1-1,-4 4 1,4-4-25,0 0 0,0 0 0,1 0-1,-1-1 1,0 1 0,0-1 0,0 1 0,0-1 0,0 0 0,0 0 0,0 0-1,0 0 1,0 0 0,0 0 0,0 0 0,0-1 0,0 1 0,1-1 0,-1 0-1,-3 0 1,-1-3 17,0 1 0,1-1 0,-1 1 0,1-1 0,0-1 0,0 1-1,0-1 1,1 0 0,-1 0 0,1 0 0,-4-8 0,-6-10 157,-15-34 1,26 49-183,-2-3 5,0-1 0,1 0 0,0 0 0,1 0 0,0 0 0,0-18 0,2 23 4,1 0 0,0 0 1,0 0-1,1 0 0,0 0 0,0 0 1,1 1-1,-1-1 0,2 0 0,-1 1 1,1-1-1,6-10 0,-3 8-11,1 0 0,0 1-1,0 0 1,1 0 0,0 1 0,1 0-1,-1 0 1,1 1 0,0 0 0,1 0 0,20-7-1,1 1 40,1 1-1,55-10 1,-66 19 87,1 0 1,34 3 0,-3-1-1975,-39 0-2092,24-4 0,-14-1 633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8:1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0 467 2656,'0'0'4459,"10"3"-2546,-8-2-1840,0-1 0,0 1 0,1-1 0,-1 0 0,0 0 0,0 0 0,1 0 0,2-1 0,22-6 825,-18 5-572,0 0 0,-1 0 0,1-1 0,11-6 0,-9 2-173,1 0 1,-1-1-1,-1 0 1,0-1-1,0-1 1,0 1-1,-1-1 1,11-18-1,-12 15-115,-2 0 0,0 0-1,0-1 1,4-21 0,-3 14-24,-1 3 34,21-71-149,-5-13 522,-17 70-480,-6 35 34,-1 1 0,1-1-1,0 1 1,0 0 0,1-1-1,-1 1 1,1 0 0,-1 5 0,-1 13-30,-11 42-61,3-20 126,-4 56 0,14-99-9,-2 20 200,2 27 1,1-40-91,0 0 0,0 0 1,1 0-1,0-1 1,0 1-1,6 11 1,-6-14-25,1 0 0,-1 0 0,1 0 1,0 0-1,1-1 0,-1 1 1,1-1-1,0 0 0,8 7 0,-9-9-5,0 0-1,0 0 0,1-1 1,-1 1-1,1-1 1,-1 1-1,1-1 0,0-1 1,-1 1-1,1 0 0,0-1 1,0 0-1,-1 0 0,1 0 1,0 0-1,4-1 0,0-1 42,1 0-1,0 0 0,-1-1 0,1 0 0,-1-1 0,0 0 0,0 0 1,0 0-1,8-8 0,0 0-15,-1-1-1,-1 0 1,14-17-1,-1-2-120,-2-1-1,-1-1 0,-2-1 0,23-50 0,-42 78-31,0 0-44,0 0 0,1 0 0,0 1 0,7-11 0,-11 17 80,1-1 0,-1 1 1,0 0-1,0-1 0,1 1 1,-1 0-1,0-1 0,0 1 0,1 0 1,-1-1-1,1 1 0,-1 0 1,0-1-1,1 1 0,-1 0 1,1 0-1,-1 0 0,0-1 0,1 1 1,-1 0-1,1 0 0,-1 0 1,1 0-1,-1 0 0,1 0 0,-1 0 1,0 0-1,2 0 0,-2 1 7,1 0 0,0 0-1,0-1 1,-1 1-1,1 0 1,-1 0 0,1 0-1,-1 1 1,1-1 0,-1 0-1,0 0 1,1 2-1,4 14-15,-1 0 0,0 0 0,-1 1 0,-1-1 0,-1 1 0,0 0 0,-2-1 0,0 1-1,0-1 1,-2 1 0,-8 28 0,9-38 66,-1 0 1,0 0-1,0 0 0,-9 14 1,10-19-17,-1 0 1,1 0-1,-1 0 1,0 0-1,1-1 0,-1 1 1,0-1-1,-1 0 1,1 0-1,0 0 1,-1 0-1,1-1 1,-7 3-1,-1-2 25,1 0 0,-1 0 0,0-1-1,-1-1 1,1 0 0,0-1 0,0 0-1,0 0 1,1-1 0,-18-5 0,17 2-189,17 2 152,20 1 31,133 4-40,-137-1-95,38 7-1,-39-5 238,36 2 1,-38-2-185,-17-3-216,0 1-1,0-1 0,-1 0 0,1 0 0,0 1 1,0-1-1,0 0 0,0-1 0,0 1 1,2-1-1,-2-2-2236,-2 0 805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8:16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22 5632,'-52'-12'2560,"38"8"-2208,5-1 224,9 10-384,-10-5-448,6 0-288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8:1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1374 2400,'-5'0'4026,"11"-3"-2372,-4 3-1449,1-1 1,-1 0-1,1 0 1,-1-1-1,0 1 1,0 0 0,0-1-1,0 0 1,0 1-1,0-1 1,2-2-1,21-27 1240,-11 13-951,127-174 1661,-98 132-1915,6-10-10,76-98 361,-114 155-577,63-77 27,-63 75 9,-1-1 0,0 0 1,15-35-1,-14 24 68,-4 10-88,0 0 0,4-19 0,-11 27-366,-5 11-131,-7 15-69,-11 25 214,-2 5 140,1 0-1,-30 88 1,42-93 125,-9 64 0,18-88 141,2 0-1,0 0 0,1 0 0,1 1 1,1-1-1,4 23 0,-4-36 19,-1 0-1,1-1 0,0 1 0,0-1 1,0 0-1,1 0 0,0 1 1,-1-1-1,6 5 0,-7-8-52,0 0-1,0 1 1,1-1-1,-1 0 0,1 0 1,-1 0-1,0 0 0,1 0 1,0 0-1,-1 0 0,1-1 1,0 1-1,-1 0 1,1-1-1,0 1 0,-1-1 1,1 0-1,0 0 0,0 1 1,0-1-1,-1 0 1,1-1-1,0 1 0,0 0 1,-1 0-1,1-1 0,0 1 1,3-2-1,0-1 52,-1 0 0,1 0-1,-1-1 1,0 1 0,0-1-1,7-8 1,20-29 257,-24 30-276,37-57 231,38-81 0,4-45-305,-82 184-9,86-251 136,-28 81-317,-54 160 174,3-15 215,0-1 0,7-56 0,-17 90-210,-1 0-1,1 0 0,-1-1 0,0 1 0,0 0 0,0 0 0,0 0 1,0 0-1,-1 0 0,0-3 0,1 5-6,0 0 0,-1 0 1,1 0-1,0 0 0,-1-1 0,1 1 0,0 1 0,-1-1 0,1 0 1,0 0-1,-1 0 0,1 0 0,0 0 0,-1 0 0,1 0 0,0 0 1,-1 0-1,1 1 0,0-1 0,-1 0 0,1 0 0,0 0 0,0 1 1,-1-1-1,1 0 0,0 0 0,-1 1 0,-5 7-42,1 0 1,0 0-1,0 0 0,1 1 0,0 0 1,0-1-1,1 1 0,-4 15 0,3-10 5,-29 123 0,17-59 91,-14 48 35,-89 438-76,103-476 87,-4 23 302,19-91-325,1-17 8,0-1-1,0 1 1,0-1-1,0 0 1,0 1 0,-1-1-1,1 1 1,-1-1 0,0 0-1,0 1 1,-1 2-1,0-5 389,2-6-126,1-11 23,0 12-310,1-24 95,2 1 0,14-55 0,21-47-288,-29 101-39,1 1-1,18-32 1,-29 59 174,0 1-1,0 0 0,0-1 1,1 1-1,-1 0 1,0 0-1,1-1 0,-1 1 1,0 0-1,0 0 0,1-1 1,-1 1-1,0 0 1,1 0-1,-1 0 0,1 0 1,-1 0-1,0-1 0,1 1 1,-1 0-1,0 0 1,1 0-1,-1 0 0,1 0 1,-1 0-1,0 0 0,1 0 1,-1 1-1,0-1 1,1 0-1,-1 0 0,1 0 1,-1 0-1,0 0 0,1 1 1,-1-1-1,0 0 0,0 0 1,1 0-1,-1 1 1,0-1-1,1 0 0,-1 1 1,0-1-1,0 0 0,1 0 1,-1 1-1,13 16-34,-3 4-40,16 41 0,-19-41 72,2 0 1,14 24-1,-12-26 68,1-1 1,0-1-1,18 20 0,-25-33-33,-1 0 1,1 1-1,0-1 0,0-1 0,0 1 1,1-1-1,-1 0 0,1 0 0,-1 0 1,1-1-1,0 0 0,0 0 1,1-1-1,-1 1 0,8-1 0,-6 0 22,0-2-1,0 1 0,-1-1 0,1-1 0,0 1 0,0-1 0,-1-1 1,1 1-1,-1-1 0,0 0 0,0-1 0,0 0 0,0 0 1,-1 0-1,1-1 0,-1 0 0,0-1 0,-1 1 0,1-1 1,-1 0-1,0 0 0,-1 0 0,1-1 0,5-12 0,3-7-15,-2 0-1,0 0 0,-2-1 0,-1 0 0,-1 0 0,4-36 1,-10 59-60,-1 0 1,0 0 0,0-1-1,0 1 1,-1 0 0,1 0-1,-1 0 1,0-1 0,0 1 0,-4-7-1,5 10 12,-1-1 0,0 1 0,0 0 0,0-1-1,0 1 1,0 0 0,0 0 0,0 0 0,-1 0 0,1 0 0,0 0-1,-1 0 1,1 0 0,0 1 0,-1-1 0,1 0 0,-1 1 0,1-1-1,-1 1 1,1 0 0,-1-1 0,0 1 0,1 0 0,-1 0 0,1 0-1,-1 0 1,1 0 0,-1 1 0,0-1 0,1 0 0,-1 1-1,-1 0 1,-3 1 14,1 0 0,0 0 0,0 1 0,0-1-1,0 1 1,1 1 0,-1-1 0,1 1 0,0-1-1,0 1 1,0 0 0,0 1 0,1-1 0,0 1-1,0-1 1,0 1 0,0 0 0,1 0 0,-4 10 0,3-7 8,1 1 0,-1-1 0,2 1 1,-1 0-1,1 0 0,0-1 1,1 1-1,0 0 0,1 0 1,0 0-1,3 15 0,-1-15 38,0-1 0,0 0 0,1 0-1,1 0 1,-1 0 0,1-1 0,0 0 0,1 0-1,0 0 1,0 0 0,0-1 0,15 11-1,-8-8 14,1 0-1,0-1 0,1 0 0,0-1 0,0-1 0,20 6 0,-29-11-25,-1 1 1,1-2-1,-1 1 1,1 0-1,-1-1 1,1 0-1,0 0 1,-1-1-1,7-1 1,-10 2-170,0-1 0,0 1 0,0-1 1,-1 0-1,1 0 0,0 0 0,0 0 1,-1 0-1,1 0 0,0 0 0,-1-1 1,2-1-1,-2 2-176,0 0-1,0-1 1,0 1 0,-1 0-1,1-1 1,0 1 0,-1 0 0,1-1-1,-1 1 1,0-1 0,0 1 0,1-1-1,-1 1 1,0-1 0,0 1-1,0-1 1,0 1 0,-1-3 0,-3-15-3385,0 3 1244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8:18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14 3072,'-51'-2'1808,"39"-1"447,8 1-840,5 4-637,0-1-688,0-1 1,0 0-1,0 0 1,0 1-1,0-1 1,0 0 0,0 0-1,1 0 1,-1 0-1,0 0 1,0 0-1,0 0 1,2-1-1,1 0 173,115-8 3264,61 14-2504,-46 17-876,-67-10 10,-21-3 40,-4 4-74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0:48.1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45 7232,'-54'-19'3264,"44"14"-2848,7 1 224,6 4-448,7-8-352,4 0 64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8:23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1195 2240,'-2'-1'248,"2"1"-223,0 0-1,0 0 0,0-1 1,-1 1-1,1 0 0,0 0 1,0 0-1,0 0 0,-1 0 1,1 0-1,-6 2 5502,14-1-4615,-7-1-849,0 0-1,-1 0 1,1 0 0,0 0-1,0 0 1,0 0 0,0-1-1,0 1 1,-1 0 0,1 0-1,0 0 1,0-1 0,0 1-1,-1-1 1,1 1 0,0 0-1,0-1 1,-1 1 0,2-2-1,12-9 235,0-1 0,0 0 0,-2-1 0,1-1 0,-2 0 0,12-17 0,-16 21-176,257-303 686,-252 301-780,6-6 0,-1-2 1,0 0 0,-1 0 0,16-30 0,-16 18 21,-1-2 0,19-67 0,-26 74-65,3-12 9,9-62 1,-16 72-66,-2-1 1,0 1-1,-3-1 0,-5-45 1,6 72 9,-1 1 0,1 0-1,-1 0 1,0 0 0,0-1 0,0 1 0,-1 0 0,1 0-1,0 0 1,-1 1 0,-2-4 0,4 5 40,-1-1 1,1 1-1,-1-1 1,0 1-1,1-1 1,-1 1-1,1 0 1,-1-1-1,0 1 1,0 0-1,1 0 1,-1-1-1,0 1 1,1 0-1,-1 0 0,0 0 1,0 0-1,1 0 1,-1 0-1,0 0 1,1 0-1,-1 0 1,0 0-1,0 1 1,1-1-1,-1 0 1,0 0-1,1 1 1,-1-1-1,0 0 1,1 1-1,-1-1 0,1 1 1,-1-1-1,0 1 1,1-1-1,-1 1 1,1-1-1,0 1 1,-1-1-1,1 1 1,-1 0-1,1 0 1,-14 20-232,1 1 1,1 0 0,-11 29 0,-23 76 222,17-40 115,8-32 86,-42 125 769,58-164-836,1 0-1,1 1 1,0-1 0,2 1-1,-1 0 1,2 0 0,0-1-1,2 1 1,-1 0 0,2-1-1,6 21 1,-8-32-9,1 0-1,1 0 1,-1 0 0,1 0 0,-1-1-1,1 1 1,1-1 0,-1 0 0,1 0-1,-1 0 1,1-1 0,5 5 0,-6-6-25,1 0-1,-1 0 1,1 0 0,-1 0 0,1-1 0,0 1 0,-1-1 0,1 0 0,0 0 0,0-1-1,0 1 1,0-1 0,0 1 0,0-1 0,0-1 0,0 1 0,5-1 0,-2-1-19,0 0 1,0 0 0,-1 0-1,1-1 1,-1 0 0,1 0-1,-1 0 1,0-1 0,-1 0-1,1 0 1,-1-1 0,1 0-1,7-10 1,-9 12-8,81-102 180,-84 97-455,-1 6-21,1 5-29,-4 16 215,2-15 54,1 0 0,-1 0 0,1 0 0,0 0 0,0 7 1,4 27 12,-3-28 0,0 0 0,0-1 0,1 1 0,0 0 0,1-1 0,6 16 0,-8-22 40,1 1 0,-1-1 0,1 0 0,0 0 0,0 0 1,4 4-1,-5-6-28,0 0 0,-1-1 0,1 1 0,0-1 0,0 0 0,-1 1 0,1-1 0,0 0 0,0 1 0,0-1 0,0 0 0,0 0 0,-1 1 0,1-1 0,0 0 1,0 0-1,0 0 0,0 0 0,0 0 0,0-1 0,-1 1 0,1 0 0,0 0 0,0-1 0,0 1 0,0 0 0,-1-1 0,1 1 0,0 0 0,0-1 0,0 0 0,5-4 86,0 1 0,0-1 0,0 0 0,-1-1 0,0 1 0,6-9 0,25-43 195,2-1 77,30-21-271,19-23-251,-65 69 196,-1-1 0,-2-1-1,19-48 1,32-117-97,-65 187 75,24-94-465,-28 96 67,-6 18 142,-8 29 60,-65 156-194,-16-1 371,77-157 32,-126 292-136,7 28 346,104-264-245,-15 37 219,37-102 570,26-56-165,0 0 0,28-38 0,-11 25-626,2 2 0,55-52 0,13 4 7,52-48-180,-107 95 292,-20 19-80,39-45 1,-37 34-38,-14 18 138,27-40 1,-41 54-146,0 0 1,-1 0-1,1 0 1,-1 0-1,0 0 1,0 0-1,0-1 0,-1 1 1,1-1-1,-1 1 1,1 0-1,-1-1 0,0 1 1,-1-1-1,1 1 1,-2-7-1,1 9-13,1 0 0,-1 0-1,0 0 1,0 0 0,0 0-1,0 1 1,0-1 0,0 0 0,0 1-1,0-1 1,0 0 0,0 1 0,0 0-1,0-1 1,-1 1 0,1-1 0,0 1-1,0 0 1,0 0 0,-1 0-1,1 0 1,0 0 0,0 0 0,-1 0-1,-1 1 1,-2-1-34,0 1-1,1 0 1,-1 1 0,1-1-1,-6 4 1,-7 3 1,0 2 0,-17 12 0,26-16 28,0-1 1,1 2-1,0-1 1,1 1-1,-1 0 1,-8 13-1,13-16 35,-1 0-1,1 0 0,0 0 1,1 0-1,-1 0 1,1 0-1,-1 0 1,1 1-1,1-1 1,-1 1-1,1-1 1,-1 0-1,1 1 0,1-1 1,-1 1-1,0-1 1,1 1-1,0-1 1,0 0-1,1 1 1,1 3-1,0 1-4,2 1 24,-1 0 0,12 19 1,-13-25 6,0 0 1,0-1 0,1 1-1,-1-1 1,1 0-1,-1 0 1,1 0 0,0 0-1,8 3 1,-7-3 12,0-1-1,-1 1 1,1-1 0,0 0 0,0-1-1,0 1 1,0-1 0,1 0 0,-1-1-1,0 1 1,0-1 0,1 0 0,9-1-1,-7-1-14,-3 2 15,0-1 1,0 0-1,0-1 1,0 1-1,0-1 1,0 0-1,0 0 1,0-1-1,6-4 0,16-19 153,44-59 0,-48 55-125,1 1 0,31-27 0,-14 20-44,-2-2 0,-2-1 0,-1-2 0,-2-1-1,29-50 1,-37 48-42,-3-2 1,32-85-1,-2-26 41,-52 156-55,-1-1 0,1 1-1,-1 0 1,0-1 0,0 1 0,1 0 0,-1-1 0,0 1 0,0 0 0,0-1 0,-1 1 0,1-2 0,-1 0-35,1 3 47,0 0-1,0-1 1,0 1-1,0 0 1,0-1-1,0 1 1,0 0-1,-1 0 1,1-1-1,0 1 1,0 0-1,0 0 1,0 0-1,-1-1 1,1 1-1,0 0 1,0 0-1,-1 0 1,1-1-1,0 1 1,0 0-1,-1 0 0,1 0 1,0 0-1,0 0 1,-1 0-1,1 0 1,0-1-1,0 1 1,-1 0-1,1 0 1,0 0-1,-1 0 1,1 0-1,0 0 1,-1 1-1,1-1 1,-13 6-181,9-3 180,1 0 0,0 1-1,-1-1 1,2 1 0,-1 0-1,0 0 1,-2 5 0,2-4-2,-29 51-245,-35 88 1,-15 70 285,67-174 116,11-27-90,-26 77-67,28-79 8,-1 0 0,2 0-1,0 0 1,0 0 0,1 0-1,2 18 1,-1-20 13,1 1 1,0-1-1,1 1 0,0-1 0,0 0 1,1 0-1,1-1 0,5 10 1,-8-15 9,0 1 0,1-1 1,-1 0-1,1 0 0,0 0 1,0 0-1,0 0 1,0-1-1,1 1 0,-1-1 1,1 0-1,-1 0 1,1 0-1,0 0 0,0-1 1,0 0-1,0 0 1,0 0-1,0 0 0,0 0 1,5-1-1,-2 0 55,0-1 1,0 0-1,-1 0 0,1 0 1,0-1-1,-1 0 0,0-1 1,1 1-1,6-5 0,8-5 63,25-20 1,-22 15-63,-10 6-76,0 0 0,-1 0 1,0-2-1,0 1 0,-1-2 1,-1 1-1,12-20 0,-22 32-312,-3 7 142,-5 15 83,-2 4 12,8-17 76,-1-1 0,1 1 0,1 13-1,-2 6 28,1-13-27,0 1-1,2 18 1,0-27 39,-1 1 0,2-1 0,-1 1 0,1-1 0,-1 0-1,2 1 1,3 7 0,-6-14-28,0 1-1,1-1 1,-1 0-1,0 1 1,0-1-1,1 0 1,-1 1-1,0-1 1,1 0-1,-1 0 1,0 1-1,1-1 1,-1 0-1,1 0 0,-1 0 1,0 0-1,1 1 1,-1-1-1,1 0 1,-1 0-1,1 0 1,-1 0-1,1 0 1,-1 0-1,0 0 1,1 0-1,-1 0 1,1 0-1,-1 0 1,1 0-1,-1-1 1,0 1-1,1 0 0,-1 0 1,1 0-1,-1-1 1,0 1-1,1 0 1,-1 0-1,0-1 1,1 1-1,-1 0 1,0-1-1,1 1 1,-1 0-1,0-1 1,0 1-1,1-1 1,15-20 363,-16 21-370,15-22 63,2 1 1,0 0 0,1 2 0,1 0 0,21-17-1,-21 22-30,1 1 0,1 0-1,28-12 1,-47 24-59,-1 0 0,0 1 0,1-1-1,-1 1 1,1-1 0,-1 1 0,1 0 0,-1-1 0,1 1 0,-1 0-1,1 0 1,-1 0 0,1 0 0,-1 1 0,1-1 0,-1 0 0,1 1 0,1 0-1,-2-1 19,0 1 0,-1-1-1,1 1 1,0-1 0,-1 1 0,1-1-1,0 1 1,-1 0 0,1-1-1,-1 1 1,1 0 0,-1 0-1,1 0 1,-1-1 0,0 1 0,1 0-1,-1 0 1,0 0 0,0 0-1,0-1 1,0 1 0,1 0-1,-1 0 1,0 0 0,0 0-1,-1 0 1,1 0 0,0-1 0,0 1-1,0 0 1,-1 0 0,0 1-1,-45 132 573,93-172 111,-18 17-681,1 1-1,0 1 1,2 1 0,40-15 0,-67 31-19,1 0 1,-1 0 0,1 0 0,0 1-1,6-1 1,-11 2 16,0 0-1,-1 0 1,1 0 0,0 0-1,0 0 1,0 0 0,0 0-1,0 0 1,-1 0 0,1 0-1,0 0 1,0 0 0,0 0-1,0 1 1,-1-1 0,1 0-1,0 1 1,0-1 0,-1 1-1,1-1 1,0 1 0,0-1-1,-1 1 1,1-1 0,-1 1-1,1 0 1,0-1 0,-1 1-1,1 0 1,-1 0-1,0-1 1,1 1 0,-1 0-1,0 0 1,1 0 0,-1-1-1,0 1 1,0 0 0,0 0-1,0 0 1,1 1 0,-2 4-26,0 0-1,0 0 1,0 0 0,0 0 0,-4 8 0,-2 7-42,1-4 90,1 2 245,5-19-251,0 1 0,0-1 0,0 0 0,0 0 0,1 1 0,-1-1 0,0 0 0,0 0-1,1 1 1,-1-1 0,0 0 0,0 0 0,1 0 0,-1 1 0,0-1 0,1 0 0,-1 0-1,0 0 1,1 0 0,-1 0 0,0 0 0,1 0 0,-1 0 0,0 0 0,1 1 0,-1-2 0,0 1-1,1 0 1,-1 0 0,0 0 0,1 0 0,-1 0 0,1 0 0,-1 0 0,4-2 9,0-1-1,0 1 1,0-1-1,-1 1 1,1-1 0,0 0-1,-1-1 1,0 1 0,4-6-1,15-13 255,-16 18-208,3-3-199,0 0 0,18-8 1,-26 14 113,0 1 0,0-1 1,1 1-1,-1 0 0,0 0 1,0-1-1,0 1 0,0 0 1,0 0-1,0 0 0,0 0 1,0 0-1,1 0 1,-1 1-1,0-1 0,0 0 1,0 1-1,0-1 0,0 0 1,0 1-1,0-1 0,0 1 1,0-1-1,0 1 0,0 0 1,-1 0-1,1-1 0,0 1 1,0 0-1,-1 0 0,2 1 1,2 3 18,-1 1 0,1 0 0,-1 0 0,3 8 0,3 5 53,-8-17-41,1 0 0,-1 0 0,0 0 0,0-1-1,1 1 1,-1 0 0,1-1 0,0 1 0,-1-1-1,1 0 1,0 1 0,0-1 0,0 0 0,-1 0 0,1 0-1,0-1 1,1 1 0,-1 0 0,0-1 0,0 1-1,0-1 1,0 0 0,0 1 0,1-1 0,-1 0-1,0 0 1,0-1 0,0 1 0,0 0 0,1-1 0,-1 0-1,0 1 1,0-1 0,0 0 0,3-1 0,25-17 158,0-1-1,33-28 1,-45 33-113,-1-1 0,0-1 0,24-31 0,-21 16-36,-19 30-38,-1 1 0,1-1 0,0 0 1,0 0-1,-1 0 0,1 0 0,-1 0 1,0 0-1,0 0 0,1 0 0,-1 0 1,0 0-1,-1-4 0,1 6 13,0 0 0,0 0 0,0-1 0,0 1 0,0 0 0,0 0 0,0 0 0,-1-1 0,1 1 0,0 0 0,0 0 0,0 0 0,0-1 0,0 1 0,0 0 0,-1 0 0,1 0 0,0 0 0,0 0 0,0-1 0,0 1 0,-1 0 0,1 0 0,0 0 0,0 0 0,0 0 0,-1 0 0,1 0 0,0 0 0,0 0 0,-1 0 0,1 0 0,0 0 0,0 0 0,0 0 0,-1 0 0,1 0 0,0 0 0,0 0 0,0 0 0,-1 0 0,1 0 0,0 0 0,0 0 0,-1 0 0,1 1 0,-12 8-178,6-4 94,-8 6 12,0 1 0,2-1-1,-1 2 1,1 0 0,-15 23-1,26-35 78,0 1 0,0-1-1,0 0 1,0 1 0,0-1-1,1 1 1,-1-1 0,1 1-1,-1-1 1,1 1 0,0-1-1,-1 1 1,1 0 0,0-1-1,0 1 1,0 0 0,0-1-1,0 1 1,1-1 0,-1 1-1,0-1 1,1 1 0,-1 0-1,2 2 1,0-2 20,0 1 1,0-1-1,0 1 0,0-1 0,0 0 1,1 1-1,-1-1 0,1 0 0,0-1 1,-1 1-1,6 2 0,5 2 83,0 0 1,0-2-1,0 1 1,0-2-1,21 4 1,-25-6-538,0-1 0,-1 1 0,18-3 0,-20 1-384,0 0 0,-1 0 0,1-1-1,0 1 1,-1-2 0,9-3 0,0-2-1278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8:24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25 118 5888,'-24'-9'2688,"33"0"-2336,1 6 576,4-1-576,9-10-64,10 7-192,11-10 64,-2 5-96,-4-2 128,-5 7-128,-10-7-2144,2 7 1152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8:24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18 5056,'-14'0'2304,"38"3"-2016,-1 1 992,5 4-768,21-8 1120,2 6-928,10-12 320,-4 6-640,5-8 0,-1 4-224,0-5-32,-9 6-64,-4-6 448,-5 9-288,-15 0-2752,-8 4 1344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8:2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49 5632,'-14'-37'2560,"-5"29"-2208,10 4-192,4 8-160,-9-4-288,9 8 160,5 1-320,5 3 288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8:2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1 511 4480,'-1'1'3295,"11"-8"-1434,42-28 135,-38 24-1499,-1-1-1,0-1 1,-1 0 0,21-29 0,30-64 1352,-58 98-1713,12-21 230,0 2 1,2 0 0,30-32-1,-32 42-229,0 0 0,1 0 0,1 2 0,1 0 0,21-11 0,-37 23-160,1 1-1,-1 0 1,1 0 0,0 0-1,10-2 1,-15 4 11,1 0-1,0 0 1,0 0-1,-1-1 0,1 1 1,0 0-1,0 0 1,0 0-1,-1 0 1,1 1-1,0-1 1,0 0-1,-1 0 1,1 0-1,0 0 1,0 1-1,-1-1 0,1 0 1,0 1-1,-1-1 1,1 1-1,0-1 1,-1 1-1,1-1 1,-1 1-1,1-1 1,-1 1-1,1-1 0,-1 1 1,1 0-1,-1-1 1,0 1-1,1 0 1,-1-1-1,0 1 1,1 0-1,-1 0 1,0-1-1,0 1 1,0 0-1,0 0 0,0 0 1,0-1-1,0 3 1,-1 9 30,-1 0-1,0 1 1,-1-1 0,0 0 0,-1 0 0,0 0 0,-8 14-1,-11 33 246,17-42-163,4-14-53,1 1 1,-1-1-1,1 1 0,0 0 1,-1 7-1,3-11-28,-1 0 0,0 0 0,0 0 0,0 0 0,1 0 0,-1 0 0,0 0 0,0-1 0,1 1 0,-1 0 0,0 0 0,0 0 0,0 0 0,0 0 0,1 0 0,-1 0 0,0 0 0,0 0 0,0-1 0,0 1 0,1 0 0,-1 0 0,0 0 0,0 0 0,0 0 0,0-1 0,0 1 0,0 0 0,1 0 0,-1 0 0,0-1 0,0 1 0,0 0 0,0 0 0,0 0 0,0-1 0,0 1-18,17-18 161,1 1 0,0 1-1,1 0 1,1 2 0,24-14 0,-26 17-243,0 1 0,0 0 0,1 2 0,0 0 0,40-10 0,-56 18 44,-1-1 0,1 1 0,-1-1 0,1 1 0,0 0 0,-1 0-1,1 1 1,0-1 0,4 1 0,-6 0 23,0-1 0,0 1 1,1-1-1,-1 1 0,0 0 0,0-1 1,0 1-1,0 0 0,0 0 0,0 0 1,0 0-1,-1 0 0,1 0 0,0 0 1,0 0-1,-1 0 0,1 0 0,-1 0 0,1 0 1,-1 0-1,1 1 0,-1 1 0,3 12 18,-2 1 0,0 0 0,-1 0-1,0 0 1,-1 0 0,-4 17 0,4-24-31,-3 19 46,1-7 121,-2 23 1,5-40-123,0 0 0,0 1 0,0-1 0,1 0 1,-1 1-1,1-1 0,0 0 0,1 0 0,-1 1 0,1-1 1,2 5-1,-3-8-3,0 0 0,-1 0 0,1 0 0,0 0 0,0 0 0,0-1 1,0 1-1,0 0 0,0 0 0,0-1 0,0 1 0,0-1 0,0 1 0,0-1 1,0 1-1,1-1 0,-1 0 0,0 0 0,0 1 0,1-1 0,-1 0 0,0 0 1,0 0-1,0 0 0,1 0 0,-1-1 0,0 1 0,0 0 0,0-1 0,2 1 0,2-2 36,0 0 0,0-1 0,-1 1 0,1-1-1,7-5 1,3-5 53,0-1-1,24-29 1,6-6-74,-29 35-36,-9 8-89,0-1 1,0 1 0,11-16-1,-14 16 97,-4 5 0,0 0 0,1 1-1,-1-1 1,0 0 0,1 1-1,-1-1 1,1 0 0,-1 1-1,1-1 1,-1 1 0,1-1-1,0 1 1,-1-1 0,1 1-1,0 0 1,-1-1 0,2 0-1,-2 1-6,0 0 0,0 0 0,0 0 0,0 0 0,1 0 0,-1 0 0,0 0 0,0 0-1,0 0 1,0 0 0,0 0 0,0 0 0,1 0 0,-1 0 0,0 0 0,0 0 0,0 0 0,0 0-1,0 0 1,0 0 0,0 0 0,1 1 0,-1-1 0,0 0 0,0 0 0,0 0 0,0 0 0,0 0-1,0 0 1,0 0 0,0 0 0,0 0 0,0 0 0,1 1 0,-1-1 0,0 0 0,0 0 0,0 0-1,0 0 1,0 0 0,0 0 0,0 0 0,0 1 0,0-1 0,0 0 0,0 0 0,0 0 0,0 0-1,0 0 1,0 0 0,0 1 0,-1 7-81,0-6 37,-17 180-87,16-148 112,0-19 32,2-1-1,0 1 1,1-1-1,5 25 1,-5-31 257,0-5 58,3-7-120,-1 0-184,0 0-1,0 0 0,0 0 0,-1-1 0,0 1 0,0 0 0,0-1 0,-1 0 0,2-5 0,6-41 16,-5 24 21,-3 12-28,0 0 1,-1 0-1,0 0 0,-5-24 1,2 5-117,2 32 67,1-1 0,-1 1 0,1-1 0,-1 1 0,0-1 1,0 1-1,0 0 0,0-1 0,0 1 0,-4-4 0,5 5 9,-1 0 0,0 0 0,0 0 0,0 0 0,0 0-1,0 1 1,0-1 0,0 0 0,0 0 0,0 1 0,0-1 0,0 1 0,0-1 0,0 1 0,0 0 0,-1-1 0,1 1-1,0 0 1,0 0 0,-1 0 0,1 0 0,0 0 0,0 0 0,0 0 0,-2 1 0,-13 0-207,14 0 151,0 1 43,57-23 394,-7 1-357,1 3-1,1 2 1,70-12 0,-108 25-24,8-2 24,36-2-1,-50 6-26,1 0 0,-1 1 0,0-1 1,1 1-1,-1 1 0,0-1 1,0 1-1,0 0 0,12 6 0,-17-7 22,1 0-1,0 0 0,0 0 0,-1 0 0,1 1 0,-1-1 0,1 1 1,-1-1-1,0 1 0,0 0 0,1 0 0,-1-1 0,0 1 1,0 0-1,1 4 0,-1-2 11,0 0-1,-1 0 1,1 0 0,-1 1 0,0-1-1,0 0 1,0 7 0,-3 5 41,-1 0 0,0 0 0,-7 18 0,8-25-40,-39 87 953,41-88-694,8-19-11,-5 8-256,16-23 114,1 1 1,37-37-1,54-37-275,-110 98 150,30-22-99,-28 22 83,1-1 0,-1 1 0,0-1 0,1 1 0,-1 0 0,1 0 0,0 0 0,-1 0 1,6-1-1,-7 2 3,0 1 1,0-1-1,0 0 0,-1 0 1,1 1-1,0-1 1,-1 0-1,1 1 1,0-1-1,0 1 1,-1-1-1,1 1 1,-1-1-1,1 1 0,-1 0 1,1-1-1,-1 1 1,2 1-1,5 13-55,-4-3 75,-1-1 0,0 1 0,0 20-1,-1-6 84,2 16 64,7 58-126,-8-83 140,2 1 0,0-1 0,10 27 0,-13-43-147,-1 0 1,0 0-1,1 0 0,-1 0 0,0 0 0,1 0 0,-1-1 0,1 1 0,0 0 0,-1 0 1,1-1-1,0 1 0,-1 0 0,1-1 0,0 1 0,0 0 0,0-1 0,-1 1 1,2 0-1,-1-1-76,0 0 1,-1 0-1,1 0 1,0 0-1,-1-1 1,1 1-1,0 0 1,-1 0-1,1 0 1,0 0 0,-1-1-1,1 1 1,-1 0-1,1-1 1,0 1-1,-1 0 1,1-1-1,-1 1 1,1-1-1,0 0 1,3-4-929,0 0-1,-1 0 1,1-1-1,3-8 1,-4 8-314,21-41-5463,-10 24 4266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8:27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6464,'0'4'2944,"11"-4"-2560,-3-4 2112,12 4-1440,13-8 1216,5 2-1345,4-6-351,5 9-352,-5-6-192,2 9 0,-11-4-192,-5 4 96,0 0-3359,-3 4 1887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8:2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296 118 3648,'-6'-5'1001,"1"1"0,-1-1 1,1-1-1,0 1 0,0-1 1,1 0-1,-6-10 0,10 16-929,-1-1 0,1 1 0,0 0 0,0-1 0,0 1 0,0-1 0,0 1 0,0-1 0,0 1 0,0 0 0,0-1 0,0 1 0,0-1 0,0 1 0,0-1 0,0 1 0,0 0 0,0-1-1,1 1 1,-1-1 0,0 1 0,0 0 0,0-1 0,1 1 0,-1 0 0,0-1 0,1 1 0,-1 0 0,0-1 0,0 1 0,1 0 0,-1 0 0,1-1 0,14-7 627,-14 7-581,12-4 233,0 0 1,0 1-1,1 0 0,14-2 1,59-4 488,-82 9-857,1 1 0,-1 0 0,1 0 0,-1 0 0,1 1 0,-1 0 0,0 0 0,0 1 0,1-1 0,-1 1 0,6 3 0,-8-4 35,-1 1 1,1 0-1,-1-1 0,0 1 1,0 0-1,0 0 0,0 0 0,0 0 1,0 0-1,-1 0 0,1 1 1,-1-1-1,1 1 0,-1-1 0,0 1 1,0-1-1,0 1 0,0 0 1,-1-1-1,1 1 0,-1 0 1,0 0-1,1 4 0,-2 4 83,0 1 1,0-1-1,-1 0 0,-1 0 0,-6 19 0,-26 50 184,30-70-286,-8 16 37,-1 0 0,-1-1 0,-1-1 0,-1-1 0,-1 0 0,-1-1 0,-31 27 0,35-37 38,-13 11 51,26-21-107,0 0 0,0-1 0,1 1 0,-1 0 0,1 0 0,-1 0 0,1 0 0,0 1 0,-2 3-1,3-5-10,-1 0 0,1 0-1,0 0 1,0-1 0,0 1-1,0 0 1,0 0-1,1 0 1,-1-1 0,0 1-1,0 0 1,0 0 0,1 0-1,-1-1 1,0 1-1,1 0 1,-1-1 0,1 1-1,-1 0 1,1-1 0,-1 1-1,1 0 1,-1-1-1,1 1 1,0-1 0,-1 1-1,1-1 1,0 0 0,-1 1-1,1-1 1,0 0-1,0 1 1,-1-1 0,1 0-1,0 0 1,0 1 0,1-1-1,4 1-3,1 0-1,0 0 0,9 0 1,-9 0 7,4 0-41,-1 0-1,1 1 0,16 6 0,-22-7 31,0 1 0,0 0 0,0 0 0,-1 1 0,1 0-1,0 0 1,-1 0 0,0 0 0,5 5 0,-8-6-3,1 0 1,-1 0-1,0 0 1,0 0-1,0 1 1,0-1 0,0 0-1,0 1 1,-1-1-1,1 0 1,-1 1-1,1-1 1,-1 1-1,0-1 1,0 1 0,0-1-1,-1 1 1,1-1-1,0 1 1,-1-1-1,0 0 1,0 1-1,1-1 1,-1 0-1,0 1 1,-1-1 0,1 0-1,0 0 1,-1 0-1,1 0 1,-1 0-1,0 0 1,-1 1-1,-7 5 24,1-1 0,-1-1 0,0 0 0,-1 0 0,-17 7 0,-60 18 245,73-27-244,1 1 5,-25 7 156,-62 12-1,90-22-104,0-1 1,-12 0-1,21-1-64,-1 0-1,1 0 1,-1-1 0,0 1-1,1-1 1,0 1 0,-1-1-1,1 0 1,-1 0-1,1 0 1,0 0 0,0 0-1,-1 0 1,-2-3-1,4 3 3,1 1-1,-1-1 0,1 1 0,-1-1 0,1 0 0,-1 1 0,1-1 0,0 0 1,-1 0-1,1 1 0,0-1 0,0 0 0,-1 0 0,1 1 0,0-1 0,0 0 1,0 0-1,0 1 0,0-1 0,0 0 0,0 0 0,0 0 0,0 1 0,1-1 1,-1 0-1,0 0 0,0 1 0,1-1 0,-1 0 0,0 0 0,1 1 0,-1-1 1,1 1-1,-1-1 0,1 0 0,-1 1 0,1-1 0,-1 1 0,1-1 0,1 0 1,2-2-16,0 0 1,0 0-1,1 0 0,-1 1 1,7-4-1,7 0-46,28-7 0,-25 7-3,62-15 24,-28 7 84,-1-1 1,79-35 0,-71 18-73,74-50 1,-104 60-20,271-198 413,-291 210-366,14-12 54,-1 0 0,24-29 0,-44 45-74,1-1-1,-1 1 0,-1-1 0,1 0 0,-1-1 0,-1 1 0,1-1 1,-1 1-1,0-1 0,-1 0 0,0 0 0,0 0 0,0-16 0,-2 22 1,0 1 0,0-1 0,0 1 0,-1-1 0,1 0 0,0 1 0,-1-1 0,0 1 0,1 0 0,-1-1 0,0 1 0,0-1 0,0 1 0,0 0 0,0 0 0,0-1 0,0 1 0,0 0 0,0 0 0,0 0 0,-1 0 0,1 1 0,0-1 0,-1 0 0,1 0 0,-1 1 0,1-1 0,-1 1 0,1-1 0,-3 1 0,-3-2-60,-1 1 1,1 0-1,0 1 0,0 0 0,-12 1 0,8 0 47,0 1-1,0 1 1,1-1 0,-1 2 0,1-1-1,-1 2 1,1-1 0,1 1 0,-1 1-1,1 0 1,0 0 0,0 1 0,0 0-1,1 0 1,-8 10 0,10-11 15,1 1 1,0 0-1,1-1 1,0 1 0,0 1-1,0-1 1,1 1-1,0-1 1,0 1-1,1 0 1,0 0-1,1 0 1,-1 0 0,2 0-1,-1 1 1,1-1-1,0 0 1,1 0-1,0 0 1,0 0-1,3 9 1,-1-7 51,0-1 0,1 0 0,0 0 1,0-1-1,1 1 0,0-1 0,1 0 0,0 0 0,0 0 0,1-1 0,0 0 1,0 0-1,0-1 0,1 0 0,0 0 0,17 8 0,-17-10 2,0 0-1,1-1 0,0 0 1,-1 0-1,1-1 0,0 0 1,1-1-1,-1 0 0,0 0 1,0-1-1,0 0 1,1-1-1,-1 0 0,0 0 1,0-1-1,0 0 0,16-6 1,-13 2-25,0 0 0,0-1 0,0-1 1,-1 0-1,0 0 0,-1-1 0,12-12 0,62-79 83,-52 58 73,-8 8-172,-15 21 13,13-16 1,-10 10-148,-4 5-38,-6 14 155,0 0 0,-1 0 1,1 0-1,0 1 1,-1-1-1,1 0 0,-1 1 1,1 0-1,0-1 0,-1 1 1,0 0-1,1 0 1,-1 0-1,3 1 0,24 19-187,-24-17 188,0 1 0,0 0 0,-1-1 0,1 1 0,-1 1 0,0-1 0,0 0 0,-1 1 0,0 0-1,3 9 1,0 7 9,5 33 0,-5-17 38,13 46 0,-17-80-20,0-1 1,0 0 0,0 0 0,1 0 0,-1 0 0,1 0-1,0 0 1,-1 0 0,1 0 0,1-1 0,-1 1-1,0-1 1,1 1 0,-1-1 0,1 0 0,-1 0 0,1 0-1,0 0 1,0 0 0,0-1 0,0 0 0,0 1-1,1-1 1,-1 0 0,0-1 0,0 1 0,1 0-1,-1-1 1,1 0 0,4 0 0,4-1 38,-1-2 1,1 1-1,0-1 0,-1-1 1,0 0-1,0-1 0,0 0 1,-1 0-1,0-2 0,18-12 1,3-6-56,53-55 0,-11-2-174,-68 78 73,-7 8-18,-2 8 97,1-4-13,-2 10 34,0-1-1,0 1 0,2 0 0,0 0 0,1 0 0,1 22 0,1-32 27,0 2 31,1 0-1,1 1 1,2 13 0,-3-21-50,0-1-1,0 1 1,0-1-1,0 1 0,0-1 1,1 1-1,-1-1 1,1 0-1,-1 0 0,1 0 1,0 0-1,0 0 1,0 0-1,0 0 0,0-1 1,0 1-1,5 2 1,-5-3 16,1 0 0,-1-1 1,0 1-1,1 0 1,-1-1-1,1 1 1,-1-1-1,0 0 0,1 0 1,-1 0-1,1 0 1,-1 0-1,1-1 0,-1 1 1,0-1-1,4 0 1,-2-1 5,1 0 1,-1 0-1,0-1 1,1 1 0,-1-1-1,0 0 1,5-6-1,4-3 41,-2-2 0,0 0 0,13-20 0,-23 33-66,63-110 190,-60 104-189,0-1 0,-1 0 0,0 0 0,0-1 0,-1 1 0,0 0 0,0-1 0,0-10 0,-2 16-25,0-1-1,0 1 1,0-1-1,0 1 1,-1-1-1,0 1 1,1-1-1,-1 1 1,0 0-1,-1-1 0,1 1 1,-1 0-1,1 0 1,-1 0-1,0 0 1,0 0-1,0 1 1,0-1-1,-1 0 1,1 1-1,-1 0 1,-5-4-1,3 2 14,-1 0 0,1 1-1,-1 0 1,0 0 0,0 0 0,0 1-1,0 0 1,0 0 0,-8-1 0,-73-3-306,74 6 431,12 0-68,3 1 3,24-2 317,50-5-150,425-32 226,-451 32-417,-25 2-1200,28 1 0,-38 6-251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8:31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80 3072,'-6'0'580,"4"0"-252,0-1-1,0 1 1,0 1-1,0-1 1,0 0 0,0 0-1,0 1 1,0-1-1,-3 2 1,2-2 137,1 1 0,0-1-1,-1 1 1,1-1 0,-1 0 0,1 0 0,-1 0 0,-2-1 0,-2 0 743,7 1-1170,0 1 1,0-1-1,-1 0 1,1 0 0,0 0-1,0 0 1,0 0-1,0 0 1,0 0 0,0 0-1,-1 0 1,1 0 0,0 0-1,0 0 1,0 0-1,0 0 1,0 0 0,0-1-1,-1 1 1,1 0-1,0 0 1,0 0 0,0 0-1,0 0 1,0 0-1,0 0 1,0 0 0,-1 0-1,1 0 1,0 0-1,0-1 1,0 1 0,0 0-1,0 0 1,0 0-1,0 0 1,0 0 0,0 0-1,0 0 1,0-1 0,0 1-1,0 0 1,0 0-1,0 0 1,0 0 0,4-7 752,10-5-121,-1 4-409,0-1 0,0 1 0,0 1 0,1 1-1,16-6 1,-22 9-237,1 1 0,-1 0 0,1 0 0,-1 1 0,1 0 0,-1 0 0,1 1 0,0 0 0,-1 1 0,14 2 0,-19-2-33,0-1 1,1 1-1,-1 1 0,0-1 1,0 0-1,0 1 0,0 0 1,0-1-1,0 1 0,0 0 0,0 1 1,-1-1-1,1 0 0,-1 1 1,0-1-1,0 1 0,0 0 0,0 0 1,0 0-1,1 3 0,0 3 36,0-1 0,-1 1 0,0 0 0,0 0 0,-1 0 0,1 11-1,-2-9 6,0 0 0,0 0 0,-1-1 0,-1 1 0,0 0 0,0-1 0,-1 0 0,0 1 0,-1-1 0,0 0 0,-1-1 0,0 1 0,0-1 0,-1 0 0,0 0 0,-1 0 0,0-1 0,0 0 0,-1-1 0,-9 8 0,-4 2 196,-1-1-1,-1-2 0,0 0 0,-34 15 0,-94 34 360,147-61-538,0 0 1,0 0-1,1 0 0,-1 0 0,1 1 1,-1-1-1,-4 5 0,8-6-27,-1 0 0,1-1 0,-1 1 0,1 0 0,0-1 0,-1 1 0,1 0-1,0-1 1,-1 1 0,1 0 0,0 0 0,0 0 0,0-1 0,-1 1 0,1 0 0,0 0 0,0 0 0,0 1-1,1-1 0,-1 0-1,1 0 0,-1 0 0,1 0 0,-1 0 0,1 0 0,0 0 0,-1 0 0,1 0 0,0 0 0,0-1 1,0 1-1,0 0 0,0 0 0,0-1 0,1 2 0,33 18 413,27 19-18,-53-32-366,-1 0 0,0 0 0,-1 1 1,1 0-1,-2 0 0,1 1 0,-1 0 0,0 0 0,4 11 0,-2-1-157,-1-1 0,-1 2 0,8 37 0,-8-22-5207,3 36 1,-5-29 2002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8:3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8384,'-14'9'3808,"9"6"-3328,-1-6 1312,1 0-1088,-4 15-288,4 3-256,2 2 256,6 5-224,-3-1-4576,11 0 2368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8:3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27 4224,'2'-2'393,"0"-1"-1,1 1 1,0 0 0,-1-1-1,1 1 1,0 1 0,0-1-1,0 0 1,0 1 0,0 0-1,1-1 1,-1 1 0,0 0 0,1 1-1,-1-1 1,0 1 0,1-1-1,6 1 1,-9 1-165,11 3 1726,-8 11-1043,-4-6-740,1 1 0,-1 0-1,0-1 1,-1 1 0,0-1-1,-1 1 1,0-1 0,-1 1-1,-4 12 1,-6 7 231,-25 43-1,-5 11 182,16-9-147,-25 111-1,34-117-298,-24 114 642,41-179-639,0 0 0,0-1 0,0 1-1,0 0 1,0 0 0,-1-1 0,1 1 0,-4 4 0,-2-6-113,1-1 1,-1 1-1,-12-2 1,0 0 16,-98 1-22,95 6-129,20-6 150,4 0-53,-1 1 1,1 0 0,-1-1 0,1 0 0,0 1-1,-1-1 1,1 0 0,0 0 0,-1 0 0,3 0-1,209-17 965,-36 0-699,-126 15-250,-21 0-1,45 3 0,-67-1-34,0 0-1,-1 0 1,1 0 0,0-1-1,14-3 1,-22 4-46,1-1-1,-1 1 1,0 0 0,0 0-1,0 0 1,1 0-1,-1 0 1,0 0 0,0-1-1,0 1 1,0 0 0,0 0-1,0 0 1,1 0 0,-1-1-1,0 1 1,0 0 0,0 0-1,0 0 1,0-1-1,0 1 1,0 0 0,0 0-1,0 0 1,0-1 0,0 1-1,0 0 1,0 0 0,0 0-1,0-1 1,0 1-1,0 0 1,0 0 0,0 0-1,0-1 1,0 1 0,0 0-1,0 0 1,-1 0 0,1-1-1,0 1 1,0 0-1,0 0 1,0 0 0,0 0-1,0-1 1,-1 1 0,1 0-1,0 0 1,-7-8-2375,3 5 1575,0-1 0,0 1 0,1-1 0,-6-6 0,4 2-126,-10-9-999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0:48.4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32 399 6720,'-32'-6'3040,"59"-8"-2624,14 0 384,8 2-512,42-25 672,7 6-544,50-26 416,1 9-480,18-8 32,-15 9-224,10 2-672,-23 14 288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8:3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23 160 4736,'-19'-10'1530,"19"10"-1521,0 0 0,0 0 0,-1 0 0,1 0-1,0 0 1,0 0 0,0 0 0,0 0 0,0 0-1,0 0 1,0 0 0,0 0 0,-1 0-1,1 0 1,0 0 0,0 0 0,0 0 0,0 0-1,0 0 1,0 0 0,0 0 0,0 0 0,0 0-1,-1-1 1,1 1 0,0 0 0,0 0-1,0 0 1,0 0 0,0 0 0,0 0 0,0 0-1,0 0 1,0 0 0,0-1 0,0 1-1,0 0 1,0 0 0,0 0 0,0 0 0,0 0-1,0 0 1,0 0 0,0-1 0,0 1 0,0 0-1,0 0 1,0 0 0,0 0 0,0 0-1,0 0 1,0 0 0,0 0 0,0-1 0,0 1-1,0 0 1,0 0 0,1 0 0,-1 0 0,0 0-1,0 0 1,0 0 0,0 0 0,0 0-1,0 0 1,0 0 0,0 0 0,1-1-24,1-2 271,0 1 0,0 0 0,1 0-1,-1 0 1,0 0 0,1 0 0,-1 0 0,1 1 0,0-1 0,4-1 0,59-27 4197,31 2-2608,177-25 0,-169 43-1733,-91 10-148,-1 0 1,0 1-1,1 0 1,-1 1 0,24 7-1,-33-8-360,1 1 0,0 0-1,0 1 1,-1-1 0,1 1-1,-1 0 1,0 0 0,0 1-1,0-1 1,0 1 0,-1 0 0,4 4-1,7 9-1661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8:3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6880,'-10'12'3136,"20"12"-2720,-10-10 1792,4-1-1280,-8-1 288,4 5-768,-5-4-256,10-1-128,-5-9 352,0 3-224,23-24-13184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8:3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16 343 4320,'-11'-14'1392,"10"13"-1329,1 1 1,0 0 0,0 0-1,-1 0 1,1 0-1,0-1 1,0 1 0,0 0-1,-1 0 1,1-1-1,0 1 1,0 0 0,0 0-1,0-1 1,-1 1 0,1 0-1,0 0 1,0-1-1,0 1 1,0 0 0,0-1-1,0 1 1,0 0-1,0-1 1,0 1 0,0 0-1,0 0 1,0-1-1,0 1 1,0 0 0,0-1-1,7 2 1348,-3 0-463,143 8 5553,-139-9-6219,0-1-1,1 1 0,-1-2 0,13-2 0,-17 3-164,0-1 1,0 1-1,0-1 1,-1 0 0,1 0-1,0 0 1,-1 0-1,0 0 1,1-1-1,-1 0 1,5-5-1,-3 1-74,0-1 0,0 0 0,-1-1-1,0 1 1,0-1 0,-1 1 0,0-1-1,0 0 1,-1 0 0,0-1 0,-1 1-1,0 0 1,-1-15 0,0 15-61,0 0 0,-1 1 0,0-1 0,-1 1-1,0-1 1,0 1 0,-1 0 0,0-1 0,0 1 0,-1 1 0,0-1 0,0 0 0,-1 1 0,0 0 0,-9-10 0,12 15-10,0 1 0,-1-1 0,1 0 0,0 1 0,-1-1 1,1 1-1,-1-1 0,1 1 0,-1 0 0,0 0 0,1 1 0,-1-1 0,0 0 1,0 1-1,0 0 0,0-1 0,1 1 0,-1 0 0,0 1 0,0-1 0,0 0 1,1 1-1,-1 0 0,0-1 0,0 1 0,1 0 0,-1 1 0,1-1 0,-1 0 1,-3 3-1,-2 2 0,-1 1 0,1 0 0,0 1-1,0-1 1,1 2 0,0-1 0,1 1 0,0 0 0,0 0 0,-4 11 0,1-2 75,1 0 0,1 1-1,1 0 1,-6 32 0,10-40 35,1 0 0,0-1 0,0 1 0,1 0 0,1 0 0,2 15 0,-1-18 11,0 0 1,0-1-1,1 0 1,0 1 0,0-1-1,1 0 1,0 0-1,0-1 1,8 11-1,-2-5 109,1 0-1,1 0 0,-1-1 1,2-1-1,19 13 0,-22-17-523,0 0 0,1-1 0,-1-1 0,1 0 0,0 0 0,0-1 0,1 0 0,16 1 0,-9-1-1556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8:34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7968,'0'4'4096,"0"-1"-2560,0 3-928,0-3-160,6 2-288,-1-1 64,0-1-128,-1 3-1792,6 2 928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8:3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154 729 4320,'0'-1'160,"1"1"1,0-1 0,0 0-1,-1 0 1,1 1 0,0-1-1,0 1 1,0-1 0,0 1-1,0-1 1,0 1-1,-1-1 1,1 1 0,0 0-1,0-1 1,1 1 0,-1 0-1,0 0 1,0 0-1,0 0 1,0 0 0,5 1 5094,-7-1-5189,0 0 0,0 0 1,0 1-1,0-1 0,0 1 0,0-1 0,0 1 0,0-1 1,0 1-1,0 0 0,0-1 0,0 1 0,-1 1 1,-10 7 169,3-4-180,1 1 1,-1 1 0,1-1-1,0 1 1,1 1 0,-1 0 0,2 0-1,-1 0 1,1 0 0,0 1-1,1 0 1,0 1 0,-5 12 0,0 4 96,1 0 1,1 0-1,-8 51 1,13-57 2,0 0 0,2 1 1,0 0-1,1-1 1,1 1-1,1-1 1,1 1-1,8 29 0,-7-42-62,0 1-1,0-1 0,1-1 1,-1 1-1,2-1 0,-1 1 1,1-1-1,0-1 0,1 1 1,-1-1-1,1-1 0,0 1 1,1-1-1,0 0 0,-1-1 0,1 0 1,1 0-1,10 4 0,-11-6 17,1 1-1,0-1 0,-1 0 0,1-1 0,0 0 1,0 0-1,0-1 0,11-1 0,-13 0-50,-1 0 1,0 0-1,0-1 0,0 0 0,0 0 0,0 0 1,0-1-1,0 0 0,-1 0 0,1 0 0,-1-1 1,5-5-1,-1 1-15,-1 0 1,0-1-1,-1 0 0,0-1 1,0 0-1,-1 0 1,8-17-1,-1-6-82,11-41-1,-23 71 43,1-1-346,-1 5 95,0 8-30,0 24 124,-2-26 79,2 7 45,0 0-1,0 0 1,1-1-1,1 1 1,0 0-1,8 20 1,-9-28 64,1-1 0,0 1 0,0 0 0,1-1 0,-1 0-1,1 0 1,6 6 0,-7-8 9,0-1-1,0 1 1,0-1-1,0 0 1,1 0-1,-1 0 1,0 0 0,1-1-1,0 1 1,-1-1-1,1 0 1,0 0-1,3 0 1,-3-1 1,0 0 1,0 0 0,-1-1-1,1 1 1,0-1-1,-1 0 1,1 0-1,0 0 1,-1 0 0,1-1-1,-1 0 1,0 1-1,1-1 1,4-4 0,1-2 53,1 1 1,-2-2 0,11-10-1,-12 9-78,0 1 1,0-1-1,-1-1 0,0 1 0,-1-1 0,0 0 0,-1 0 0,0 0 0,-1-1 0,4-21 1,-5 14-20,0 1 1,-1 0-1,-2-1 1,1 1 0,-2 0-1,-5-24 1,1 18-115,-1 0 0,-17-38 0,23 62 106,1-1 1,0 1-1,0-1 0,0 1 1,0-1-1,0 1 1,0-1-1,0 1 0,0-1 1,0 1-1,0-1 0,0 1 1,0-1-1,0 1 0,0 0 1,0-1-1,0 1 0,1-1 1,-1 1-1,0-1 0,0 1 1,1 0-1,-1-1 1,0 1-1,0-1 0,1 1 1,-1 0-1,0-1 0,1 1 1,-1 0-1,1 0 0,-1-1 1,0 1-1,1 0 0,-1 0 1,1-1-1,-1 1 1,1 0-1,-1 0 0,1 0 1,-1 0-1,0 0 0,2 0 1,25-4-76,-20 4 58,50-5 98,0-3-1,-1-3 1,0-2 0,56-21-1,-80 22 9,-1-2 0,0-1 0,-1-2 0,-1-1 0,0-1 0,-2-1 0,0-2 0,-1-1 0,-2 0 0,0-2 0,-2-1 0,0-1 0,-2-1 0,-1 0 0,-1-2 0,-2 0 0,24-60 0,-21 33-134,12-58 0,-29 104 56,0 1-1,-1-1 0,0 0 1,-1 0-1,0 0 0,-1 1 1,0-1-1,0 0 1,-1 1-1,-4-12 0,6 20-11,-1 0-1,0 0 1,0 0-1,0-1 1,0 1-1,0 0 1,0 0-1,0 0 1,-1 1-1,1-1 1,-1 0-1,0 0 1,1 1-1,-1-1 1,0 1-1,0-1 0,0 1 1,0 0-1,0 0 1,0 0-1,-3-1 1,2 1-24,0 1 0,1 0 0,-1 0 0,0 0 0,0 0 0,1 0 0,-1 0-1,0 1 1,1-1 0,-1 1 0,1 0 0,-1-1 0,1 1 0,-1 1 0,1-1 0,-5 3 0,2-1 19,1 1 0,0 0 1,0 0-1,0 0 0,0 0 0,1 1 0,0-1 1,-4 9-1,6-12 11,-8 15-27,1 0-1,0 1 0,2 0 0,0 1 0,1 0 0,-4 24 1,1-8 0,-50 221-68,3 10 75,34-137 196,-14 77 23,8-67 319,25-131-392,1-1 0,-1 0 0,0 0-1,-5 9 1,5-11 137,0-5-73,2-9 24,4-18-98,30-111-128,-26 112 1,2 1-1,1 0 0,15-26 0,-25 49 9,2-3-59,0 0 1,1 1-1,0-1 1,0 0-1,0 1 1,7-6-1,-10 10 50,0 1-1,-1-1 1,1 1-1,0-1 1,0 1-1,-1 0 1,1-1-1,0 1 1,0 0-1,0-1 1,0 1 0,0 0-1,-1 0 1,1 0-1,0 0 1,0 0-1,0 0 1,0 0-1,0 0 1,0 0-1,1 1 1,0 0-1,-1 0 0,1 0 1,-1 0-1,1 0 0,-1 0 1,1 0-1,-1 1 0,0-1 0,1 1 1,-1-1-1,0 1 0,0-1 0,0 1 1,1 2-1,4 11 4,0 0-1,0 0 1,4 24 0,4 10-18,-8-31-61,0 0 114,0 0 0,13 24 0,-16-37 17,0-1 0,0 1 1,0-1-1,0 0 0,0 0 0,1 0 0,0 0 0,0 0 0,0-1 0,0 0 0,1 0 0,-1 0 1,8 3-1,-8-5-26,-1 0 0,0 0 1,1 0-1,-1-1 0,1 0 1,0 1-1,-1-1 0,1-1 0,-1 1 1,1 0-1,-1-1 0,1 0 1,-1 1-1,1-2 0,4-1 1,5-2 29,-1-2 0,20-11 1,-18 8-19,-1 0 0,0-1 1,0-1-1,-1 0 0,-1 0 1,0-1-1,10-15 0,59-107 95,-45 72-147,10-18-237,-40 91-150,-7 25 275,-9 51 0,6-50 99,-3 53-1,8-79 39,2 37 38,-2-42-22,1 0 1,0 0 0,0 0 0,0-1-1,1 1 1,-1 0 0,4 5 0,-5-9-4,0-1 1,1 1 0,-1 0 0,1-1 0,-1 1 0,0 0-1,1-1 1,-1 1 0,1-1 0,-1 1 0,1-1-1,0 1 1,-1-1 0,1 1 0,-1-1 0,1 0 0,0 1-1,-1-1 1,1 0 0,0 0 0,0 1 0,-1-1 0,1 0-1,1 0 1,-1 0 14,0 0-1,0-1 1,0 1-1,0 0 1,0-1-1,0 1 1,0-1-1,0 1 1,0-1-1,0 0 1,0 1-1,0-1 1,-1 0-1,2-1 1,3-3 51,-1-1 1,-1 1-1,1-1 0,2-7 1,24-49 104,-14 27-165,1 0 0,41-60 0,-57 94-37,0-1 0,0 1 1,0 0-1,0 0 0,1-1 0,-1 1 0,0 0 1,1 0-1,-1 0 0,2 0 0,-3 1 12,1-1 1,-1 1-1,0 0 0,1 0 1,-1 0-1,0 0 0,1 0 1,-1 0-1,1 0 0,-1 0 1,0 0-1,1 0 0,-1 0 1,0 0-1,1 0 0,-1 1 1,0-1-1,1 0 0,-1 0 1,0 0-1,1 0 0,-1 1 1,0-1-1,0 0 0,1 0 1,-1 0-1,0 1 0,1-1 0,-1 1 1,1 1-9,1 1 1,-1 0-1,0 0 0,0 0 1,-1 0-1,1 1 0,-1-1 1,1 0-1,-1 0 1,0 6-1,-3 47 11,-3-1 0,-15 67-1,12-75 10,-58 310 20,26-154-31,25-140 136,-27 70 1,33-109 32,-2 0 1,-18 29-1,28-50-145,-2 4 60,0 0 0,-1 0 0,-8 9-1,11-14-55,0-1 0,0 1-1,0 0 1,0-1 0,0 0-1,0 1 1,0-1-1,0 0 1,0 0 0,-1 0-1,1-1 1,0 1 0,-1 0-1,1-1 1,-1 1 0,-3-1-1,3 0-8,1 0-1,-1 0 0,1-1 1,-1 1-1,1-1 1,-1 0-1,1 1 0,-1-1 1,1 0-1,0 0 1,-1-1-1,1 1 0,0 0 1,-4-4-1,3 2 5,0-1 0,0 1 0,0-1-1,0 0 1,0 1 0,1-1 0,-4-8-1,2-1-8,-1 0 0,1 0 0,1-1 0,-2-21 0,3 7-26,0 0-1,3-1 1,0 1-1,2-1 1,0 1-1,2 0 1,2 0-1,0 1 1,2 0-1,15-34 1,-14 41 26,0 1 0,1 1 0,0 0 0,2 0 0,0 1 0,1 1 0,1 0 0,0 1-1,1 1 1,1 0 0,0 1 0,1 1 0,0 1 0,30-14 0,-27 16-10,1 2-1,1 0 0,-1 2 1,1 0-1,0 2 1,0 0-1,1 2 0,41 2 1,-47 0-640,27 6 1,-36-5-1493,-1 0 0,15 7 0,-3-1-1035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8:3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241 775 2976,'22'-29'1765,"-18"23"230,1-4 876,-5 10-2813,0-1 0,0 1 0,0 0 1,0-1-1,-1 1 0,1-1 0,0 1 1,0 0-1,-1-1 0,1 1 0,0 0 1,-1 0-1,1-1 0,0 1 0,-1 0 1,1-1-1,-1 1 0,1 0 1,0 0-1,-1 0 0,1 0 0,-1-1 1,1 1-1,0 0 0,-1 0 0,1 0 1,-1 0-1,1 0 0,-1 0 0,-3-1 87,0 1 1,0-1-1,0 1 0,-1 0 0,1 0 0,0 1 1,0-1-1,0 1 0,0 0 0,0 0 0,-5 2 0,2 0-1,1 0-1,-1 1 1,1-1-1,0 1 1,-11 10 0,4-2-46,0 1 0,1 1 0,1 0 0,-16 25 0,15-17-4,0 0 0,1 0 0,1 1 0,1 0 0,1 1 0,1 0 0,-5 36 0,11-54 2,0 0 0,1 1 0,0-1 0,1 0 0,-1 0 0,1 1 0,3 8 0,-4-13-54,1-1 0,-1 1 1,1-1-1,-1 1 0,1-1 1,0 1-1,-1-1 0,1 1 1,0-1-1,0 0 0,0 1 1,0-1-1,0 0 0,1 0 1,-1 0-1,0 0 1,1 0-1,-1 0 0,0 0 1,1 0-1,-1-1 0,1 1 1,-1 0-1,1-1 0,-1 1 1,1-1-1,0 0 0,-1 1 1,1-1-1,-1 0 0,1 0 1,0 0-1,2-1 0,1 0 74,1-1-1,-1 0 0,0-1 0,0 1 0,0-1 1,0 0-1,0-1 0,0 1 0,6-7 0,23-24 226,42-55 0,-51 58-223,41-45 17,40-51 161,-83 96-166,-1-1 0,24-49 1,-29 44-143,-2-2 1,-2 0-1,12-56 1,14-126-150,-37 207 138,4-19-70,1-63 0,-7 91 31,-1 1 0,1 0 0,-1 0 0,0 0 0,0 0 0,0 0 0,-2-4 0,3 7 49,0 0 0,-1 0-1,1 1 1,-1-1 0,1 0 0,0 0 0,-1 1-1,0-1 1,1 0 0,-1 1 0,1-1-1,-1 0 1,0 1 0,1-1 0,-1 1 0,0-1-1,1 1 1,-1-1 0,0 1 0,0 0 0,0-1-1,0 1 1,1 0 0,-1 0 0,0-1-1,0 1 1,0 0 0,0 0 0,0 0 0,1 0-1,-1 0 1,0 0 0,0 1 0,0-1 0,0 0-1,0 0 1,1 1 0,-1-1 0,0 0 0,0 1-1,-1 0 1,-1 1-20,-1 1 1,1 0-1,0 0 0,0 0 0,0 0 1,0 0-1,1 1 0,-1-1 0,1 1 0,0 0 1,0 0-1,0-1 0,-2 8 0,-21 58-164,-21 90 0,28-87 245,-15 145 1,30-180 56,2 0 1,2-1 0,1 1-1,2 0 1,16 66-1,-16-88-18,2 0 0,-1 0-1,2-1 1,0 1 0,1-2-1,10 15 1,-13-20 8,1-1 1,0 0-1,0 0 0,0-1 0,1 1 0,0-1 1,1-1-1,-1 0 0,1 0 0,0 0 1,17 6-1,-22-10-71,1 0 1,-1 0-1,1 0 0,-1-1 1,1 1-1,0-1 1,-1 0-1,1 0 1,-1-1-1,1 1 1,-1-1-1,1 1 0,4-3 1,-2 1 11,0-1 0,0 0-1,-1 0 1,0 0 0,1 0 0,-1-1 0,5-5 0,4-5 38,0-1 1,-2-1 0,20-29 0,-11 12-47,-2 0 1,16-37-1,-35 70-38,1-1 0,-1 0 0,0 1 0,1-1 0,-1 1 0,0-1 0,0 0 0,0 1 0,0-1 0,1 0 0,-1 0 0,0 1 0,0-1 0,0 0-1,0 1 1,-1-1 0,1 0 0,0 1 0,0-1 0,0 0 0,0 1 0,-1-1 0,1 1 0,-1-2 0,-5 2-156,-3 10 34,4-1 121,0 1 1,1-1-1,0 0 1,0 1-1,2 0 1,-4 12-1,2 5-59,-2 34 0,4-39 57,1 0 7,0 1 1,4 40 0,-3-57 46,1 0 0,0-1 0,1 1 1,-1 0-1,1-1 0,0 1 1,1-1-1,-1 0 0,1 0 0,0 0 1,0 0-1,1 0 0,0-1 0,-1 1 1,1-1-1,5 4 0,-6-6-5,-1-1-1,1 1 1,0-1 0,-1 0-1,1 0 1,0 0-1,0 0 1,0 0-1,0-1 1,0 1 0,0-1-1,0 0 1,0 1-1,4-2 1,-2 1 24,0-1 0,0 0 0,0 0 0,-1 0 0,1-1 0,0 0 0,8-4 0,-3 0 0,-1-1 1,0-1 0,0 1-1,0-1 1,-1-1 0,-1 0-1,9-12 1,-7 8-45,-2-1 0,1 0 0,-2 0 0,0 0 0,-1-1 0,0 0 0,-1 0 0,2-17 0,-4 20-10,0 0 0,-2-1 0,1 1-1,-1-1 1,-1 1 0,-1-1 0,1 1 0,-2 0-1,0 0 1,-6-17 0,7 24-24,-1 1 0,0-1 1,0 1-1,0 0 0,0-1 0,-1 2 0,1-1 0,-1 0 1,0 1-1,0-1 0,-1 1 0,1 0 0,-1 1 1,1-1-1,-1 1 0,0 0 0,0 0 0,0 0 1,0 1-1,0 0 0,-6-1 0,7 1 7,0 1 0,0-1 0,0 1 0,0 0-1,1 0 1,-1 1 0,0-1 0,0 1 0,0-1 0,1 1 0,-1 1 0,0-1-1,1 0 1,-1 1 0,1 0 0,0 0 0,-1 0 0,1 0 0,0 0-1,0 1 1,0-1 0,0 1 0,1 0 0,-1 0 0,1 0 0,0 0 0,0 0-1,-4 7 1,5-8 2,1 1 0,-1-1-1,0 0 1,1 1-1,-1-1 1,1 1 0,-1-1-1,1 0 1,0 1 0,0-1-1,0 1 1,1-1 0,-1 1-1,1-1 1,-1 1-1,1-1 1,1 3 0,0-1 26,0-1-1,0 1 1,0-1 0,1 1 0,-1-1 0,1 0 0,0 0-1,0 0 1,5 4 0,1-1 59,1 0 1,-1 0-1,1-1 0,1 0 0,-1-1 0,20 6 1,-8-6-68,0-1 1,1-1-1,-1 0 1,1-2-1,-1-1 1,1 0-1,-1-2 0,44-11 1,-47 9 25,1-2-1,-1 0 1,0-1 0,29-17 0,-37 18-2,0 0-1,0-1 1,-1 0 0,0-1 0,0 0 0,-1-1 0,0 0-1,9-12 1,-16 18-6,0 1 0,0 0-1,-1-1 1,1 1 0,-1-1-1,1 1 1,-1-1-1,0 0 1,0 0 0,-1 1-1,1-8 1,-1 9-30,0 0-1,-1-1 1,1 1 0,-1 0-1,0-1 1,1 1-1,-1 0 1,0 0 0,0 0-1,0 0 1,-1 0-1,1 0 1,0 0 0,-1 0-1,1 0 1,-1 1 0,0-1-1,1 1 1,-1-1-1,0 1 1,-3-2 0,3 2-20,0 0 0,0 0 0,0 0 0,0 1 0,1-1 0,-1 1 0,-1-1 0,1 1 0,0 0 0,0 0-1,0 0 1,0 0 0,0 0 0,0 0 0,0 1 0,0-1 0,0 1 0,0-1 0,0 1 0,0 0 0,1 0 0,-1 0 0,0 0 0,0 0 0,1 0 0,-1 0 0,0 1 0,1-1 0,-3 3 0,-1 1 8,1 0 0,-1 0 0,1 0 0,0 1 0,1-1-1,-1 1 1,1 0 0,-4 10 0,3-2 3,1-1 0,0 1 0,1 0 0,0-1 1,1 1-1,1 0 0,0 0 0,1 0 0,4 20 0,-2-16 32,2 0 0,-1-1 0,2 0 0,1 0 0,0 0 0,17 29 0,-20-40 25,0-1-1,0 0 0,0 1 0,0-1 1,1-1-1,0 1 0,0-1 0,8 6 1,-11-9-21,0 0 1,1 0-1,-1 1 1,0-2-1,1 1 1,-1 0-1,1 0 1,-1-1-1,1 1 1,-1-1-1,1 0 1,0 0-1,-1 0 1,1 0-1,-1 0 1,1 0-1,-1-1 1,1 1-1,0-1 1,-1 0-1,0 0 1,1 0-1,3-2 1,2-2 30,1-1 1,-1 0-1,-1 0 0,1-1 1,7-8-1,31-43 103,-16 20-131,47-48 45,110-96 0,-184 179-96,15-12-127,-17 15 135,0-1 0,-1 0-1,1 1 1,0-1 0,0 1-1,0 0 1,-1-1 0,1 1-1,0 0 1,0-1 0,0 1-1,0 0 1,0 0 0,0 0-1,0 0 1,0 0 0,0 0-1,1 0 1,-1 1 12,-1-1 0,0 0 0,1 1-1,-1-1 1,0 1 0,1-1 0,-1 1 0,0-1 0,1 1 0,-1-1 0,0 1 0,0-1-1,0 1 1,0-1 0,1 1 0,-1-1 0,0 1 0,0 0 0,0-1 0,0 1-1,0 0 1,-1 18 49,0-15-47,-4 32-4,-1 0 0,-2 0 0,-19 51 0,14-49-77,12-32 84,-14 40 91,-20 45 1,30-79-32,-1-1 1,0 0-1,-1-1 1,0 1-1,0-1 1,-1 0-1,0-1 0,-1 0 1,-12 10-1,20-18-49,-1 0-1,1-1 1,0 1 0,-1 0-1,1-1 1,0 1-1,-1-1 1,1 1 0,-1-1-1,1 1 1,-1-1-1,1 0 1,-1 0 0,1 0-1,-1 0 1,1 0-1,-1 0 1,1 0 0,-1-1-1,1 1 1,-1-1-1,1 1 1,-1-1 0,1 1-1,-1-1 1,1 0-1,0 1 1,0-1 0,-1 0-1,1 0 1,0 0-1,0 0 1,0 0 0,0-1-1,-1-1 1,-3-2 12,1 0 0,0-1 0,1 0 0,-1 0 1,1 0-1,-4-13 0,3 7-38,1 0 0,-2-15 1,4 23 8,1-1 1,-1 1-1,1-1 1,0 1-1,1 0 1,-1-1-1,1 1 1,-1-1-1,1 1 1,2-5-1,-2 7 0,0 1 0,1-1-1,-1 0 1,0 1 0,1-1-1,-1 1 1,0 0 0,1-1 0,0 1-1,-1 0 1,1 0 0,0 0-1,0 0 1,-1 0 0,1 0-1,0 1 1,0-1 0,0 1 0,0-1-1,3 0 1,5 0-40,-1 1 0,20 0-1,-24 0 43,45 5 132,0 2 1,54 15 0,42 7-2914,-114-24 1141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8:43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1397 2496,'0'0'51,"-1"0"1,1 0 0,0 0-1,0 0 1,-1 0-1,1 0 1,0 0-1,0 0 1,-1 0-1,1 0 1,0 0-1,0 0 1,0 0 0,-1 0-1,1 0 1,0 1-1,0-1 1,0 0-1,-1 0 1,1 0-1,0 0 1,0 1 0,0-1-1,0 0 1,0 0-1,-1 0 1,1 1-1,0-1 1,0 0-1,0 0 1,0 1-1,0-1 1,0 0 0,0 0-1,0 1 1,0-1-1,0 0 1,1 2 1554,0-2-1384,-1 1 0,0-1 0,0 0 0,1 0 0,-1 0 0,0 0 0,1 0 1,-1 0-1,0 0 0,1 0 0,-1 0 0,0 0 0,1 0 0,-1 0 0,0 0 0,0 0 0,1 0 0,2 0-61,-1 0 0,0-1 1,1 1-1,-1-1 0,0 0 0,1 1 0,-1-1 0,0 0 0,0-1 0,0 1 0,3-2 0,20-18 652,-20 17-593,24-24 306,-2-2 1,23-32-1,-3 5-164,61-59 33,-58 64-233,69-91 1,-90 99-83,-3-3 0,38-87 0,-40 76-48,59-146 69,-73 178-93,21-62-85,-32 85-198,-2 8 50,-6 17-59,-58 245-180,37-131 293,-6 29 517,29-123-50,-2 82 1,9-117-157,1 26 200,0-31-252,-1 0 0,1 0 0,-1 0-1,1 0 1,0 0 0,0 0 0,0 0-1,0 0 1,0 0 0,0 0 0,0 0-1,3 2 1,-4-4-57,1 0-1,-1 1 1,1-1 0,0 0-1,-1 0 1,1 0 0,-1 0-1,1 0 1,0 0 0,-1 0-1,1 0 1,0 0 0,-1 0-1,1 0 1,-1 0 0,1 0-1,0 0 1,-1 0 0,1-1-1,0 1 1,-1 0-1,1 0 1,-1-1 0,1 1-1,-1-1 1,1 1 0,-1 0-1,1-1 1,-1 1 0,1-1-1,-1 1 1,0-1 0,1 1-1,0-2 1,19-24 446,-18 23-416,108-139 793,26-38-743,128-274-68,-189 288 152,-31 66 234,-36 76-437,-8 21-123,-3 12 3,-7 14 88,-22 39 0,4-8-40,-24 68-58,-4 9 84,-81 139 294,136-268-241,-57 99 290,-46 111-1,89-177-116,-13 34 547,28-69-704,0 0 1,1 0 0,-1 0-1,0 0 1,0 0 0,0 0-1,0 0 1,0 0 0,0 0-1,0 0 1,0 0 0,0 0-1,0 0 1,0 0 0,0 0 0,0 0-1,0 0 1,0 0 0,0 0-1,0 0 1,0 0 0,0 0-1,0 0 1,0 0 0,0 0-1,0 0 1,0 0 0,0 0-1,0 0 1,1 0 0,-1 0-1,0 0 1,0 0 0,0 0-1,0 0 1,0 0 0,0 0-1,0 0 1,0 0 0,0 1-1,0-1 1,0 0 0,0 0-1,0 0 1,0 0 0,0 0-1,3-5 107,6-11-42,0 0 0,1 1-1,0 0 1,1 0 0,1 2-1,1-1 1,19-16 0,-8 10-152,1 2 1,1 0 0,47-24-1,-69 40 49,0 1 0,-1-1-1,1 1 1,0 0 0,-1 0-1,1 0 1,0 1 0,0-1-1,0 1 1,0 0 0,0 0 0,0 0-1,-1 0 1,8 2 0,-6 0 18,1 0 0,-1 0 0,1 1-1,-1-1 1,0 1 0,0 0 0,0 1 0,0-1 0,5 6 0,8 8 6,-9-8 27,0-1 1,1 1-1,0-2 0,16 10 0,-23-15-3,1-1 0,-1 1-1,0-1 1,1 0-1,0 0 1,-1 0 0,1 0-1,-1-1 1,1 1 0,0-1-1,0 0 1,-1 0 0,1-1-1,0 1 1,-1-1-1,1 1 1,-1-1 0,1 0-1,6-3 1,-3 0 35,-1 0-1,1 0 1,-1 0-1,0-1 1,0 0 0,-1 0-1,1-1 1,-1 1-1,0-1 1,-1 0-1,1-1 1,-1 1 0,4-11-1,-3 7-47,0-1 1,-1 1-1,-1-1 0,0 0 0,0 0 0,-1 0 1,-1-1-1,1-15 0,-2 21-73,0 1 0,-1-1 1,0 1-1,-1-7 0,2 12 53,0 0 0,0 0 1,0 0-1,0-1 0,0 1 0,-1 0 0,1 0 1,0 0-1,0 0 0,0-1 0,0 1 0,0 0 1,0 0-1,0 0 0,0 0 0,-1 0 0,1-1 1,0 1-1,0 0 0,0 0 0,0 0 0,0 0 1,-1 0-1,1 0 0,0 0 0,0 0 0,0 0 1,0 0-1,-1 0 0,1 0 0,0 0 0,0 0 1,0 0-1,0 0 0,-1 0 0,1 0 0,0 0 1,0 0-1,0 0 0,0 0 0,-1 0 0,1 0 1,0 0-1,0 0 0,-11 7-218,-4 13-82,12-13 316,0 0 0,1 0 1,-1 0-1,2 1 1,-1-1-1,1 1 0,0-1 1,1 1-1,0-1 1,0 1-1,0 0 0,1-1 1,0 1-1,1-1 1,0 1-1,0-1 1,0 0-1,1 0 0,0 0 1,1 0-1,-1 0 1,1-1-1,1 0 0,-1 1 1,1-2-1,0 1 1,0 0-1,1-1 0,0 0 1,0 0-1,0-1 1,10 6-1,-6-5 7,0 0-1,0-1 1,0-1 0,0 1 0,1-2-1,-1 1 1,1-2 0,0 1 0,0-1-1,-1-1 1,14-1 0,-11 0-622,0-1 0,1 0 1,16-6-1,-17 4-983,0-1 1,0-1 0,13-7-1,-2-1-868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8:4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85 6048,'-14'-4'2752,"17"-5"-2400,8 6 960,8-2-800,9-8 1120,11 5-928,8-5 736,3 5-832,22-5-192,3 10-256,16-2-128,-2 10 0,6-5 96,-10 7-64,1-2-4320,-11 4 2304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8:50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1114 3328,'-3'2'426,"3"-2"-360,-1 0 1,1 1-1,-1-1 0,1 0 1,0 1-1,-1-1 0,1 0 1,0 1-1,-1-1 0,1 1 0,0-1 1,0 0-1,-1 1 0,1-1 1,0 1-1,0-1 0,0 1 1,-1-1-1,1 1 0,0 1 1350,16-1 1150,-14 0-2421,1-1 1,-1 1-1,1-1 1,-1 0-1,1 0 1,-1 0-1,0 0 1,1-1-1,2 0 1,7-3 537,0 0-1,0-1 1,-1-1-1,22-13 1,38-34 1035,-48 34-1356,29-21 157,-3-3-1,-1-2 1,59-74 0,-90 90-266,-16 25-259,1 1 1,0-1-1,0 0 0,0 1 0,5-6 0,-18 38-676,-5-1 702,-21 43-66,33-61 10,0 1 1,0 0 0,1 1-1,-3 21 1,4-23 84,1 4-110,-1 24 0,2-34 132,0 0 1,1 0-1,-1-1 1,1 1-1,0 0 0,0-1 1,0 1-1,1-1 1,-1 1-1,1-1 1,3 5-1,-5-8-29,1 1 0,0 0 0,-1-1 0,1 1 0,0-1-1,0 1 1,-1-1 0,1 0 0,0 1 0,0-1 0,0 0 0,0 0 0,0 1-1,0-1 1,-1 0 0,1 0 0,0 0 0,0 0 0,0 0 0,0 0 0,0 0 0,0-1-1,0 1 1,0 0 0,-1 0 0,1-1 0,0 1 0,0-1 0,0 1 0,0 0-1,-1-1 1,2 0 0,26-20 166,-27 20-182,32-28 114,-10 8 22,38-27 0,-27 28-177,52-23-1,-36 19-284,-50 24 291,0-1 0,1 1 0,-1 0 0,1 0-1,-1 0 1,0-1 0,1 1 0,-1 0 0,1 0-1,-1 0 1,1 0 0,-1 0 0,0-1 0,1 1-1,-1 0 1,1 0 0,-1 0 0,1 0 0,-1 1-1,1-1 1,-1 0 0,1 0 0,3 11-35,-3-10 43,-1 4-1,0 1-1,0 0 1,0-1-1,-1 1 0,1-1 1,-1 1-1,-1-1 1,1 1-1,-1-1 0,-2 7 1,0 0 9,-28 90 73,32-100-57,-1-1-1,1 0 1,0 1 0,-1-1-1,1 0 1,0 1-1,0-1 1,0 0 0,0 1-1,0 1 1,0-3-15,0 0 1,0 0-1,0 1 1,1-1-1,-1 0 1,0 0-1,0 0 0,0 0 1,0 0-1,0 0 1,1 1-1,-1-1 1,0 0-1,0 0 1,0 0-1,0 0 1,1 0-1,-1 0 1,0 0-1,0 0 0,0 0 1,0 0-1,1 0 1,-1 0-1,0 0 1,0 0-1,0 0 1,1 0-1,-1 0 1,0 0-1,0 0 0,0 0 1,0 0-1,1 0 1,-1 0-1,0 0 1,0 0-1,0 0 1,0-1-1,1 1 1,3-3 133,1 0 0,-1 0 1,7-7-1,-1 1-123,56-38 184,75-41-1,-135 84-297,0 1-1,0 0 0,0 0 0,8-2 1,-13 5 76,0 0 0,0-1 0,-1 1 0,1 0 0,0-1 0,0 1 0,0 0 0,0 0 0,0 0 0,0 0 0,0 0 0,0 0 0,0 0 0,0 0 0,0 1 0,0-1 0,0 0 0,0 0 0,0 1 0,0-1 0,0 1 0,-1-1 0,1 1 0,0-1 1,0 1-1,0-1 0,-1 1 0,1 0 0,0-1 0,-1 1 0,1 0 0,0 0 0,-1 0 0,1-1 0,-1 1 0,0 0 0,1 0 0,-1 0 0,1 1 0,2 14-3,-1 0 0,-1 1-1,0 26 1,-1-21 61,3 27 0,-2-42 42,2 14 145,-3-21-222,0 1 1,0-1 0,0 0 0,0 1 0,0-1-1,0 0 1,0 1 0,1-1 0,-1 0 0,0 0-1,0 1 1,0-1 0,0 0 0,1 1 0,-1-1-1,0 0 1,0 0 0,0 1 0,1-1 0,-1 0-1,0 0 1,1 0 0,-1 1 0,0-1 0,0 0-1,1 0 1,-1 0 0,0 0 0,1 0 0,-1 0-1,0 0 1,1 0 0,-1 0 0,0 0 0,1 0-1,-1 0 1,0 0 0,1 0 0,-1 0-1,0 0 1,1 0 0,-1 0 0,1 0 0,5-5 90,0 0 1,0 0-1,0-1 0,-1 1 1,1-1-1,-1 0 1,7-13-1,-8 13-64,98-119 267,10-14-249,12-63-37,-13-11-104,-94 179 102,42-94 111,-53 112-189,-1 0-1,0 0 1,-1 0 0,-1-1 0,-1 1 0,0-22-1,-1 36 40,-1 1 0,0-1 0,0 1 0,-1-1 0,1 1 0,0-1 0,0 0 0,-1 1 0,1-1 0,-1 1 0,1 0 0,-2-2 0,2 2 16,0 1 0,-1 0 0,1 0 0,0-1 0,0 1 1,-1 0-1,1 0 0,0 0 0,-1-1 0,1 1 0,0 0 0,-1 0 0,1 0 0,-1 0 0,1 0 0,0 0 0,-1 0 0,1 0 0,0 0 0,-1 0 0,1 0 0,0 0 0,-1 0 0,1 0 0,0 0 0,-1 0 0,1 0 0,-1 0 0,1 0 0,-1 1 0,-3 2-61,0 0-1,0 0 0,0 0 0,1 0 1,-6 7-1,3-3 113,-5 5-74,1 1 1,0 0-1,1 0 0,1 1 0,-8 17 0,-27 75-44,37-91 82,-78 253-120,81-255 118,-11 38-23,2 1 0,-9 102 0,21-144 58,0 0 0,0 1 0,1-1 0,0 0 0,1 0 0,0 0 0,1-1 0,0 1 0,5 13 0,-5-18 5,-1-1-1,1 1 1,0-1 0,0 1-1,0-1 1,1 0-1,-1 0 1,1 0-1,0-1 1,0 1-1,0-1 1,1 0-1,-1 0 1,1-1 0,0 1-1,0-1 1,-1 0-1,1 0 1,7 1-1,-4-1 46,1-1 0,0-1-1,0 1 1,0-1 0,-1-1-1,1 0 1,0 0 0,0-1-1,12-3 1,-1-2-8,0 0 0,32-19 0,-40 20-37,-1-1 0,1 0 0,-2-1 0,1 0 1,-1-1-1,-1 0 0,1-1 0,-1 1 1,-1-2-1,0 1 0,-1-1 0,10-18 0,-14 22-43,-1 0 0,0 0 1,2-11-1,-3 15-22,-1 0 1,0 0 0,1 1-1,-1-1 1,-1 0-1,1 0 1,0 0 0,-1 0-1,1 1 1,-1-1 0,-2-5-1,3 8 14,0-1 0,-1 0 0,1 1 0,0-1 0,-1 1 0,1-1 0,-1 1-1,1-1 1,-1 1 0,1-1 0,-1 1 0,1-1 0,-1 1 0,0 0 0,1-1 0,-1 1-1,0 0 1,1 0 0,-1-1 0,0 1 0,1 0 0,-1 0 0,0 0 0,1 0 0,-1 0-1,0 0 1,1 0 0,-1 0 0,0 0 0,0 0 0,1 0 0,-1 1 0,0-1-1,1 0 1,-1 0 0,0 1 0,1-1 0,-1 0 0,1 1 0,-1-1 0,1 1 0,-2 0-1,-2 2-23,1 0-1,-1 0 1,0 0-1,-5 7 0,6-5 17,-8 8-61,0 0 0,2 1 0,-13 22 0,20-31 78,0-1 0,0 1 0,0-1 0,1 1 0,0 0 0,0-1 0,0 1 0,1 0 0,-1 0 0,1 0 0,0 0 0,1 0 0,-1-1 0,1 1 0,0 0 0,3 8 0,-1-4 45,-1-1 19,1 0 0,0-1 0,7 12 0,-9-17-35,0-1 0,0 0 0,0 1 0,0-1 0,0 0 0,0 0 0,0 0 0,0 0 0,0 0 0,1 0 0,-1 0 0,0 0 0,1 0 0,-1 0 0,1-1 0,-1 1 0,1-1 0,-1 1 0,1-1-1,-1 0 1,1 1 0,-1-1 0,1 0 0,2 0 0,2-1 23,0 0 1,-1-1-1,1 1 0,-1-1 0,1 0 0,-1-1 0,10-5 0,32-27 18,-5 4-297,5-7 747,-39 35-448,-8 3-72,1 0 0,-1 0-1,0 0 1,0 0 0,1 0 0,-1 0 0,0 0 0,0 0 0,1 0 0,-1 0 0,0 0 0,0-1 0,1 1 0,-1 0 0,0 0 0,0 0 0,1 0-1,-1 0 1,0-1 0,0 1 0,0 0 0,0 0 0,1 0 0,-1-1 0,0 1 0,0 0 0,0 0 0,0-1 0,0 1 0,0 0 0,0 0-1,1-1 1,-1 1 0,0 0 0,0 0 0,0-1 0,0 1 0,0-1 0,7 1 23,-1 0 1,1-1-1,0 0 0,9-3 1,-12 2 13,0 0 0,1 0 0,0 1 0,0-1 0,-1 1 0,10-1 0,19-4 104,2-3-208,0 1 0,47-4 1,-75 11 60,-3 1-2,-1 0 0,1-1 0,-1 1-1,1 1 1,-1-1 0,1 0 0,-1 1-1,0 0 1,4 1 0,-6-2 9,0 0 0,0 1 0,0-1-1,-1 1 1,1-1 0,0 1 0,0-1 0,-1 1-1,1-1 1,0 1 0,-1 0 0,1-1 0,-1 1 0,1 0-1,-1 0 1,1-1 0,-1 1 0,0 0 0,1 0-1,-1 0 1,0 0 0,1 0 0,-1-1 0,0 1 0,0 0-1,0 0 1,0 0 0,0 0 0,0 0 0,0 0 0,0 0-1,0 0 1,-1-1 0,1 1 0,0 0 0,0 0-1,-1 0 1,1 0 0,-1 0 0,-3 7-45,1-1 0,-1-1 0,-1 1 0,-8 10 0,9-12 53,0-1-1,1 0 1,-1 1 0,1 0 0,0 0-1,1 0 1,-1 0 0,1 0-1,0 1 1,0-1 0,-1 10 0,2-10-1,1 1 0,0-1 1,0 1-1,1-1 0,0 6 0,-1-10-1,1 1-1,-1-1 0,0 0 0,1 1 1,-1-1-1,1 0 0,-1 1 0,1-1 1,-1 0-1,1 0 0,0 0 0,0 0 1,0 0-1,-1 0 0,1 0 0,0 0 1,0 0-1,0 0 0,1 0 0,-1 0 1,0-1-1,0 1 0,0 0 0,3 0 1,2-1 50,0 0 0,1 0 0,-1-1 0,0 0 0,1 0 0,-1 0 1,0-1-1,0 0 0,8-4 0,-13 6-52,34-15 82,0-1 1,60-38-1,56-53 49,-147 104-153,-1 1-11,-1 1 0,1-1 0,-1 0 0,0 0-1,1 0 1,2-5 0,-5 6-50,0 8-112,-1 10 166,0-1-1,-2 0 0,0 0 0,-9 26 1,-5 25 271,16-61-256,1-5 41,0 0 0,0 0 0,0 0 1,0 1-1,0-1 0,-1 0 1,1 0-1,-1 0 0,1 1 1,-1-1-1,0 2 0,11-11 67,-1 0-1,12-12 1,14-12-35,-4 12-56,0 1-1,1 2 0,1 1 1,1 2-1,36-10 0,-69 23-14,3 0-24,-1-1 0,1 1 0,0 0 1,0 0-1,0 0 0,0 0 0,0 1 0,0 0 0,0 0 0,0 0 0,0 0 0,5 1 0,-9-1 27,1 1 1,-1-1-1,1 0 1,-1 0-1,1 1 1,-1-1-1,1 0 1,-1 0-1,0 1 1,1-1-1,-1 1 1,1-1-1,-1 0 1,0 1-1,0-1 1,1 1-1,-1-1 1,0 0-1,0 1 0,1-1 1,-1 1-1,0-1 1,0 1-1,0-1 1,0 2-1,-3 14-98,-14 13 24,16-27 83,-46 78 16,18-30 138,25-39-94,6-8 12,5-6 0,100-68 512,-37 26-629,35-19-188,-99 61 225,-3 1-32,1 0-1,0 0 0,0 1 1,0-1-1,7-1 1,-10 3 31,0 0 0,-1 0-1,1 0 1,0 0 0,0 0 0,-1 0 0,1 0 0,0 0 0,0 0-1,0 1 1,-1-1 0,1 0 0,0 0 0,-1 1 0,1-1 0,0 0-1,-1 1 1,1-1 0,0 1 0,-1-1 0,1 1 0,-1-1 0,1 1-1,0 0 1,-1-1 0,0 1 0,1-1 0,-1 1 0,1 0 0,-1-1-1,0 1 1,1 0 0,-1 0 0,0-1 0,0 1 0,0 0 0,0 0-1,1 0 1,-1 6-16,0-1 0,0 0 0,0 0 0,-1 1 0,1-1 0,-2 0 0,1 0 0,-1 0 0,-2 7 0,-6 27-14,5 24 38,5-58 29,0 1 0,1 0 0,0-1 1,0 1-1,0-1 0,1 0 0,3 9 0,-5-15-22,1 0 0,-1 1 0,1-1 0,-1 0 0,1 0 0,0 0 0,-1 1 0,1-1 0,-1 0 0,1 0 0,0 0 0,-1 0 0,1 0 0,-1 0 0,1 0 0,0 0 0,-1-1 1,1 1-1,0 0 0,-1 0 0,1 0 0,-1-1 0,1 1 0,-1 0 0,1-1 0,-1 1 0,2-1 0,0 0 58,8-4-9,1-1 0,-2-1 0,1 1-1,-1-1 1,0-1 0,13-13 0,2-2 6,50-32-53,-55 43-1,0-2-1,0 0 1,-2-1-1,21-22 1,-35 33-4,-1 1 0,1-1 0,-1 0 1,0 0-1,0 0 0,2-5 0,-3 8-11,-1 0 0,0 0 0,1 0 1,-1 0-1,0 0 0,0 0 0,0 0 0,0 0 0,0 0 0,1 0 0,-2 0 1,1 0-1,0 0 0,0 0 0,0 0 0,0 1 0,-1-1 0,1 0 0,0 0 1,-1 0-1,1 0 0,-1 0 0,1 0 0,-1 0 0,1 1 0,-1-1 0,0 0 1,1 0-1,-1 1 0,0-1 0,0 0 0,0 1 0,-1-2 0,1 2-6,-1 0-1,1-1 0,-1 1 1,1 0-1,0 0 0,-1 0 1,1 0-1,-1 0 0,1 0 1,0 0-1,-1 0 0,1 0 1,-1 1-1,1-1 0,0 1 1,-1-1-1,-1 2 0,-22 12-219,20-11 155,-3 3 14,0 0 0,1 0 0,-1 1-1,1 0 1,1 0 0,-11 13 0,15-16 69,-1-1-1,1 1 1,0-1-1,0 1 1,0 0 0,0-1-1,1 1 1,0 0 0,0 0-1,0 0 1,0 0-1,0 0 1,1 1 0,-1-1-1,1 0 1,1 0-1,-1 0 1,1 5 0,0-6 9,1 0 1,-1 0 0,1 0 0,-1-1-1,1 1 1,0 0 0,0-1-1,0 1 1,1-1 0,-1 1 0,1-1-1,-1 0 1,1 0 0,0 0 0,-1-1-1,1 1 1,0-1 0,0 1-1,4 0 1,2 1 10,-1-1 0,1 1 0,-1-2 0,1 1 0,0-1-1,10-1 1,15-2 54,1-2-1,0-1 1,37-12-1,-18 5-60,18-3-33,-1-4 1,79-31-1,-103 28 157,-43 19-225,-4 1 83,-4 3-29,-32 8-261,-183 78 181,208-82 114,0 0 1,0 1-1,0 0 1,-18 15-1,28-20-7,0-1 0,0 1-1,0 0 1,0 0-1,1-1 1,-1 1 0,0 0-1,1 0 1,-1 0-1,1 0 1,-1 0 0,1 0-1,-1 0 1,1 0 0,-1 0-1,1 0 1,0 0-1,-1 1 1,2-1 2,-1 0 1,0-1-1,0 1 1,0 0-1,1-1 0,-1 1 1,0-1-1,0 1 0,1-1 1,-1 1-1,1-1 1,-1 1-1,0-1 0,1 1 1,-1-1-1,1 1 0,-1-1 1,1 0-1,-1 1 1,1-1-1,-1 0 0,2 1 1,1 0 10,0 0 1,0 0 0,0 0-1,0 0 1,0-1-1,0 1 1,0-1 0,0 0-1,0 0 1,6-1 0,5-2 18,0-1 0,0-1 0,0-1 0,25-14 0,-13 4-20,0-1 1,0-1 0,-2-2 0,28-27 0,-36 30-8,0-1 1,-2-1 0,0 0 0,17-31 0,34-83 167,-65 133-173,118-292 91,-113 279-148,-1-1 1,-1 1-1,0-1 0,0 1 1,-1-1-1,-1 0 0,-1-27 1,0 40 37,0-1 0,0 1 0,0 0 1,0 0-1,-1 0 0,1-1 1,0 1-1,-1 0 0,1 0 1,-1 0-1,1 0 0,-1 0 0,1 0 1,-1 0-1,0 0 0,1 0 1,-1 0-1,0 0 0,0 0 1,0 0-1,0 0 0,0 1 0,0-1 1,0 0-1,0 1 0,0-1 1,0 1-1,0-1 0,0 1 1,0 0-1,-1-1 0,1 1 0,0 0 1,0 0-1,0 0 0,-1 0 1,1 0-1,0 0 0,0 0 0,0 0 1,-1 0-1,1 0 0,-2 1 1,-2 1-7,0 0-1,-1 0 1,1 1 0,0-1 0,0 1 0,1 0 0,-9 6 0,9-4 12,-1-1 1,1 1-1,0-1 1,0 1-1,0 0 1,1 1-1,-5 7 1,1 4-49,-7 21 0,9-24 48,-13 40-64,-11 63 0,-1 60 81,7-42 82,20-120-71,0 0 8,0 1 0,1 0 1,0-1-1,1 1 0,2 24 1,-1-39-12,1 0 0,-1 1 1,0-1-1,0 0 1,0 0-1,1 1 0,-1-1 1,1 0-1,-1 0 1,1 0-1,-1 0 0,1 0 1,0 1-1,-1-1 1,1 0-1,0 0 0,0-1 1,0 1-1,0 0 1,0 0-1,0 0 1,0 0-1,0-1 0,0 1 1,0-1-1,0 1 1,0-1-1,1 1 0,-1-1 1,0 0-1,0 1 1,1-1-1,-1 0 0,0 0 1,0 0-1,1 0 1,1 0-1,3-1 36,1-1-1,-1 1 1,1-1 0,-1-1 0,0 1-1,8-5 1,201-89 11,-208 93-188,-5 2 108,0 0 0,1 0 0,-1 0 0,0 0 0,0 0 0,5 0 0,-7 1 16,1 0-1,-1 0 0,0 0 0,0 0 0,1 0 1,-1 0-1,0 0 0,1 0 0,-1 0 1,0 0-1,0 1 0,1-1 0,-1 0 0,0 0 1,0 0-1,0 0 0,1 0 0,-1 1 1,0-1-1,0 0 0,0 0 0,1 0 0,-1 1 1,0-1-1,1 12-310,-2-7 320,0 0 1,0-1 0,1 1 0,0 0-1,0 0 1,0-1 0,0 1 0,1 0 0,0-1-1,0 1 1,0 0 0,1-1 0,-1 1-1,1-1 1,0 0 0,1 0 0,-1 1 0,4 4-1,0-2 7,0-1 0,0 1 0,0-1 0,1 0 0,0-1 0,0 0 0,1 0 0,7 4 0,-10-7 17,-1 0 0,1-1 0,0 1 0,-1-1 0,1 0 0,0-1 0,0 1 0,0-1 1,-1 0-1,1 0 0,0 0 0,0-1 0,0 0 0,-1 0 0,1 0 0,7-3 0,28-13 43,62-37 0,-32 16-101,-25 14 44,-10 5-56,52-21 1,-79 37-1,24-7-108,-32 9 148,0 1 1,0 0-1,0 0 0,0 0 1,0 0-1,0 0 1,1 0-1,-1 0 1,0 0-1,0 0 0,0 0 1,0 0-1,0 0 1,0 0-1,0 0 1,0-1-1,1 1 0,-1 0 1,0 0-1,0 0 1,0 0-1,0 0 1,0 0-1,0 0 0,0 0 1,1 0-1,-1 0 1,0 1-1,0-1 0,0 0 1,0 0-1,0 0 1,0 0-1,0 0 1,1 0-1,-1 0 0,0 0 1,0 0-1,0 0 1,0 0-1,0 0 1,0 0-1,0 0 0,0 1 1,0-1-1,0 0 1,0 0-1,1 0 1,-1 0-1,0 0 0,0 0 1,0 0-1,0 1 1,0-1-1,0 0 1,0 0-1,-14 12-105,-17 7-69,17-11 114,-20 16 1,30-21 52,-13 10 16,1 1 0,0 0 0,1 2 1,-23 28-1,35-40-5,-2 4 62,0 0-1,0 0 1,0 1-1,-6 16 1,44-49 688,-31 23-749,80-58 106,-33 24-234,15-9 143,-54 37-112,0 1-1,9-9 1,-19 15 92,0-1-1,0 1 1,0 0 0,0 0-1,0 0 1,0 0-1,0 0 1,0 0 0,0 0-1,0 0 1,0 0-1,0 0 1,1 0 0,-1 0-1,0 0 1,0 0-1,0 0 1,0 0 0,0 0-1,0 0 1,0 0-1,0 0 1,0 0 0,0 0-1,0 0 1,0 0-1,1 0 1,-1 0 0,0 0-1,0 0 1,0 0-1,0 0 1,0 0 0,0 0-1,0 0 1,0 0-1,0 0 1,0 0 0,0 0-1,0 0 1,1 0-1,-1 0 1,0 0-1,0 0 1,0 0 0,0 0-1,0 0 1,0 0-1,0 0 1,0 1 0,0-1-1,0 0 1,0 0-1,0 0 1,0 0 0,0 0-1,0 0 1,0 0-1,0 0 1,0 0 0,0 0-1,0 9-164,-4 9-39,4-18 206,-1 2 2,1 0 1,-1 0-1,1 0 1,0 0-1,0 0 1,0 0-1,0 0 1,0 0-1,0 0 1,0 0-1,1 0 1,-1 0 0,1 0-1,-1 0 1,1 0-1,0-1 1,-1 1-1,1 0 1,2 1-1,-2-1 7,1 0 1,0 0-1,0 0 0,0 0 0,0-1 0,0 1 0,1-1 0,-1 0 0,0 0 1,1 1-1,-1-1 0,5 1 0,3 0 25,-1-1 1,1 1-1,-1-2 1,1 1-1,-1-1 1,20-3-1,-13 0 16,0-1 0,0 0 0,0-1 0,-1-1 0,0-1 0,0 0 0,16-10 0,-19 9-44,-1 0 1,-1 0-1,1-1 0,-2 0 0,18-21 0,-11 9 12,-2 0 0,14-25 0,45-105 102,5-7-192,102-114 72,-127 205-368,-48 60 195,-4 8-110,-7 14 51,-60 80 13,49-62 213,1 0-1,1 1 1,-16 58 0,-16 111 54,26-103-55,14-65 49,0-1-1,3 1 0,-1 38 1,5-71-18,0 1-1,0-1 1,0 1 0,0-1 0,1 1 0,0-1 0,-1 1 0,1-1 0,0 0 0,0 1 0,0-1 0,0 0 0,0 0 0,1 0-1,-1 0 1,1 0 0,1 2 0,0-2 8,-1 0 0,1 0 0,0 0-1,0 0 1,0-1 0,0 1 0,0-1 0,1 0-1,-1 0 1,0 0 0,4 1 0,6-1 43,0 0 0,0 0 1,0-1-1,0-1 0,17-3 1,10-2 2,0-1 1,52-17-1,-79 19-70,0 0-1,-1 0 0,0-1 0,1 0 0,-2-1 0,1-1 1,-1 0-1,-1 0 0,1-1 0,15-18 0,-22 23-24,-1 0 0,0 0 1,-1 1-1,1-2 0,-1 1 0,1 0 0,-1 0 0,0-1 0,-1 1 0,1-1 0,0-7 1,-2 12 13,0 0 0,0 0 0,1 0 0,-1 0 1,0-1-1,0 1 0,0 0 0,0 0 1,0 0-1,0 0 0,0 0 0,0-1 0,0 1 1,0 0-1,0 0 0,0 0 0,-1 0 1,1 0-1,0-1 0,0 1 0,0 0 0,0 0 1,0 0-1,0 0 0,0 0 0,0 0 1,0 0-1,0-1 0,0 1 0,-1 0 0,1 0 1,0 0-1,0 0 0,0 0 0,0 0 1,0 0-1,0 0 0,-1 0 0,1 0 0,0 0 1,0 0-1,0 0 0,0-1 0,0 1 1,-1 0-1,1 0 0,0 0 0,0 1 0,-6 2-69,5-2 46,-8 4-58,1 0-1,0 1 1,-14 12 0,-3 2 149,14-12-233,5-4 176,0 0 0,1 0 0,0 0 0,0 1 0,0 0 0,-7 8 0,9-8 17,-10 18-70,13-22 44,0 0 0,0-1 0,-1 1 0,1 0 0,0-1 0,0 1 0,0 0 1,0 0-1,0-1 0,0 1 0,0 0 0,0-1 0,0 1 0,0 0 0,0 0 0,0-1 1,0 1-1,1 0 0,-1-1 0,0 1 0,1 0 0,-1-1 0,0 1 0,1-1 0,-1 1 0,1 0 1,-1-1-1,1 1 0,-1-1 0,2 1 0,-2 0 129,2 0-53,30 24-134,-24-21 131,1-1-1,-1 0 1,0 0-1,1-1 1,0 0 0,11 1-1,11 1-27,-1-2-1,1-1 1,0-1-1,0-2 1,41-8 0,92-9-606,-110 15-2898,-34 3 1540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8:5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52 7552,'-5'8'3424,"33"-16"-2976,0-1 1888,5 5-1376,30-8 512,7 3-865,11 1-287,-1 4-192,-8-1 32,-11 10-96,-14-1-1375,-5 4 735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0:52.2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1136 4640,'-2'0'299,"0"-1"-1,1 1 1,-1 0-1,0 0 1,0 0 0,0 1-1,0-1 1,1 0 0,-1 1-1,0-1 1,0 1 0,1-1-1,-1 1 1,0 0 0,1 0-1,-4 0 2521,4-1-2759,4-8 1205,21-33-595,3 0 0,1 2 0,2 1 0,55-55-1,-84 92-666,40-35 90,-38 33-103,0 1-1,0 0 0,1 0 1,-1 0-1,0 1 0,1-1 1,-1 1-1,1 0 0,-1 0 1,1 0-1,7-1 0,-10 2 12,1 1 0,0-1 0,-1 1-1,1-1 1,-1 1 0,1 0 0,0 0-1,-1-1 1,0 1 0,1 0 0,-1 0-1,1 0 1,-1 1 0,0-1 0,0 0-1,0 0 1,0 1 0,0-1 0,0 0-1,0 1 1,0-1 0,0 1 0,-1 0-1,1-1 1,0 4 0,3 6 14,-1 0 0,2 18 0,-4-24-32,15 137 116,5 27 192,-20-161-251,2 0 0,-1 1 1,1-1-1,6 12 0,-8-18 9,0 1 0,1 0 0,-1-1 0,1 0 0,0 1 0,0-1 0,0 0 0,0 0 0,0 0 0,0 0 0,1 0 0,-1-1 0,1 1 0,-1-1 0,1 0 0,0 1-1,2 0 1,-3-2-11,-1 0 0,1 1 0,0-1 0,-1 0 0,1 0 0,0 0 0,-1 0 1,1-1-1,0 1 0,-1 0 0,1-1 0,-1 1 0,1-1 0,-1 0 0,1 1 0,-1-1 0,1 0 0,-1 0 0,1 0 0,-1 0 0,0 0 0,0 0 0,1 0 0,-1 0 0,1-2 0,2-2 27,-1-1 1,1 1-1,-1 0 1,0-1-1,2-8 1,2-6-47,0 0 0,-2-1 0,4-30 1,-2 12-12,2-26 115,2-72 0,-8-70-188,-3 206 50,0 1-1,1-1 1,-1 0-1,0 1 1,0-1-1,0 1 1,0-1-1,0 0 1,1 1-1,-1-1 0,0 0 1,1 1-1,-1-1 1,0 1-1,1-1 1,-1 1-1,1-1 1,-1 1-1,0-1 1,1 1-1,-1-1 1,1 1-1,0 0 0,-1-1 1,1 1-1,-1 0 1,1-1-1,0 1 1,-1 0-1,1 0 1,0 0-1,-1-1 1,1 1-1,-1 0 0,2 0 1,3 0 9,0 0 1,0 0-1,0 1 1,6 1-1,-3-1 1,159 15 123,33 4-230,-174-16 110,128 15 196,-106-18 371,-50 0-556,0 0 1,0 0-1,-1 0 0,1 0 1,0 1-1,0-1 1,0 1-1,0 0 0,1-1 1,-1 1-1,0 0 0,1 0 1,-2 3-1,-9 8-7,-137 143-6,108-108 52,-50 74-1,86-115-46,1 1 0,-1 0 0,2 0 0,-1 0 0,1 0 0,-2 11 0,4-17 7,0 0 0,1 0 0,0 0 0,-1 0 0,1 0 0,0 0 1,0 0-1,0 0 0,0 0 0,1 0 0,-1 0 0,1 0 0,-1 0 0,1 0 0,-1 0 0,1 0 0,0 0 0,0 0 0,0-1 0,0 1 0,0 0 0,1-1 0,-1 1 0,0 0 0,1-1 0,-1 0 0,1 1 0,0-1 0,-1 0 0,1 0 0,0 0 0,2 1 0,0 0 24,1-1-1,-1 0 1,0 0 0,1 0 0,0 0-1,-1-1 1,1 0 0,-1 0 0,1 0-1,0 0 1,-1-1 0,1 0 0,-1 0-1,1 0 1,-1 0 0,0-1 0,1 0-1,-1 0 1,0 0 0,0 0-1,6-5 1,-1 0 39,0 0 0,0-1-1,-1 1 1,0-1 0,-1-1 0,0 0-1,10-16 1,0-5-71,-1-1 0,18-53 0,-11 0 80,-13 39-149,-7 37 101,-1 0 1,0-1-1,0 1 1,-1 0-1,0-1 1,-1 1-1,0-1 1,0 0-1,-3-14 1,2 16-137,1 2-73,-3 8-75,-2 12 182,0-1 1,1 1-1,1 0 1,0 0-1,1 0 0,0 21 1,8 92 209,-4-103-126,8 36-1,-8-54 29,0 1 0,0-1 0,0 0 0,1 0 1,0-1-1,1 1 0,0 0 0,0-1 0,7 9 0,-10-14-26,0 0 1,0 0-1,0 0 1,-1-1-1,1 1 1,0 0-1,0-1 1,0 1-1,0-1 1,0 1-1,0-1 1,0 0-1,0 1 1,0-1-1,0 0 0,1 0 1,-1 0-1,0 0 1,0 1-1,2-2 1,-1 1 0,0-1 0,0 1 0,0-1 1,0 0-1,0 1 0,-1-1 0,1 0 0,0 0 0,0-1 1,1-1-1,4-3 17,0 0 0,-1-1 1,11-14-1,25-37 98,158-204 13,-92 130-278,-105 129 45,0 0-81,-1 5 66,5 14-28,10 1 117,-13-14 25,-1 0-1,0 0 0,0 0 0,6 8 1,0 4-22,-1-1 0,-1 2 1,0-1-1,0 1 0,-2 0 1,0 0-1,-1 1 0,3 27 1,2 90 26,-9-123 2,1 0 0,0 0 0,0-1 1,7 21-1,-7-27-8,0 0 1,1 0 0,-1 0-1,1 0 1,0 0 0,0-1-1,1 1 1,-1 0 0,1-1-1,-1 0 1,1 0-1,0 0 1,0 0 0,1 0-1,4 3 1,-6-5-1,-1 0-1,1-1 1,0 1 0,0 0 0,-1-1-1,1 1 1,0-1 0,0 0 0,0 0-1,0 1 1,-1-1 0,1 0-1,0-1 1,0 1 0,0 0 0,0 0-1,-1-1 1,1 1 0,0-1 0,0 0-1,-1 1 1,1-1 0,0 0-1,-1 0 1,1 0 0,-1 0 0,1 0-1,-1-1 1,2-1 0,3-4 29,0 0 0,0 0 0,-1-1 0,7-14 0,-5 11-14,27-50-79,-7 12 145,61-84 0,-60 101-153,-15 19-30,11-18 1,-17 22 63,14-19-184,-21 28 209,0 0 1,1 0 0,-1 0-1,0 0 1,0 0 0,0-1-1,0 1 1,0 0 0,0 0-1,0 0 1,0 0 0,0 0 0,0 0-1,0 0 1,0 0 0,0 0-1,0 0 1,0 0 0,1 0-1,-1 0 1,0 0 0,0 0-1,0 0 1,0 0 0,0 0-1,0 0 1,0 0 0,0 0 0,0 0-1,0 0 1,0 0 0,0 0-1,1 0 1,-1 0 0,0 0-1,0 0 1,0 0 0,0 0-1,0 0 1,0 0 0,0 0-1,0 1 1,0-1 0,0 0-1,0 0 1,0 0 0,0 0 0,0 0-1,0 0 1,0 0 0,0 0-1,0 0 1,0 0 0,0 0-1,0 0 1,0 1 0,2 6-43,-3 10 51,-15 177-33,15-172 30,0 1 0,6 38 0,-4-52-15,1 0 1,0 0-1,1 0 1,0 0-1,0 0 1,1 0-1,0-1 1,1 0-1,6 10 1,-8-14 21,-1-1 0,1 0 0,0 0 1,1 0-1,-1 0 0,0 0 0,1-1 1,0 1-1,0-1 0,-1 0 0,1 0 1,0-1-1,8 3 0,-5-2 23,0-1-1,-1 0 1,1-1 0,0 0-1,0 0 1,0 0-1,0-1 1,7-1 0,5-3 10,1-1 1,-1-1 0,0 0 0,34-20 0,-20 6 10,-2-2 0,30-26 0,-60 48-62,9-9-11,1-1-1,8-11 0,7-8 31,-25 27-11,-1 1 7,1 0 0,0 0 0,-1 1 0,1-1 0,0 0 0,0 0 0,0 1 0,0-1 0,0 0 0,0 1 0,1-1 0,-1 1 0,3-2 0,-2 0 7,0 1 1,0-1 0,0 1 0,0-1 0,3-5 0,15-18 22,-19 23-65,1 1 0,0-1-1,0 1 1,0-1 0,0 1-1,4-3 1,-4 4 26,-1-1 1,1 1 0,-1 0-1,1-1 1,-1 1-1,0-1 1,1 1-1,-1-1 1,0 0-1,0 0 1,0 1 0,-1-1-1,2-3 1,-1 3 18,-1 1 1,0-1-1,1 1 1,-1-1-1,1 1 1,-1 0-1,1-1 1,0 1-1,1-2 1,0-1-12,-2-8 111,0-2-234,0 6 157,1 0 0,-2-1 0,1 1 0,-4-15 0,4 21-47,-1 1 0,1-1 0,-1 0 0,0 0 0,0 1-1,1-1 1,-1 0 0,0 1 0,0-1 0,-1 1 0,1-1-1,0 1 1,0 0 0,-1-1 0,1 1 0,-1 0 0,1 0 0,-1 0-1,0 0 1,1 0 0,-1 1 0,0-1 0,1 0 0,-1 1-1,0-1 1,0 1 0,-2-1 0,2 1 9,-1-1-1,1 1 1,0 0-1,-1 0 1,1 0-1,0 0 1,-1 0-1,1 1 1,0-1 0,-1 0-1,1 1 1,0 0-1,0 0 1,0 0-1,0 0 1,-1 0-1,1 0 1,0 0 0,1 0-1,-1 1 1,0-1-1,0 1 1,-2 3-1,-4 6-71,1 0 0,0 1 0,1 0 0,1 0 0,0 0 0,0 1 0,-4 21 0,-11 95-105,18-110 174,1-8 11,0 1 0,1 0-1,2 20 1,-1-26 6,0 0 0,0 0 0,1 0-1,0 0 1,0 0 0,1 0 0,-1 0 0,6 7 0,-7-11-3,1-1 0,-1 1 1,0-1-1,0 1 1,1-1-1,-1 0 1,1 0-1,-1 1 0,1-1 1,0 0-1,-1 0 1,1-1-1,0 1 0,0 0 1,0 0-1,-1-1 1,1 1-1,0-1 1,0 0-1,0 0 0,0 1 1,0-1-1,0 0 1,0-1-1,3 1 0,2-2-14,0 0 0,-1 0 0,1 0-1,-1-1 1,12-6 0,245-158 158,-145 88-95,-88 61-82,197-137 104,-217 148-133,-11 9 2,-16 16-6,4-5 95,-10 15-111,2 1 0,-25 45 0,-25 68-119,40-62 142,27-68 52,1 0 0,1-1 0,0 1 0,-1 24 0,3-34 0,0 1 1,0-1-1,1 0 0,-1 0 0,0 1 0,1-1 0,-1 0 0,1 0 0,0 0 0,0 0 0,0 0 1,0 1-1,0-2 0,0 1 0,1 0 0,-1 0 0,0 0 0,1-1 0,0 1 0,-1 0 1,3 0-1,-3-1 3,1 0 1,0 0-1,-1-1 1,1 1-1,0-1 1,-1 1-1,1-1 1,0 0-1,0 0 1,0 0-1,-1 0 1,1 0 0,0 0-1,0 0 1,-1-1-1,1 1 1,0-1-1,-1 1 1,1-1-1,0 0 1,-1 1-1,1-1 1,-1 0-1,1 0 1,-1 0-1,1 0 1,-1 0-1,2-3 1,8-5 5,-2-2 1,1 1-1,-1-1 0,10-17 1,29-55 58,-28 46-38,19-30 20,56-73 0,-63 100-59,-2-1 0,-2-2 1,25-49-1,-19 13 21,30-105 0,-54 154-17,63-220-1,-72 246-22,1-1-1,-1 1 1,-1 0-1,1-1 1,-1 1-1,1-1 1,-1 1-1,-1-9 1,0 13 14,1-1 1,0 1-1,0-1 1,0 1-1,0-1 0,0 1 1,-1-1-1,1 1 1,0-1-1,0 1 1,-1-1-1,1 1 1,0 0-1,-1-1 1,1 1-1,-1-1 1,1 1-1,0 0 1,-1-1-1,1 1 1,-1 0-1,1 0 1,-1-1-1,1 1 0,-1 0 1,1 0-1,-1 0 1,1 0-1,-1-1 1,1 1-1,-1 0 1,1 0-1,-1 0 1,1 0-1,-1 0 1,1 0-1,-1 1 1,0-1-1,1 0 1,-1 0-1,0 0 1,-1 1-9,0 0 1,0 0 0,0 0 0,0 0 0,0 0 0,0 1 0,0-1 0,0 1 0,0-1 0,0 1 0,1 0 0,-2 1 0,-10 14-47,2 1 0,0 0 0,-13 31 0,-21 66 6,19-41 73,3 2 1,-25 148 0,32-21 122,16-157-484,2 0 1,10 62-1,-10-99-360,0 0 0,1 0 1,5 14-1,16 20-6891,-15-31 4950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8:5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7392,'3'21'3360,"-3"-26"-2944,6 1-128,2 4-256,6-5-224,5 5 96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8:51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0 240 6656,'37'-13'3008,"43"-4"-2624,-33 1 2048,6 2-1408,66-19 224,-2 3-768,30-6 0,-14 9-320,13 3-224,-18 12 32,0-2 224,-15 10-128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8:51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9 7872,'-19'-9'3584,"5"9"-3104,8 0-256,6 4-224,-8 4-96,2 5 64,6 9-4192,11-1 2304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8:5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525 577 3136,'0'0'1029,"0"-7"470,-4 6 2218,-7-11-1294,9 10-2302,0-1 0,0 1 0,0-1 0,0 1 1,-1 0-1,1 0 0,-5-2 0,-10-5 52,-2 0 0,1 2 1,-1 0-1,0 1 0,-29-4 1,37 8-254,0 0 0,0 2 0,0-1 0,0 1 0,0 1 0,0 0 0,-1 1 0,1 0 0,1 0 0,-1 2 0,-11 3 0,-69 38 539,83-40-400,-1 0 1,1 1 0,1 1 0,-1-1-1,1 1 1,0 0 0,1 1 0,-1-1 0,1 1-1,1 1 1,0-1 0,0 1 0,1 0-1,0 0 1,0 0 0,1 1 0,0-1 0,1 1-1,0-1 1,0 1 0,1 0 0,1 0-1,0 10 1,0 1 17,1 0-1,1 0 1,1-1 0,0 1-1,14 39 1,-14-51-4,1 0 1,0 0-1,0 0 1,1-1 0,0 1-1,1-1 1,0 0-1,0-1 1,0 1-1,1-1 1,1-1-1,-1 1 1,1-1-1,15 9 1,-9-8 23,1 0 0,1-1 1,-1-1-1,1 0 0,-1-1 1,1 0-1,0-2 0,1 0 1,-1-1-1,0 0 0,23-3 1,-25 1-47,-1-2 0,0 1 1,-1-2-1,1 1 0,-1-2 0,1 0 1,-1 0-1,-1-1 0,1-1 1,-1 0-1,0 0 0,0-1 0,14-14 1,6-10 113,-2-1-1,42-61 1,-54 70-151,-6 10 30,-4 5 40,0 0 0,-1-1 0,0 1 0,6-16 0,-25 84-452,10-42 339,1 0 0,1 0-1,1 1 1,0-1 0,1 0-1,1 1 1,8 32 0,-7-40 69,0-1 0,1 0 0,-1 0 0,2-1 0,-1 1 0,1-1 0,1 0 0,-1 0 0,1 0 0,1-1 0,-1 0 0,1 0 0,1-1 0,-1 0 0,1 0 0,0 0 0,0-1 0,1-1 0,-1 1 0,1-1 0,0-1 0,0 0 0,1 0 0,-1 0 0,1-2 0,-1 1 0,1-1 0,0 0 0,-1-1 0,1 0 0,17-3 0,-20 2 25,0-1 0,0 0 0,-1 0 0,12-6 0,-15 7-46,0-1 1,0 1-1,0-1 0,-1 0 0,1 0 1,-1 0-1,1-1 0,-1 1 1,0-1-1,1 1 0,-1-1 0,2-3 1,-2 0 0,0 0 0,0 0 0,0-1 1,-1 1-1,0 0 0,0-1 0,-1 1 0,0 0 1,0-1-1,0 1 0,-1-1 0,0 1 0,0 0 1,-1 0-1,0-1 0,-4-10 0,0 3-33,0 1 0,-1 1-1,0-1 1,-1 1 0,0 0 0,-18-18-1,22 25 2,-1 0-1,0 0 0,0 1 0,-1-1 0,0 1 0,1 1 0,-1-1 1,0 1-1,-1 0 0,1 0 0,-1 1 0,1 0 0,-1 0 1,0 0-1,1 1 0,-1 0 0,0 0 0,0 1 0,0 0 0,0 0 1,-12 2-1,-13 3 13,32-5 0,0 0 1,0-1-1,0 1 1,0 0-1,0 0 1,0 0-1,0 0 1,0 0-1,0 0 0,0 0 1,0 0-1,0 0 1,0-1-1,0 1 1,0 0-1,0 0 1,0 0-1,0 0 1,0 0-1,0 0 1,0 0-1,0 0 1,0-1-1,0 1 1,0 0-1,0 0 1,0 0-1,0 0 0,0 0 1,0 0-1,0 0 1,0 0-1,0 0 1,0 0-1,0-1 1,0 1-1,0 0 1,0 0-1,1 0 1,-1 0-1,0 0 1,0 0-1,0 0 1,0 0-1,16-11 13,0 1 1,0 1-1,31-12 1,-30 14 1,29-14-26,1 3-1,0 2 1,1 2-1,1 2 1,74-9-1,-116 21 12,0-1 0,0 1-1,-1 0 1,1 1 0,0-1-1,0 1 1,-1 1 0,1-1 0,8 4-1,-12-4 8,0 1 0,0 0 0,1 0 0,-1 0 0,0 0 0,-1 0-1,1 1 1,0-1 0,-1 1 0,1 0 0,-1 0 0,0 0 0,0 0 0,0 0 0,0 0-1,0 0 1,-1 1 0,2 3 0,0 6 32,0-1 0,0 1 0,-1-1-1,0 25 1,-6 53 117,1-14 1,6-20 381,24-102 116,-20 34-625,7-13-36,2 2 1,0 0-1,1 0 1,1 2-1,1 0 1,1 1-1,1 1 1,35-25-1,-49 40-29,-1 0 0,1 0 1,1 1-1,-1-1 0,0 2 0,1-1 0,14-3 0,-20 6 34,0 0-1,0 0 1,0-1 0,0 1-1,0 0 1,0 1 0,0-1-1,0 0 1,0 0 0,-1 1-1,1-1 1,0 1 0,0 0-1,0 0 1,-1-1 0,1 1-1,0 0 1,-1 0-1,1 1 1,-1-1 0,1 0-1,-1 0 1,1 1 0,-1-1-1,0 1 1,0-1 0,0 1-1,0 0 1,0-1 0,0 1-1,0 0 1,-1-1 0,1 1-1,0 0 1,-1 0 0,0 0-1,1 0 1,-1 2 0,2 21-35,0 1 0,-2-1 0,-1 0 0,-1 1 0,-7 31 0,5-32 109,4-22-26,0-1-1,0 1 0,0 0 1,0-1-1,0 1 0,0 0 1,1 2-1,-1-4-35,0-1 0,0 0 1,1 1-1,-1-1 0,0 0 0,0 0 0,0 1 0,0-1 1,0 0-1,1 1 0,-1-1 0,0 0 0,0 0 0,0 0 1,1 1-1,-1-1 0,0 0 0,0 0 0,1 0 0,-1 1 1,0-1-1,1 0 0,-1 0 0,1 0 0,-1 0-1,1 0 0,-1 0 1,1 0-1,-1 0 0,1-1 1,-1 1-1,1 0 1,-1 0-1,1-1 0,-1 1 1,1 0-1,-1-1 1,0 1-1,1 0 0,-1-1 1,0 1-1,1 0 1,-1-1-1,65-82 25,-46 57-28,0 1 1,38-37-1,-55 60-27,1-1-1,0 1 1,0 0-1,0 0 1,0 0-1,0 0 0,0 0 1,1 1-1,-1 0 1,7-2-1,-8 2 5,0 1-1,-1 0 1,1 0-1,0 0 0,-1 1 1,1-1-1,0 0 1,-1 0-1,1 1 1,-1-1-1,1 1 1,-1 0-1,1-1 1,-1 1-1,1 0 0,-1 0 1,0 0-1,1 0 1,-1 0-1,0 0 1,0 0-1,0 0 1,1 1-1,-1-1 1,1 3-1,2 2 7,-1 0 0,0 0-1,-1 0 1,1 1 0,-1-1 0,1 8 0,7 45 16,-7-32-23,3 12-49,-3-12 91,1-1 0,2 0 0,0 0 1,17 43-1,-22-67 1,1 0 0,-1 1 1,0-1-1,1 0 1,-1 0-1,1 0 0,0 0 1,-1 0-1,1 0 1,0-1-1,0 1 0,0-1 1,3 2-1,-3-2-13,-1 0 0,1-1 0,0 1 0,-1-1 0,1 1 0,0-1 0,-1 0 0,1 1 0,0-1 0,0 0 0,-1 0 0,1-1 0,0 1 0,0 0 1,-1 0-1,1-1 0,0 1 0,-1-1 0,1 0 0,2 0 0,2-3 25,1-1 0,-1 1 0,0-1 0,0 0 0,-1 0 0,1-1 0,-1 0 0,4-6 0,37-57 211,-46 68-248,8-11 1,125-196 9,-132 207-28,0 0 0,0 0 1,0 0-1,-1 0 0,1 0 0,0 0 1,0 0-1,1 1 0,-1-1 1,0 0-1,2-1 0,-3 2 10,1 0-1,-1 0 1,0 0 0,1 0-1,-1 0 1,1 0 0,-1 0-1,0 0 1,1 0-1,-1 0 1,1 0 0,-1 0-1,1 0 1,-1 0-1,0 0 1,1 1 0,-1-1-1,0 0 1,1 0 0,-1 0-1,1 1 1,-1-1-1,0 0 1,0 0 0,1 1-1,0 1-8,0-1 1,0 1-1,0 0 0,0 0 0,0 0 0,0 0 1,-1 0-1,1 0 0,-1 0 0,1 0 0,-1 0 0,0 0 1,0 0-1,0 3 0,-2 42 6,-2 0 1,-2 0-1,-14 57 0,-53 115-74,15-51 224,52-146-127,-61 231 440,65-246-83,0-13-251,1-21 24,10-41 165,26-97-1,-20 111-311,3 2 0,1 0 0,35-63 0,90-133-151,-26 74 83,-93 143 35,2 0 1,1 1-1,34-26 0,-56 51 7,0 1 1,0-1-1,1 1 0,-1 1 0,1 0 0,0 0 0,0 0 0,0 1 0,8-3 0,-12 5 18,-1-1 0,1 1 0,0 0 0,-1-1 0,1 1-1,0 0 1,0 0 0,-1 1 0,1-1 0,0 1 0,-1-1 0,1 1-1,-1 0 1,1 0 0,-1 0 0,1 0 0,-1 0 0,0 1-1,1-1 1,-1 1 0,0 0 0,0-1 0,0 1 0,0 0-1,-1 0 1,1 0 0,2 4 0,0 2 10,0 0 0,-1 0 1,0 0-1,-1 0 0,0 0 0,0 0 1,-1 1-1,0-1 0,0 11 0,-2 12 36,-3 33 0,3-58-34,-2 26 42,-2 1-1,-1-1 1,-2 0-1,-20 53 1,26-80-16,0-1 1,-1 1-1,0 0 0,0-1 0,0 0 1,0 0-1,-1 1 0,1-2 1,-1 1-1,0 0 0,-5 3 0,6-6-13,1 1 1,0-1-1,-1 0 0,1 1 0,-1-1 0,1 0 0,-1-1 0,1 1 0,-1 0 0,0-1 0,1 1 0,-1-1 0,0 0 0,0 0 0,1 0 0,-1 0 0,0-1 0,1 1 0,-1-1 0,0 1 0,1-1 0,-1 0 0,-4-2 0,5 2-17,0 0 0,0 0 0,1 0 0,-1-1 0,0 1 0,0 0 0,1-1 0,-1 1 0,1-1 1,0 1-1,-1-1 0,1 0 0,0 0 0,0 1 0,0-1 0,0 0 0,0 0 0,0 0 0,1 0 0,-1 0 0,1 0 0,-1-4 0,1 3 0,0 1 0,0-1 1,1 0-1,-1 0 0,1 0 0,0 0 0,0 1 0,0-1 0,0 0 0,1 1 0,-1-1 0,1 1 0,-1-1 0,1 1 0,0 0 1,2-2-1,0-1-25,1 1 1,0 0-1,0 1 1,0-1 0,1 1-1,-1 0 1,1 0 0,0 0-1,0 1 1,11-3-1,6 0 14,36-4-1,-45 8-42,163-28 206,-147 22-93,0-2 0,0-1 0,48-24-1,-48 18-102,-2-2 0,0-1-1,36-32 1,-50 37 124,-2 1-48,-11 14-79,-4 7-67,-5 10 69,2 0 1,0 1-1,-4 21 0,1-5 19,3-13 22,1 1-1,-4 35 0,9-51 11,-1 0 1,1 1-1,1-1 0,-1 0 1,1 0-1,0 0 0,1 0 1,0 0-1,0 0 0,0-1 1,1 1-1,0 0 0,4 5 1,-6-11 13,-1 0 0,1 0 0,0 0 0,-1 0 0,1 0 0,0 0 0,0 0 0,0-1 0,-1 1 0,1 0 1,0 0-1,0-1 0,0 1 0,0-1 0,0 1 0,0-1 0,1 1 0,-1-1 0,0 0 0,0 0 0,0 1 1,1-1-1,0 0-1,-1-1 1,1 1-1,0 0 1,-1-1 0,0 1-1,1-1 1,-1 0-1,1 1 1,-1-1 0,0 0-1,1 0 1,-1 0-1,0 0 1,2-2 0,2-2 10,0-1 0,0 0 0,-1-1 0,0 1 0,0-1 0,3-7 0,1-6-7,-1 0 1,0-1-1,-2 0 1,0 0-1,-1 0 0,-1 0 1,-2 0-1,0-1 1,-1 1-1,-3-26 1,2 40-36,-1 1 1,1-1-1,-1 0 0,-1 1 1,1 0-1,-1-1 1,0 1-1,-1 0 1,-7-9-1,10 13 4,0 1-1,-1 0 1,1 0 0,-1 0-1,1 0 1,-1 0-1,1 0 1,-1 1-1,0-1 1,1 0-1,-1 1 1,0-1 0,0 1-1,1 0 1,-1 0-1,-3-1 1,-32 3-155,19-1 95,13-1 108,-7 1-169,11 1 81,6 3 114,0-1-64,1-1 0,-1 0 0,1 0-1,0 0 1,0-1 0,0 0 0,0 0-1,0-1 1,0 1 0,1-1 0,-1-1-1,0 1 1,12-1 0,7-2 11,-1 0 0,30-7 0,59-23-9,-19 5-41,-62 20 145,76-21 104,-106 27-211,1 1 1,-1-1 0,0 0-1,0 0 1,1 1 0,-1-1 0,0 1-1,1 0 1,-1 0 0,1 0 0,-1 0-1,4 1 1,-5 0-109,-1 4-171,-1 5 300,-1 1-1,0 0 0,0 0 0,-1-1 0,-1 0 1,-7 16-1,4-10 31,-6 25 0,-5 64-21,15-77-57,2-18-4,0-1 1,0 1-1,1-1 1,1 1-1,0-1 1,2 11-1,-2-16 56,0 1 0,0-1 0,1 0 0,0 0 1,-1 0-1,2 0 0,-1 0 0,0 0 0,1 0 0,0-1 0,-1 1 0,2-1 0,-1 0 1,7 6-1,-8-7-1,1-1 0,-1 0 0,0 0 0,1 0 1,-1 0-1,1 0 0,-1 0 0,1-1 0,-1 1 1,1-1-1,-1 0 0,1 0 0,0 0 0,-1 0 1,1 0-1,-1 0 0,1-1 0,-1 1 0,1-1 1,-1 0-1,1 0 0,-1 0 0,1 0 0,-1 0 0,0 0 1,0-1-1,1 1 0,1-2 0,4-4 23,1 0 0,-1-1 0,-1 1 0,1-1-1,8-13 1,-2 0-3,-1-1 0,-1 0 0,14-34 0,-7 18-114,1-1-1,36-49 0,-56 87 70,0 1-1,0 0 0,0-1 1,0 1-1,1 0 1,-1-1-1,0 1 1,0 0-1,1-1 0,-1 1 1,0 0-1,1 0 1,-1 0-1,0-1 0,1 1 1,-1 0-1,0 0 1,1 0-1,-1-1 0,0 1 1,1 0-1,-1 0 1,0 0-1,1 0 1,0 0-1,4 7-137,-4 18-70,-5 25 234,3 1 1,6 71-1,-5-84-16,0-31 13,-1 0 1,1 0-1,1 1 0,-1-1 1,1 0-1,3 10 0,-4-17-7,0 1 0,0-1 0,0 1 0,1 0-1,-1-1 1,0 1 0,0-1 0,1 1 0,-1-1 0,0 1-1,1-1 1,-1 1 0,0-1 0,1 1 0,-1-1 0,1 0-1,-1 1 1,1-1 0,-1 1 0,1-1 0,-1 0 0,1 0-1,-1 1 1,1-1 0,0 0 0,-1 0 0,1 0 0,0 1 0,0-2 2,1 1 0,-1 0 1,0-1-1,0 1 0,0 0 0,0-1 1,0 0-1,0 1 0,0-1 1,0 1-1,0-1 0,0 0 1,1-1-1,3-3 14,0-1 0,-1 1-1,6-10 1,4-8-17,16-26 101,57-72 0,-76 108-134,1 0 0,0 1-1,1 0 1,0 2 0,0-1 0,1 1 0,1 1 0,0 1-1,28-12 1,-39 18 0,0 1 0,-1 0 0,1 0 0,0 0 0,0 0-1,0 1 1,0-1 0,0 1 0,0 0 0,0 0 0,6 2 0,-9-2 18,1 1 1,0-1-1,0 1 1,0 0-1,0 0 1,-1 0-1,1 0 1,-1 0-1,1 1 1,-1-1 0,1 0-1,-1 1 1,1-1-1,-1 1 1,0 0-1,0-1 1,0 1-1,0 0 1,0-1-1,0 1 1,-1 0-1,1 0 1,0 0-1,0 2 1,0 5 10,1 1-1,-1-1 1,0 0 0,-1 0 0,-1 15-1,-10 46 29,2-18 15,1-8-104,5-31 84,1 1 0,0-1 0,0 1-1,1 0 1,2 25 0,1-12 106,-2-24-122,0 1 0,0-1-1,0 0 1,1 0 0,-1 0-1,1 0 1,-1 0 0,1 0 0,0 0-1,0 0 1,3 3 0,-4-5-8,1 0 0,-1 0 1,1 0-1,0 0 0,-1 0 1,1 0-1,0 0 0,0 0 1,-1 0-1,1-1 0,0 1 1,0 0-1,0 0 0,0-1 1,0 1-1,0-1 0,0 1 1,0-1-1,1 0 0,-1 1 1,0-1-1,0 0 0,0 0 1,0 0-1,0 0 0,1 0 1,-1 0-1,0 0 0,0 0 1,0 0-1,0 0 0,1-1 1,-1 1-1,0 0 0,0-1 1,1 0-1,2 0 20,0 0-1,-1-1 1,1 0-1,-1 0 1,1 0-1,-1 0 1,0 0 0,0-1-1,0 1 1,0-1-1,4-5 1,2-2 6,13-24-1,-12 18 14,6-13-56,-1 0 0,-1-1 0,11-39 0,13-28 81,-33 87-92,5-12-29,0 0 1,2 0-1,22-29 1,-33 50 30,0-1 0,0 1-1,0-1 1,1 1 0,-1 0 0,0 0 0,1 0-1,2-2 1,-4 3 18,0 0 0,1 0 0,-1 0-1,1 0 1,-1 0 0,0 0 0,1 0 0,-1 0-1,1 0 1,-1 0 0,0 0 0,1 1 0,-1-1-1,0 0 1,1 0 0,-1 0 0,0 0-1,1 1 1,-1-1 0,0 0 0,0 0 0,1 1-1,-1-1 1,0 0 0,0 1 0,1-1 0,-1 0-1,0 1 1,0-1 0,0 0 0,0 1 0,1-1-1,-1 0 1,0 1 0,0-1 0,0 1 0,0-1-1,0 0 1,0 1 0,0-1 0,0 1 0,3 16-9,-1 1 1,-1-1-1,-1 1 1,-3 33-1,1-22 86,2-17-57,-2 17 9,3 31 0,0 66 26,-1-71-8,3-22 89,13-29 65,-13-3-203,-1-1 1,1 0 0,0 0 0,0-1 0,0 1 0,-1 0 0,1-1 0,0 0-1,0 1 1,-1-1 0,5-2 0,30-18 78,-25 14-109,23-18 101,0-2 0,42-41 0,-32 27-35,12-8-66,37-35-52,48-42 188,-78 84-93,-27 18-267,-61 42 236,1 2 0,-39 39 0,-64 96-20,71-90-21,-75 113 0,126-172 64,1 1 0,-1-1-1,1 1 1,0 0 0,1 0 0,-3 12-1,4-18 2,1 1 0,0 0-1,-1-1 1,1 1 0,0-1-1,0 1 1,0-1-1,1 1 1,-1 0 0,0-1-1,1 1 1,-1-1 0,0 1-1,1-1 1,0 1-1,-1-1 1,1 0 0,0 1-1,0-1 1,0 0 0,0 1-1,0-1 1,0 0-1,0 0 1,0 0 0,0 0-1,1 0 1,-1 0 0,0 0-1,1 0 1,-1-1-1,1 1 1,-1-1 0,1 1-1,-1-1 1,3 1 0,4 1 21,1 0 0,0-1 1,0-1-1,0 1 0,0-1 0,-1-1 1,1 1-1,0-2 0,0 1 1,0-1-1,12-5 0,-11 3 13,0 0-1,0-1 1,-1 0 0,1 0-1,-1-1 1,0-1-1,-1 1 1,1-1-1,9-11 1,-4 0-3,-1 0 1,0 0-1,10-21 1,27-63 88,-49 99-119,98-241 209,-82 195-215,60-181-8,-42 115 22,47-145 60,-79 251-127,7-26-79,-9 33 109,-1 1 1,0-1-1,0 0 0,0 1 1,0-1-1,0 1 1,0-1-1,0 1 0,0-1 1,-1 1-1,1-1 1,0 0-1,-1 1 0,0 0 1,1-1-1,-1 1 0,0-1 1,-1-1-1,2 3 21,0 0-1,0-1 1,-1 1-1,1 0 1,0 0-1,-1 0 1,1-1-1,0 1 1,0 0-1,-1 0 1,1 0-1,0 0 1,-1-1-1,1 1 1,0 0-1,-1 0 0,1 0 1,0 0-1,-1 0 1,1 0-1,0 0 1,-1 0-1,1 0 1,0 0-1,-1 0 1,1 0-1,0 0 1,-1 0-1,1 1 1,0-1-1,-1 0 1,1 0-1,0 0 1,-1 0-1,1 1 1,0-1-1,-1 0 1,-9 12-21,9-10 8,-7 11-37,1 0 0,0 0 0,1 0 0,-6 20 0,9-26 32,-50 185-221,44-154 250,-4 20 29,2 1 0,-2 66 0,11-83-3,2 0-1,2 0 0,14 77 1,-13-103-15,2 0 0,-1 0 0,2 0 0,0 0 0,9 16 0,-8-22-13,-1 0 0,1 0 1,1 0-1,-1-1 0,2 0 1,-1-1-1,17 13 1,-9-9-31,1-2 1,0 0 0,0-1 0,1 0 0,0-2 0,0 0 0,1-1 0,0-1 0,27 4-1,-18-6-813,0-1 0,0-1-1,-1-1 1,1-2 0,0-1-1,34-8 1,40-16-4787,-86 22 4801,102-29-3606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9:0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1659 4224,'-2'0'1760,"5"1"-1064,-2-1-559,0 0 0,0 0 1,0 0-1,-1 0 1,1 0-1,0 0 1,0 0-1,-1 0 0,1-1 1,0 1-1,0 0 1,-1 0-1,1-1 1,1 0-1,4-4 717,0-1-1,0 0 1,-1-1-1,6-7 1,2-7 148,13-27-1,-9 14-472,-12 25-443,61-106 800,-50 89-696,1 1-1,27-28 1,-10 19 127,61-46 0,-69 59-215,54-38 318,5-2 51,-82 59-475,0-1 1,0 1-1,1 0 1,-1 0-1,1 0 0,-1 1 1,1 0-1,0-1 1,-1 1-1,8-1 1,-9 2-1,-1 0 0,0 0 0,1 0 1,-1 0-1,0 0 0,1 0 0,-1 0 1,0 1-1,1-1 0,-1 1 0,0-1 1,1 1-1,-1-1 0,0 1 0,0 0 0,0-1 1,0 1-1,0 0 0,0 0 0,0 0 1,0 0-1,0 0 0,0 0 0,0 0 1,0 0-1,-1 0 0,1 1 0,0-1 1,-1 0-1,1 0 0,-1 1 0,1-1 1,-1 0-1,0 3 0,3 14 40,-1 0 0,-1 0 1,-1 1-1,-1-1 0,-3 26 0,2-23-29,-14 85-23,1-2 501,14-98-413,0-4-19,1 0 0,0 0-1,0 0 1,-1 0 0,1 0-1,1 0 1,-1 0 0,0 0-1,0 0 1,1 0 0,0 2-1,-1-4-44,0 0 1,0 0-1,0 1 0,0-1 0,0 0 0,0 0 0,0 0 0,0 0 0,0 0 0,1 0 0,-1 0 0,0 0 1,0 0-1,0 0 0,0 0 0,0 0 0,0 0 0,0 0 0,0 0 0,1 0 0,-1 1 0,0-1 0,0 0 1,0 0-1,0 0 0,0 0 0,0 0 0,0 0 0,0 0 0,1-1 0,-1 1 0,0 0 0,0 0 0,0 0 1,0 0-1,0 0 0,0 0 0,0 0 0,0 0 0,1 0 0,-1 0 0,0 0 0,0 0 0,0 0 1,0 0-1,0 0 0,0-1 0,0 1 0,0 0 0,0 0 0,0 0 0,0 0 0,0 0 0,0 0 0,0 0 1,0 0-1,0-1 0,0 1 0,0 0 0,0 0 0,0 0 0,0 0 0,0 0 0,0 0 0,5-12 229,-3 8-98,72-150 583,-59 129-730,1 0 0,1 2 0,1 0 0,21-21 0,48-37 33,-73 70-90,1 0 0,0 0 1,0 1-1,26-11 1,-40 20 51,0 1 0,0-1 0,0 1 1,0-1-1,0 1 0,1 0 1,-1 0-1,0-1 0,0 1 0,0 0 1,0 0-1,0 0 0,0 0 0,0 0 1,0 0-1,0 1 0,0-1 0,2 1 1,-2-1 7,0 1 0,-1-1 0,1 1 0,-1 0 0,1-1 0,-1 1 0,1-1 0,-1 1 0,1 0 0,-1-1 0,0 1 0,1 0 0,-1 0 0,0-1 0,1 1 0,-1 0 0,0 0 0,0 0 0,0 0 0,0 4 11,0 0 1,0 0-1,0 0 0,-1 0 0,0 0 0,-2 6 0,-6 22-64,-32 124-2,35-130 89,2 1 1,1 1-1,1 46 1,2-68 12,1 0 0,0 0 0,0 0 0,1 0 0,0 0 0,0 0 0,6 13 0,-7-18-17,0 0-1,0 0 1,0 0 0,0-1 0,1 1 0,-1 0 0,1 0 0,-1-1 0,1 1 0,0-1 0,0 0 0,-1 1 0,1-1 0,0 0 0,0 0 0,0 0 0,0 0 0,0-1 0,1 1 0,-1 0 0,0-1 0,0 0 0,0 1 0,0-1 0,1 0 0,-1 0-1,0 0 1,0 0 0,1-1 0,1 0 0,3-1 23,-1 0 1,1 0-1,-1-1 0,0 0 0,1 0 0,-1-1 0,8-6 0,37-34 211,-49 42-247,121-130 213,-119 128-220,95-119 229,-28 21-206,-51 73-178,-20 29 141,0 0 0,0 0 0,0 0 0,0 0 0,0 0 1,0 0-1,0 0 0,0 0 0,0 0 0,0 0 0,0 0 0,0 0 1,0 0-1,0 0 0,0 0 0,0 0 0,0 0 0,0 0 1,1 0-1,-1 0 0,0 0 0,0 0 0,0 0 0,0 0 1,0 0-1,0 0 0,0 0 0,0 0 0,0 0 0,0 0 0,0 0 1,0 0-1,0 0 0,0 0 0,0 0 0,0 0 0,0 0 1,0 0-1,0 0 0,0 0 0,1 0 0,-1 0 0,0 0 0,0-1 1,0 1-1,0 0 0,0 0 0,0 0 0,0 0 0,0 0 0,-2 8-117,-4 14 85,0-2 6,1 2 0,1-1 0,-2 42 0,5-52 111,1 3-25,0 1 0,0-1 0,1 0 0,1 0 0,0 0 0,7 23 0,-8-34-25,0 0 1,0 0-1,0 0 0,0-1 0,1 1 0,1 3 0,-2-6-14,-1 1 0,1 0-1,-1-1 1,1 1 0,0 0 0,-1-1-1,1 1 1,0-1 0,0 1 0,-1-1-1,1 1 1,0-1 0,0 1 0,0-1-1,0 0 1,-1 0 0,1 1 0,0-1-1,0 0 1,0 0 0,0 0 0,0 0-1,0 0 1,0 0 0,0 0 0,0 0 0,1-1-1,2 0 20,-1-1-1,1 1 1,0-1-1,-1 0 1,1 0-1,-1-1 1,0 1 0,1-1-1,3-4 1,28-32 155,-24 25-144,45-47 99,75-65 0,-103 104-455,-33 27 269,1 1 1,0-1 0,0 1 0,0 1-1,1-1 1,0 0 0,0 1 0,1-1 0,0 1-1,0 0 1,0 0 0,1 0 0,0 0-1,1 0 1,-1 0 0,2 13 0,0-11 57,0 0 1,1 0 0,0 0 0,0-1 0,1 1 0,0-1-1,7 14 1,-9-19 9,1 0 0,-1 0 0,1 0 0,0-1 0,0 1 0,0-1 0,0 1 0,0-1 0,1 0 0,-1 0 0,1 0 1,-1 0-1,1 0 0,0-1 0,0 1 0,0-1 0,0 1 0,0-1 0,0 0 0,0-1 0,0 1 0,0 0 0,0-1 0,1 0 0,2 1 0,5-3 5,0 1 0,-1-2 0,0 1 0,0-1 1,1-1-1,16-8 0,56-37 107,-33 17-24,-12 10-179,80-44-122,-92 53 212,1 1 0,43-13 0,-13 12-84,79-10 1,-107 24 125,-73 13-229,13-6 165,0 0 1,1 3 0,-40 18-1,58-23-4,1 0 1,0 1-1,1 0 0,0 0 0,0 1 1,0 1-1,1 0 0,0 0 0,1 1 0,0 0 1,-11 17-1,11-12 16,0 1-1,1 0 1,0 0-1,2 0 1,0 1-1,1-1 1,0 1-1,1 0 1,1 1 0,1-1-1,1 26 1,1-39-2,-1 0 0,1 0 0,-1 0 0,1-1 1,0 1-1,1 0 0,-1 0 0,1-1 0,3 7 1,-4-9-2,0 1 1,0-1 0,1 1-1,-1-1 1,1 0 0,-1 1-1,1-1 1,-1 0 0,1 0-1,0 0 1,-1 0 0,1-1-1,0 1 1,0 0 0,0-1-1,-1 1 1,1-1 0,0 0-1,0 1 1,0-1 0,2 0-1,3-1 15,0 1-1,0-1 0,0 0 1,-1-1-1,1 0 0,-1 0 1,1 0-1,6-5 0,-4 4-3,46-23 183,87-53 1,43-46-20,-162 109-183,40-28 21,10-5-10,-2-4 0,69-66 0,-94 70 90,78-105 1,22-72-148,-114 169 123,44-108-1,-34 35-75,-26 78-111,4-28-61,-18 70 143,-1 7 5,0 1-1,-1 0 1,1 0 0,-1 0-1,0-1 1,1 1 0,-1 0-1,0 0 1,-1-1 0,1-2 0,-3-2-95,-1 6 8,-4 14-64,5-8 140,-37 63-207,-80 106 0,98-148 219,-41 56-22,27-23-69,-48 108 0,-12 77 138,86-216 16,1 0 0,1 1 0,-5 43 0,11-60-33,1 1 1,1 0-1,0 0 1,1-1-1,0 1 1,1 0-1,1-1 1,0 1-1,0-1 1,9 20-1,-6-19 12,1 0 1,1-1-1,0 0 0,0 0 0,1-1 0,1 0 1,0-1-1,0 0 0,1 0 0,20 13 0,-23-18 1,0 0 0,0-1 0,0 0 0,1 0 0,-1-1 0,1 0 1,0-1-1,0 1 0,0-2 0,0 1 0,0-1 0,0-1 0,1 0 0,-1 0 0,0-1 0,0 0 0,17-4 0,-7-1 22,0-2 1,0 0-1,0-1 0,-1 0 1,0-2-1,-1 0 1,16-14-1,-12 7 35,-1 0-1,-2-1 0,1-1 0,28-42 0,-41 53-82,-1 0 0,0 0-1,0 0 1,-1-1-1,-1 1 1,1-1 0,-2 0-1,1-1 1,-1 1 0,1-21-1,-3 31-7,0-1 0,0 0 0,0 0-1,0 0 1,0 1 0,0-1 0,-1 0-1,1 0 1,0 0 0,0 1 0,-1-1-1,1 0 1,0 0 0,-1 1 0,1-1 0,-1 0-1,1 0 1,-1 1 0,1-1 0,-1 1-1,1-1 1,-1 0 0,0 1 0,0-1-1,-1 0-7,1 1 0,0 0-1,0 0 1,-1-1 0,1 1-1,0 0 1,-1 0 0,1 0-1,0 0 1,0 1 0,-1-1-1,1 0 1,0 0 0,-1 1-1,1-1 1,0 1 0,-2 0-1,-5 3-10,1 1 0,-1-1-1,1 1 1,-1 1 0,2-1-1,-8 8 1,-36 42-133,47-51 137,-6 6 16,2 1 0,0-1 0,0 1 1,1 1-1,0-1 0,1 1 1,-5 16-1,7-19 13,1 0 1,0 1-1,0-1 1,1 1-1,0-1 1,1 1-1,0-1 1,1 1-1,0 0 0,3 11 1,-2-12 30,0 0 0,1-1 0,0 1 1,0-1-1,6 9 0,-8-15-18,0-1 0,0 1 0,0-1 0,0 1 1,0-1-1,0 0 0,0 1 0,1-1 0,-1 0 0,0 0 0,1 0 1,-1 0-1,1 0 0,0 0 0,-1-1 0,1 1 0,-1 0 0,1-1 1,0 1-1,0-1 0,-1 0 0,1 0 0,0 1 0,0-1 0,-1 0 1,1-1-1,0 1 0,0 0 0,-1 0 0,1-1 0,0 1 0,3-2 1,0-1 4,0 0 1,0 0 0,0 0 0,0-1 0,-1 0-1,1 0 1,-1 0 0,6-8 0,0 1-16,20-18 58,1 1 0,2 1 0,69-43 0,117-45-273,-211 111 166,3-1 69,1-1 1,14-10-1,-26 16-24,1-1-5,0 0-1,1 0 1,-1 0 0,0 0 0,0 1 0,0-1 0,1 1 0,-1-1-1,0 1 1,1-1 0,-1 1 0,2-1 0,-3 2-2,0 0-1,1 0 1,-1-1 0,0 1 0,0 0 0,0 0-1,0 0 1,0-1 0,0 1 0,0 0-1,0 0 1,-1 0 0,1-1 0,0 1-1,0 0 1,-1 0 0,1-1 0,-1 2 0,0 1 1,-23 89-32,20-81 47,1 0 0,-3 21 0,6-26-9,-1 0 0,1 0 0,0-1 0,0 1 0,1 0 0,0-1-1,3 12 1,-4-16 13,1 1 1,-1-1-1,1 0 0,-1 0 0,1 0 1,0 1-1,-1-1 0,1 0 0,0 0 1,0 0-1,0 0 0,0 0 0,0 0 1,0 0-1,0-1 0,0 1 0,0 0 1,0-1-1,1 1 0,-1 0 0,0-1 1,0 1-1,1-1 0,-1 0 0,0 1 1,1-1-1,-1 0 0,0 0 0,1 0 1,-1 0-1,0 0 0,1 0 0,-1 0 1,0-1-1,1 1 0,1-1 0,4-2 28,1 1 0,-1-1 0,-1-1 0,14-7-1,-20 11-41,18-14 96,0-1-1,-1 0 1,0-1-1,18-24 1,-5 7-78,-23 26-140,-4 5 42,0-1-1,-1 0 0,0 0 0,1 0 0,-1 0 0,3-5 0,-5 8 78,0 0 0,0 0 0,-1 0 0,1 0 0,0 0 0,0 0 0,0 0 1,0 0-1,0 0 0,0 0 0,0-1 0,0 1 0,0 0 0,0 0 0,0 0 0,1 0 0,-1 0 0,0 0 0,0 0 0,0 0 0,0 0 0,0 0 0,0 0 0,0 0 0,0 0 0,0 0 0,0-1 0,0 1 0,0 0 0,0 0 0,0 0 0,0 0 0,0 0 0,0 0 1,0 0-1,0 0 0,1 0 0,-1 0 0,0 0 0,0 0 0,0 0 0,0 0 0,0 0 0,0 0 0,0 0 0,0 0 0,0 0 0,0 0 0,0 0 0,0 0 0,1 0 0,-1 0 0,0 0 0,0 0 0,0 0 0,0 0 0,0 0 0,0 0 0,0 0 0,0 0 0,0 0 1,0 0-1,0 0 0,0 1 0,0-1 0,0 0 0,0 0 0,2 4 20,-2-3-35,-1 38-164,0-11 214,4 33 0,-2-53-22,0 0 0,1 0 0,-1 0 0,2 0 0,-1 0 1,1-1-1,0 1 0,8 11 0,-11-18-5,1 0-1,0 0 1,0 0 0,0 0-1,0 0 1,1 0 0,-1 0 0,0 0-1,0-1 1,0 1 0,1 0-1,-1-1 1,0 1 0,1-1-1,-1 1 1,0-1 0,1 1 0,-1-1-1,1 0 1,-1 0 0,1 0-1,-1 0 1,0 0 0,1 0 0,-1 0-1,1 0 1,-1-1 0,1 1-1,-1-1 1,0 1 0,1-1-1,1 0 1,5-3 132,-1 0-1,1 0 0,-1-1 1,10-8-1,110-83 92,146-122 184,-261 209-508,0 0 0,15-9 0,-21 15 80,-5 3 15,-1-1-1,1 1 1,0 0-1,-1-1 1,1 1-1,0 0 1,-1 0-1,1-1 1,0 1-1,0 0 1,-1 0-1,1 0 1,0 0-1,0 0 1,-1 0-1,1 0 1,0 0-1,0 1 1,-1-1-1,1 0 1,0 0-1,-1 1 1,1-1-1,0 0 1,-1 1-1,1-1 1,0 0-1,-1 1 1,1-1-1,-1 1 1,1-1-1,-1 1 1,1 0-1,-1-1 0,1 1 1,-1-1-1,0 1 1,1 1-1,1 1-14,0 1 1,0 0-1,-1 0 0,0-1 0,0 1 0,1 4 0,1 14-17,-1 0 1,0-1 0,-2 1 0,-4 33 0,-19 86 287,22-136-259,0 5 51,-1 1 0,-1-1 0,0 0-1,0 0 1,-1 0 0,-1-1 0,1 1 0,-13 16 0,17-25-36,-1 0 1,1-1-1,-1 1 1,1 0 0,-1-1-1,0 1 1,1 0 0,-1-1-1,0 1 1,0-1 0,1 1-1,-1-1 1,0 0 0,0 1-1,0-1 1,0 0 0,1 1-1,-1-1 1,0 0 0,0 0-1,0 0 1,0 0 0,0 0-1,0 0 1,0 0-1,0 0 1,1 0 0,-1 0-1,0 0 1,0-1 0,0 1-1,0 0 1,0-1 0,1 1-1,-1-1 1,0 1 0,-1-2-1,-2-1 2,1 0-1,-1-1 1,1 1-1,0-1 0,-4-6 1,5 8-24,-70-113 103,58 91-88,9 15-12,-1-2-60,-15-19 0,17 22-152,8 7 91,14 6 42,-11-3 75,86 22 185,-35-8 290,71 10 0,-75-21-345,82-2-1,56-14-101,-158 9-6,123-16-2714,-86 6 1088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9:03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28 429 3552,'-13'-7'1147,"13"7"-1114,-1 0 0,0 0 1,1-1-1,-1 1 0,1 0 1,-1 0-1,0 0 0,1 0 1,-1 0-1,0 0 0,1 0 1,-1 1-1,1-1 0,-1 0 1,0 0-1,1 0 0,-1 0 1,1 1-1,-1-1 0,1 0 1,-1 1-1,0 0 0,0-1 86,2 1 141,-1-1-1,0 1 1,0-1 0,1 1-1,-1-1 1,0 1 0,1-1-1,-1 1 1,0-1 0,1 0-1,-1 1 1,1-1 0,-1 1-1,1-1 1,-1 0 0,1 0-1,-1 1 1,1-1 0,-1 0-1,1 0 1,-1 1 0,1-1-1,2 1-71,-1 0-1,0 0 0,0 0 1,0 0-1,1 0 1,-1-1-1,5 2 1,9-4 475,0 0 0,0-1 0,1 0 0,-2-2 0,27-10 0,-22 9-359,2-2-109,-1-1 0,1-1 0,-2 0 0,1-2 0,-1 0 0,29-25 0,-41 30-168,0-2-1,0 1 1,0-1-1,-1 0 1,0 0-1,9-18 1,-13 20-22,1-1 1,-1 0-1,-1 0 1,0 0-1,0 0 1,0 0-1,-1 0 0,0 0 1,-1-1-1,0-10 1,-1 10-28,0 1 1,0 0 0,-1-1 0,0 1-1,-1 0 1,0 0 0,0 0 0,-1 0-1,-6-10 1,9 15-16,-1 0 0,0 1 0,0-1-1,0 0 1,-1 1 0,1 0 0,-1 0 0,1 0 0,-1 0-1,0 0 1,1 0 0,-1 0 0,0 1 0,0 0 0,0-1-1,-1 1 1,1 0 0,0 1 0,0-1 0,0 1 0,-1-1-1,1 1 1,0 0 0,-1 0 0,1 0 0,0 1-1,-1-1 1,-4 2 0,-1 1-20,0 0 0,0 1 0,0 0-1,1 1 1,-1-1 0,1 2 0,0-1-1,1 1 1,-1 0 0,1 1 0,0 0 0,-6 8-1,-1 3 78,1 1 0,0 0-1,2 1 1,-11 24 0,15-28 39,0 1 0,1 0 1,0 0-1,-4 32 0,9-44 29,0 0 0,0 0 0,1 1 0,0-1 0,0 0 0,1 1 0,-1-1 0,1 0 0,0 0 0,1 0 0,-1 1 0,1-1 0,0-1 0,0 1 0,0 0 0,1 0 0,0-1 0,0 1 0,0-1 0,6 6 0,-4-6 0,-1-1 1,1 0-1,-1-1 1,1 1-1,0-1 1,0 0-1,0 0 1,0 0-1,0-1 1,0 0-1,1 0 1,8 1-1,8-1 276,38-4 0,-50 3-301,25-3 31,0-2 0,0-1-1,-1-1 1,0-2 0,0-2 0,-1-1-1,-1-1 1,0-2 0,-1-1 0,0-2 0,39-29-1,-19 7-137,-8 5-110,89-54 0,-128 87 147,-1 0 0,1 0-1,0 0 1,0 1-1,0-1 1,0 1 0,0 0-1,0 0 1,0 1 0,0-1-1,9 1 1,-10 1-15,0-1-1,0 1 1,0 0-1,0 0 1,0 1-1,-1-1 1,1 0 0,0 1-1,0 0 1,-1 0-1,1 0 1,-1 0 0,0 0-1,1 0 1,-1 0-1,3 5 1,24 33 55,-17-23-7,0-1 1,2 0-1,24 23 1,47 28 554,-62-50-310,36 21 0,-6-4 24,-35-23-322,-12-7 92,0 0 1,-1 0-1,1 0 0,7 7 0,-5-7-3301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9:04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691 1 7648,'-1'0'188,"0"0"0,-1 0 0,1 0 0,0 0 1,0 1-1,0-1 0,0 0 0,0 1 0,0-1 0,0 0 1,0 1-1,0-1 0,0 1 0,0 0 0,0-1 0,0 1 1,0 0-1,1 0 0,-1-1 0,0 1 0,0 1 0,-2 2-101,1 0 0,0 0 0,0 0 0,-1 6 0,-3 6 512,-6 10-71,-3 0 0,0-1 0,-1-1 0,-1 0 0,-2-1 0,-30 31 0,19-26-329,-2-2 0,-61 42 0,15-20-127,-75 53 519,57-23-3040,70-53 945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9:0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1217 5632,'-7'2'1592,"7"-2"-1554,0 0 1,1 0-1,-1 0 0,0 0 1,0 0-1,0 0 1,0 0-1,0 0 0,0 1 1,0-1-1,0 0 0,0 0 1,0 0-1,0 0 1,0 0-1,0 0 0,0 0 1,0 0-1,0 0 0,0 0 1,0 1-1,0-1 1,0 0-1,0 0 0,0 0 1,0 0-1,0 0 0,0 0 1,0 0-1,0 0 1,0 0-1,0 0 0,0 1 1,0-1-1,0 0 0,0 0 1,0 0-1,0 0 1,0 0-1,0 0 0,0 0 1,0 0-1,0 0 0,0 0 1,0 0-1,-1 0 1,1 1-1,0-1 0,0 0 1,0 0-1,0 0 0,0 0 1,0 0-1,0 0 0,0 0 1,0 0-1,0 0 1,-1 0-1,1 0 0,0 0 1,0 0-1,0 0 0,0 0 1,0 0-1,0 0 1,0 0-1,0 0 0,-1 0 1,3 0 227,-1 0 1,1 0 0,-1 0 0,0 0 0,1 0-1,-1 0 1,1 0 0,-1 0 0,1 0-1,-1-1 1,0 1 0,1 0 0,1-2-1,3 0 496,6-1-178,0-1 1,0-1 0,0 0 0,-1 0-1,0-1 1,16-12 0,-3 3-204,16-9 24,98-62 196,-106 63-483,-1-1 0,34-34 0,-48 41-100,0 0 0,-1-2 0,-1 0 1,23-37-1,-33 46-396,-6 13 163,-14 26 52,7-12 65,-5 9 37,-4 9 44,1 0 0,-13 44 0,27-73 47,0 1 0,1-1 0,0 1 0,0-1 0,1 1-1,-1-1 1,2 14 0,0-17 41,0 0 0,0 1 1,0-1-1,0 0 0,0 0 0,1 0 0,-1 0 1,1 0-1,0 0 0,0-1 0,0 1 0,0 0 0,1-1 1,-1 1-1,1-1 0,-1 0 0,5 2 0,0 1 41,0 0-1,1-1 0,-1-1 1,1 1-1,0-1 0,0 0 1,1-1-1,-1 0 0,0 0 1,1-1-1,0 0 0,-1-1 1,1 0-1,-1 0 0,1 0 1,-1-1-1,1-1 0,-1 1 1,1-1-1,-1-1 0,0 0 1,0 0-1,0 0 0,0-1 1,-1 0-1,0-1 0,1 0 1,-2 0-1,1 0 0,0-1 1,6-8-1,6-8-85,-1 0 0,-1-1-1,18-34 1,34-80-128,-67 133 96,7-10-271,-9 14 272,0 0 1,0 0 0,0 0 0,0 0 0,0 0-1,0 0 1,1 0 0,-1 0 0,0 0-1,0 0 1,0 0 0,0 0 0,0 0-1,0 0 1,0 0 0,1 0 0,-1 0-1,0 1 1,0-1 0,0 0 0,0 0-1,0 0 1,0 0 0,0 0 0,0 0-1,0 0 1,1 0 0,-1 0 0,0 0-1,0 1 1,0-1 0,0 0 0,0 0-1,0 0 1,0 0 0,0 0 0,0 0 0,0 0-1,0 1 1,0-1 0,0 0 0,0 0-1,0 0 1,0 0 0,0 0 0,0 0-1,0 0 1,0 1 0,0-1 0,0 0-1,0 0 1,0 0 0,-1 0 0,-1 32-286,0-20 243,-2 18-65,-1-1-1,-16 53 1,-29 53 241,48-130-121,-11 24 87,12-27-89,0 0-1,0 0 1,0 0-1,-1-1 1,1 1 0,-1 0-1,1-1 1,-1 1 0,1-1-1,-1 0 1,-2 2 0,4-3 2,-1 0 0,1 1 1,-1-1-1,1 0 0,-1 0 1,1 0-1,-1 0 1,0 0-1,1 0 0,-1 0 1,1 0-1,-1 0 0,1 0 1,-1 0-1,1 0 0,-1 0 1,1 0-1,-1-1 1,1 1-1,-1 0 0,1 0 1,-1 0-1,1-1 0,-1 1 1,1 0-1,-1-1 0,1 1 1,0 0-1,-1-1 1,1 1-1,0-1 0,-1 1 1,1-1-1,0 1 0,-1-1 1,1 1-1,0-1 0,0 1 1,0-1-1,-1 1 1,1-1-1,0 0 0,-6-31 497,5 23-447,0 5-60,1 1-19,-1 0 1,1 0 0,-1 0-1,0 0 1,0 0 0,0 0 0,0 0-1,0 0 1,-1 0 0,1 1-1,-1-1 1,-3-4 0,5 7-47,4 4-13,1-1-1,-1 1 1,1-1-1,0 0 1,-1-1 0,7 3-1,8 0 98,-1-2-1,1-1 1,0 0-1,0-1 1,30-2-1,91-18 131,-119 16-98,-1-2 0,0 0 0,0-1 0,-1 0 0,1-2 0,-2-1 0,1 0 0,-1-1 0,0-1 0,-1-1 0,-1 0 0,0-1 0,0-1 1,20-23-1,57-90-15,-34 42-26,6 4 12,25-36 40,-50 58-132,52-97 0,-64 93 85,-3-1-1,17-68 1,-39 119-53,0-1 1,2-23 0,-5 17-146,-4 15-43,3 5 212,1 0 1,-1 0-1,1 0 0,-1 0 1,1 0-1,0 0 0,-1 0 1,1 0-1,-1 1 1,1-1-1,-1 0 0,1 0 1,0 1-1,-1-1 1,1 0-1,-1 0 0,1 1 1,0-1-1,-1 0 1,1 1-1,-8 9-28,1 0 0,0 0-1,0 1 1,2 0 0,-7 14 0,0 0 42,-6 9-25,-62 127-66,65-126 91,2 0-1,-16 63 0,17-33 51,2 1 0,3 0 0,2 0 0,9 127 0,-2-170 39,1 0 1,1 0-1,1 0 0,1 0 0,1-1 0,1 0 0,1 0 0,17 30 0,-25-50-99,0 1 0,1-1-1,0 1 1,0-1 0,0 0 0,0 1-1,0-1 1,0 0 0,0-1-1,1 1 1,-1 0 0,1-1 0,-1 1-1,1-1 1,0 0 0,0 1-1,-1-2 1,5 2 0,-4-1-501,1-1 1,0 0-1,-1 0 0,1 0 1,-1-1-1,1 1 0,-1-1 1,1 0-1,5-2 0,-7 2 29,-1 1 0,1-1 0,0 0 0,0 0 0,-1 0 0,1-1 0,0 1 0,-1 0 0,1-1 0,-1 1-1,0 0 1,2-3 0,7-8-2198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9:06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 7872,'-7'-8'1315,"4"3"1802,5 5-2752,0 1 0,0-1 0,0 1 0,0-1 1,1 0-1,-1 1 0,0-1 0,0-1 0,0 1 1,3 0-1,9-1 615,109 4 720,-21-1-1486,219 32-775,-241-23-1406,-32-6-2902,-33-1 2875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9:06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9 6720,'-43'-8'3040,"20"8"-2624,14 0-32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0:52.6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204 57 7392,'-95'-57'3360,"40"65"-2944,33-3-352,9-1-128,0-4-32,8 0 32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9:0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476 906 3136,'5'-5'360,"-4"3"-124,1 0 0,0 0-1,1 0 1,-1 0 0,0 0 0,0 0-1,1 1 1,-1-1 0,1 1 0,0 0-1,4-2 1,-4 2 92,0 0 0,0 0-1,-1 0 1,1 0 0,0 0 0,-1-1 0,4-2-1,-5 3-29,0 0 1,0 1-1,0-1 0,0 0 0,0 0 0,0 0 0,0 0 0,0 0 0,0 0 0,-1 0 0,1 0 1,0 0-1,-1 0 0,1 0 0,0-2 0,-1 2-269,-1 0 1,1 0-1,0 1 1,0-1-1,-1 0 1,1 0-1,-1 1 1,1-1-1,0 0 0,-1 1 1,1-1-1,-1 0 1,0 1-1,1-1 1,-1 1-1,1-1 1,-1 0-1,0 1 0,0 0 1,1-1-1,-1 1 1,0-1-1,0 1 1,1 0-1,-1 0 1,0-1-1,0 1 0,0 0 1,1 0-1,-1 0 1,0 0-1,-1 0 1,-32 0 288,31 1-275,-16 1 22,-1 0 0,1 2 0,0 1 0,0 0 0,1 1 0,-1 1 0,1 1 0,1 1 0,0 0-1,-18 13 1,7-2 104,1 2 0,1 1-1,1 1 1,-39 49 0,55-61-98,-46 60 183,48-62-105,2 0 1,-1 0-1,1 1 0,0-1 1,-4 19-1,8-27-46,1 1 0,-1-1 0,1 1 0,0-1 0,0 1 0,0-1 0,0 1 1,0-1-1,0 0 0,2 6 0,-1-7-65,-1 0-1,0 0 1,1 0 0,-1 0 0,1 0 0,0 0 0,-1 0-1,1-1 1,0 1 0,0 0 0,-1 0 0,1 0-1,0-1 1,0 1 0,0 0 0,0-1 0,0 1 0,0-1-1,0 1 1,0-1 0,0 1 0,0-1 0,0 0-1,0 0 1,2 1 0,2-1 58,0 0 0,0-1 0,0 1 0,0-1-1,0 0 1,0 0 0,0-1 0,0 1 0,6-4 0,5-3 139,23-15 0,-18 8-175,-1 0-1,-1-2 1,-1 0-1,17-20 1,-2-2-22,27-43 0,-5-7 11,-47 74-66,-1 0-1,0-1 1,-1 0 0,4-17-1,-9 31-17,-1 0 0,0-1 0,1 1 0,-1-1 0,0 1 0,0 0 0,-1-1 0,1 1 0,-1-3 0,1 4 26,0 1 1,0 0-1,0 0 1,0-1 0,0 1-1,-1 0 1,1 0 0,0-1-1,0 1 1,0 0-1,0-1 1,-1 1 0,1 0-1,0 0 1,0 0 0,-1-1-1,1 1 1,0 0-1,0 0 1,-1 0 0,1 0-1,0 0 1,0-1-1,-1 1 1,1 0 0,0 0-1,-1 0 1,0 0-1,1 0 0,-1 1 0,0-1 1,0 0-1,1 1 0,-1-1 0,0 0 0,1 1 0,-1-1 0,1 1 1,-1-1-1,0 1 0,1-1 0,-1 1 0,1-1 0,-1 2 0,-5 5-37,1 1-1,0 0 0,1 0 1,0 0-1,0 1 1,-5 15-1,4-6 40,1 0 0,-2 26 1,4-27 35,1 0 1,0 0-1,1 0 1,1 1-1,4 16 0,-4-28 6,0 0-1,1 0 0,0 0 1,0 0-1,1 0 0,-1-1 1,1 1-1,0-1 0,1 0 1,-1 0-1,1 0 0,0 0 1,1-1-1,-1 1 0,1-1 1,-1 0-1,10 5 0,-7-5 22,0 0 0,0-1 0,0 0 0,1 0 0,0 0 0,-1-1 0,1-1 0,0 1 0,0-1-1,0 0 1,0-1 0,1 0 0,-1 0 0,0-1 0,0 0 0,0 0 0,0-1 0,-1 0 0,1 0-1,0-1 1,-1 0 0,1 0 0,-1-1 0,0 0 0,0 0 0,-1-1 0,1 0 0,7-7 0,77-94 161,-55 62-210,145-154 195,-174 192-202,58-58 5,59-76 1,-97 103 3,-2-1 1,-2-2-1,34-76 0,-28 50-94,-3-2 0,29-111-1,-54 173-14,0-1-1,-1 1 1,1 0 0,-1-1-1,-1-12 1,1 19 94,0 0 0,0-1 1,0 1-1,0 0 0,0-1 1,0 1-1,0 0 0,0-1 1,0 1-1,0 0 0,0 0 1,-1-1-1,1 1 0,0 0 1,0-1-1,0 1 0,0 0 1,-1 0-1,1-1 0,0 1 1,0 0-1,0 0 0,-1-1 1,1 1-1,0 0 0,0 0 1,-1 0-1,1-1 0,0 1 0,-1 0 1,1 0-1,0 0 0,0 0 1,-1 0-1,1 0 0,0 0 1,-1 0-1,1 0 0,0 0 1,-1 0-1,1 0 0,0 0 1,-1 0-1,1 0 0,0 0 1,-1 0-1,1 0 0,0 0 1,-1 0-1,1 0 0,0 1 1,0-1-1,-1 0 0,1 0 1,0 0-1,0 1 0,-1-1 1,1 0-1,0 0 0,0 1 1,-1-1-1,-15 19-32,-1 8-38,2 1 0,-22 55 0,18-38-85,-115 273 17,120-281 175,1 0 0,3 0-1,1 2 1,1-1 0,3 1 0,0 0 0,3 0 0,3 44-1,0-67 33,1 0 0,1 0 0,1 0-1,0-1 1,1 1 0,0-1 0,2 0 0,-1 0-1,2-1 1,0 0 0,1 0 0,0-1 0,1 0-1,0-1 1,1 0 0,1-1 0,0 0-1,0 0 1,1-2 0,0 1 0,29 14 0,-39-22-62,1 0 1,0 0-1,0 0 1,1 0-1,-1-1 1,0 0 0,0 0-1,1 0 1,-1 0-1,1 0 1,-1-1-1,0 0 1,1 0 0,-1 0-1,1-1 1,5-1-1,-7 2-29,2-1-683,0 0 0,0-1 0,-1 1 0,7-4 0,-9 4 382,-1 1-1,1-1 1,-1 0-1,0 0 1,1 0-1,-1-1 1,0 1-1,0 0 1,0 0-1,0-1 1,0 1-1,0-1 1,0 1-1,0 0 1,0-1-1,-1 0 0,2-2 1,-1-14-3842,-1 4 1377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9:0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89 7232,'-30'-5'2314,"30"5"-2274,0 0 0,0 0 0,0 0-1,0 0 1,0 0 0,0 0-1,0 0 1,1 0 0,-1 0 0,0 0-1,0 0 1,0 0 0,0 0 0,0-1-1,0 1 1,0 0 0,0 0-1,0 0 1,0 0 0,0 0 0,0 0-1,0 0 1,0 0 0,0 0-1,0-1 1,0 1 0,0 0 0,0 0-1,0 0 1,0 0 0,0 0 0,0 0-1,0 0 1,0 0 0,0 0-1,0-1 1,0 1 0,0 0 0,0 0-1,0 0 1,0 0 0,0 0-1,0 0 1,0 0 0,0 0 0,0 0-1,-1 0 1,1 0 0,0-1 0,0 1-1,0 0 1,0 0 0,9-3 1065,129-10 4054,-21 3-3897,248-18 386,-329 25-1666,225-17 451,-4 17-1920,-256 3 1484,20 1-1895,1 1 1,24 5-1,-16 3-1024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9:10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436 776 3136,'0'-1'104,"1"-1"1,-1 1-1,1 0 1,-1 0-1,1 0 0,0-1 1,0 1-1,-1 0 1,1 0-1,0 0 0,0 0 1,0 0-1,0 1 1,0-1-1,0 0 0,0 0 1,1 1-1,-1-1 1,0 0-1,0 1 0,0-1 1,1 1-1,-1 0 1,0-1-1,1 1 0,-1 0 1,2 0-1,-1 0 149,0-1 0,0 1 0,0-1 0,0 0-1,0 1 1,0-1 0,0 0 0,0 0 0,0 0-1,-1 0 1,4-3 0,3-3 1199,-7 7-1344,-1 0 0,0 0 0,1 0 0,-1 0 0,0 0 0,0-1 0,1 1 0,-1 0 0,0 0 0,1 0 0,-1-1 0,0 1 0,0 0 0,0 0 0,1-1 0,-1 1 0,0 0 0,0 0 0,0-1 0,0 1 0,1 0 0,-1-1 0,0 1 0,0 0 0,0-1 0,0 1 0,0 0 0,0-1 0,0 1 0,0 0 0,0-1 0,0 1 0,0 0 0,0-1 0,0 1 0,0 0 0,0-1 0,0 1 0,-1 0 0,1 0 0,0-1 0,0 1 0,0 0 0,0-1 0,-1 1 0,1 0 0,-1-1-98,1 1 0,-1 0 1,0 0-1,1 0 0,-1-1 0,0 1 1,0 0-1,1 0 0,-1 0 1,0 0-1,1 0 0,-1 0 0,0 1 1,1-1-1,-1 0 0,0 0 0,1 0 1,-1 1-1,0-1 0,1 0 0,-2 1 1,-4 1 19,0 0 3,0-1 1,1 1-1,-1 1 1,0-1-1,1 1 1,-11 6 0,-14 14 7,-34 33 1,40-35 67,-225 218 504,241-230-499,1-1 1,0 1-1,1 0 0,-1 1 1,2 0-1,-1 0 0,2 0 1,-8 21-1,12-30-70,-1 0 0,1 1 0,0-1-1,0 0 1,0 1 0,0-1 0,0 0 0,0 1-1,0-1 1,0 0 0,1 1 0,-1-1 0,0 0-1,1 0 1,-1 1 0,1-1 0,-1 0 0,1 0-1,0 0 1,0 0 0,-1 0 0,1 0 0,0 0-1,0 0 1,0 0 0,0 0 0,0 0 0,0 0-1,0-1 1,0 1 0,1 0 0,-1-1 0,1 1-1,2 1 33,1-1 0,-1 0 0,0 0-1,0 0 1,1 0 0,-1-1-1,0 1 1,9-2 0,2 0 0,0-1 1,0-1 0,0 0-1,0-1 1,-1 0-1,1-2 1,-1 1 0,0-2-1,0 0 1,-1 0 0,0-2-1,-1 1 1,1-2 0,-2 1-1,1-2 1,-1 1-1,-1-2 1,11-14 0,3-11-100,-2-2-1,26-61 1,-39 81 2,-2 0 0,0-1-1,5-31 1,-8 36-187,-4 23-125,-4 24 79,-1-5 280,-17 130-9,21-136 61,0 0 1,2 0-1,0-1 0,1 1 0,9 34 0,-9-47-1,0-1 0,1 1-1,0-1 1,7 12 0,-9-17-45,1 1 1,0-1 0,-1 0 0,1 1-1,0-1 1,0 0 0,0 0-1,1 0 1,-1-1 0,0 1-1,1 0 1,-1-1 0,1 0 0,-1 1-1,4 0 1,-3-1 10,1-1 1,-1 1-1,1-1 1,-1 0-1,1 1 0,-1-2 1,1 1-1,-1 0 0,1-1 1,-1 1-1,0-1 1,1 0-1,-1 0 0,4-2 1,7-9-199,-11 1 326,20 0-112,-4 3-44,-8 3-13,27-15 51,-1 0 0,-2-3 0,35-27 0,-8-7 197,67-77 1,-96 97-258,-2-1 1,-1-2-1,41-74 0,57-167-3,-29-7-156,-96 277 85,0-1 0,-1 0 0,-1 0 0,1-12 0,-2 22 58,0 0 0,0 1 0,0-1 0,0 0 0,-1 0 0,1 1 0,-1-1 0,1 0 0,-1 1 0,1-1 0,-1 0 0,-1-1 0,2 3 12,-1-1 1,1 1-1,-1-1 0,1 1 1,-1-1-1,1 1 1,-1-1-1,1 1 0,-1 0 1,1-1-1,-1 1 1,0 0-1,1-1 0,-1 1 1,0 0-1,1 0 1,-1 0-1,0 0 0,1-1 1,-2 1-1,0 1-8,0-1-1,0 1 0,0-1 1,0 1-1,0 0 1,0-1-1,1 1 0,-1 0 1,0 0-1,1 0 1,-1 0-1,1 1 0,-1-1 1,1 0-1,-1 1 1,1-1-1,-2 3 0,-4 7-44,0 0-1,1 1 1,-9 22-1,7-13 19,-142 372-425,125-310 474,3 2-1,-18 154 0,40-235-4,-8 105 95,7-89-60,2-1 0,0 0 1,6 30-1,-5-41-1,1-1 1,-1 0-1,1 0 0,0 0 0,1 0 0,0 0 0,0-1 0,0 1 1,1-1-1,5 6 0,-8-10-3,1 1 1,-1-1-1,1 0 1,-1 0-1,1 0 1,0 0-1,-1 0 1,1-1-1,0 1 1,0-1-1,1 0 1,-1 0-1,0 0 1,0 0-1,0 0 1,1-1-1,-1 0 0,0 1 1,1-1-1,-1 0 1,0-1-1,1 1 1,-1-1-1,0 1 1,6-3-1,9-6 24,0 0-1,-1-1 1,0-2-1,14-12 0,-14 12-10,42-35 75,101-104-1,29-71-77,-166 192-6,-2-1 0,19-37 0,23-71 140,-28 56-308,-5-1 0,26-114 0,-52 180 50,-3 12 46,1 1 0,-1-1 0,0 1 1,0-1-1,-1 0 0,0 1 0,0-1 0,0 0 1,-1 1-1,-1-8 0,2 13 29,0-1 1,0 1-1,0-1 0,0 1 0,0-1 1,-1 1-1,1-1 0,0 1 1,0-1-1,0 1 0,-1 0 0,1-1 1,0 1-1,-1-1 0,1 1 1,0 0-1,-1-1 0,1 1 1,0 0-1,-1-1 0,1 1 0,-1 0 1,1 0-1,-1-1 0,1 1 1,-1 0-1,1 0 0,0 0 0,-1-1 1,1 1-1,-1 0 0,1 0 1,-1 0-1,1 0 0,-1 0 0,0 0 1,1 0-1,-1 0 0,1 0 1,0 1-1,-1-1 0,0 0 0,-1 1-18,0 0 0,0 1 0,0-1-1,0 0 1,0 1 0,0-1 0,1 1-1,-3 2 1,-19 27-89,1 1 1,-26 52-1,9-14 56,7-22-4,-43 51 0,20-29 35,23-23 43,2 0 0,2 2 0,2 1 0,2 1 0,3 1 0,-29 106 0,45-137 46,0 0 1,2 0-1,0 0 1,1 1-1,2-1 0,2 33 1,-1-47 3,0 1 1,0-1-1,1 0 1,0 0-1,1 0 1,-1 0 0,1-1-1,1 1 1,-1-1-1,1 1 1,0-1-1,1 0 1,-1-1-1,1 1 1,0-1-1,0 0 1,1 0 0,0-1-1,0 1 1,0-1-1,0 0 1,11 4-1,-1-2 52,1 0-1,0-1 1,0-1-1,0 0 0,0-1 1,1-1-1,31-1 1,-33-1-868,0-2-1,24-4 1,-21 2-511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9:1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22 249 4576,'-14'-17'2565,"10"15"802,2-1-1982,2 1-1209,0 1-1,-1 0 1,1 0-1,0 0 1,0-1 0,0 1-1,0 0 1,0 0-1,0 0 1,0-1 0,0 1-1,0 0 1,1 0 0,-1 0-1,1-1 1,-1 1-1,1 0 1,-1 0 0,1 0-1,-1 0 1,1 0-1,0 0 1,0 0 0,-1 0-1,1 0 1,0 1 0,2-2-1,6-7 763,19-13 0,-17 13-617,59-47 1013,-55 42-1228,1 2 1,0 0 0,1 1-1,0 1 1,23-11-1,-33 18-84,1 0-1,-1 0 0,1 1 1,-1 0-1,1 0 0,0 1 1,0 0-1,-1 0 1,1 1-1,0 0 0,0 0 1,0 1-1,0 0 0,0 0 1,-1 1-1,9 2 0,-12-2-29,0 0-1,1 1 0,-1-1 0,0 1 1,0 0-1,0 0 0,-1 0 1,1 1-1,-1-1 0,1 1 0,-1 0 1,4 7-1,-5-8 11,0 1 0,0-1 0,-1 1 0,1 0 0,-1-1 0,0 1 0,0 0 0,0 0 0,-1 0 0,1 0 0,-1 0 0,0 0 0,0 0-1,0 0 1,-1 0 0,-1 5 0,0-3 22,0 1-1,-1-1 0,0 0 0,0 1 0,-1-1 0,1-1 0,-1 1 1,-9 9-1,-3 1 109,-25 19 1,9-8-116,12-11 67,-1-1 1,-40 22-1,32-21-108,-25 12 49,41-23-12,0 2-1,0 0 0,1 0 1,0 1-1,0 0 1,-11 12-1,19-17-17,0 1 1,1 0-1,-1 0 0,1 0 0,0 1 0,0-1 1,0 1-1,1 0 0,-1 0 0,1 0 0,0 0 0,1 0 1,-1 0-1,1 0 0,0 0 0,1 1 0,-1-1 0,1 0 1,0 1-1,1 7 0,8 34 325,3-1 0,1-1 0,2 0 0,28 54 0,4 1 453,-46-99-261,-24 24-20815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39:1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32 7040,'0'0'163,"0"-1"-1,0 1 1,0-1 0,0 1 0,0-1 0,0 1 0,1-1-1,-1 1 1,0-1 0,0 0 0,0 1 0,1-1-1,-1 1 1,0-1 0,1 1 0,-1 0 0,0-1 0,1 1-1,-1-1 1,0 1 0,1 0 0,-1-1 0,1 1 0,0-1-1,16-3 2526,-16 3-2448,1 1 0,0 0 0,0-1 0,0 1 0,0-1-1,0 0 1,-1 1 0,1-1 0,0 0 0,0 0 0,1-1 0,-3 1-159,0 1 1,1-1-1,-1 1 1,0 0-1,1-1 1,-1 1-1,0 0 0,1-1 1,-1 1-1,0 0 1,1-1-1,-1 1 1,1 0-1,-1 0 1,1 0-1,-1-1 1,1 1-1,-1 0 0,0 0 1,1 0-1,-1 0 1,1 0-1,-1 0 1,1 0-1,-1 0 1,1 0-1,-1 0 1,1 0-1,-1 0 0,1 0 1,-1 0-1,1 2 865,-2-2-917,1 1 0,-1-1 0,1 1 0,-1-1 0,0 1 0,1-1 0,-1 1 0,1-1 0,-1 1 0,1 0 0,0-1 0,-1 1 0,1 0 1,-1-1-1,1 1 0,0 0 0,0 0 0,-1-1 0,1 1 0,0 0 0,0 0 0,0 0 0,0-1 0,0 3 0,0 0 61,-23 34 390,14-23-424,6-11 282,8-7 1161,-4 2-1461,1 0 1,-1-1-1,0 1 1,0 0-1,0 0 0,0 0 1,0-1-1,0 1 1,0-4-1,-11 13-366,9-6 331,1-1 1,-1 1 0,1-1 0,-1 1-1,1 0 1,-1-1 0,1 1 0,-1 0-1,1-1 1,0 1 0,-1 0 0,1 0-1,0-1 1,0 1 0,0 0 0,-1 0-1,1-1 1,0 1 0,0 0 0,0 0-1,0-1 1,0 1 0,0 0 0,1 1-1,1 4 182,2 1 230,6-12-60,-8 4-344,-1 0-1,1 0 1,-1 0 0,1 0-1,-1 0 1,0 0 0,1-1-1,-1 1 1,0 0 0,0-1-1,0 0 1,0 1 0,0-1-1,0 1 1,0-1 0,0 0-1,-1 0 1,1 1 0,-1-1-1,1-2 1,-1 3-12,0 1 1,0 0-1,0 0 1,0 0-1,0 0 0,0-1 1,0 1-1,0 0 1,0 0-1,0 0 0,0-1 1,-1 1-1,1 0 1,0 0-1,0 0 0,0 0 1,0-1-1,0 1 1,0 0-1,0 0 1,-1 0-1,1 0 0,0 0 1,0-1-1,0 1 1,0 0-1,-1 0 0,1 0 1,0 0-1,0 0 1,0 0-1,-1 0 0,1 0 1,0 0-1,0 0 1,0 0-1,0 0 1,-1 0-1,1 0 0,0 0 1,0 0-1,0 0 1,-1 0-1,1 0 0,0 0 1,0 0-1,-9 4-115,-39 32-213,13-10-5971,19-12 2695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2:09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19 2080,'0'-8'1280,"1"8"-1238,-1-1 0,0 1 0,0 0 1,0 0-1,0 0 0,0 0 0,0 0 1,0 0-1,0 0 0,0 0 0,0-1 1,0 1-1,0 0 0,0 0 0,0 0 1,0 0-1,0 0 0,0 0 0,0 0 0,0-1 1,0 1-1,0 0 0,0 0 0,0 0 1,0 0-1,0 0 0,0 0 0,0 0 1,0-1-1,-1 1 0,1 0 0,0 0 1,0 0-1,0 0 0,0 0 0,0 0 1,0 0-1,0 0 0,0 0 0,0 0 0,0 0 1,-1 0-1,1 0 0,0 0 0,0-1 1,0 1-1,0 0 0,0 0 0,0 0 1,0 0-1,-1 0 0,1 0 0,0 0 1,0 0-1,0 0 0,0 0 0,0 1 1,0-1-1,0 0 0,-1 0 0,1 0 0,0 0 1,-3 0 352,-1 0 1094,2 0-736,5 0 1218,-4 0-1898,0 0 1,0 0-1,0 0 0,0 0 1,0 0-1,0 0 0,1 0 1,-1-1-1,0 1 0,0 0 1,0-1-1,0 1 0,0-1 1,0 1-1,-1-1 0,2 0-62,0 1 0,0 0 0,0 0 0,0 0-1,0 0 1,-1 0 0,1 0 0,0 0 0,0 0-1,0-1 1,0 1 0,0 0 0,0 0 0,0 0 0,-1 0-1,1 0 1,0 0 0,0 0 0,0 0 0,0 0-1,0 0 1,0 0 0,-1 0 0,1 0 0,0 0-1,0 0 1,0 0 0,0 0 0,0 0 0,0 0 0,-1 0-1,1 0 1,0 0 0,0 0 0,0 0 0,0 0-1,0 0 1,0 0 0,0 1 0,-1-1 0,1 0-1,0 0 1,-4 1-294,3-1 284,1 0 0,-1 0 0,0 0 0,1 0 1,-1 0-1,0 1 0,1-1 0,-1 0 0,0 0 1,1 0-1,-1 0 0,1 1 0,-1-1 0,0 0 1,1 1-1,-1-1 0,1 1 0,-1-1 0,1 0 1,-1 1-1,1-1 0,-1 1 0,1-1 0,-1 1 1,1-1-1,0 1 0,-1 0 0,1-1 0,0 1 1,0-1-1,-1 1 0,1 0 0,0-1 0,0 1 1,0 0-1,0-1 0,0 1 0,0 1 0,-2 6 11,-5 16 251,1 1 0,2 0 0,0 0 0,2 0 0,1 0-1,2 32 1,1 113 352,-3-54-248,6-14 243,27 165 1,-27-244-380,-3-12 111,1 0 0,-2 1 1,2 21-1,-3-33-461,0-1 1,0 1-1,0 0 1,0 0-1,0-1 1,0 1-1,-1 0 1,1 0 0,0-1-1,0 1 1,0 0-1,0 0 1,0 0-1,0-1 1,0 1-1,0 0 1,-1 0-1,1 0 1,0-1-1,0 1 1,0 0-1,0 0 1,-1 0-1,1 0 1,0-1-1,0 1 1,0 0-1,-1 0 1,1 0-1,0 0 1,-1 0 52,1 0 0,0 0 1,0 0-1,0-1 0,0 1 0,0 0 0,-1 0 1,1 0-1,0 0 0,0 0 0,0 0 0,0 0 1,0-1-1,0 1 0,0 0 0,0 0 0,0 0 0,-1 0 1,1 0-1,0-1 0,0 1 0,0 0 0,0 0 1,0 0-1,0 0 0,0 0 0,0-1 0,0 1 1,0 0-1,0 0 0,0 0 0,0 0 0,0-1 1,0 1-1,0 0 0,0 0 0,0 0 0,0 0 1,1 0-1,-1-1 0,0 1 0,0 0 0,0 0 1,0 0-1,0 0 0,0 0 0,0 0 0,0-1 0,1 1 1,-1 0-1,0 0 0,0 0 0,0 0 0,0 0 1,0 0-1,1 0 0,4-8-2249,4-1 801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2:10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3808,'1'0'189,"0"0"-1,0 0 1,0 0-1,0 0 1,0 1 0,0-1-1,0 0 1,0 1 0,0-1-1,-1 0 1,1 1 0,0-1-1,0 1 1,0 0 0,-1-1-1,1 1 1,0 0-1,-1-1 1,1 1 0,-1 0-1,1 0 1,-1 0 0,1-1-1,-1 1 1,1 0 0,-1 0-1,0 0 1,1 0 0,-1 0-1,0 0 1,0 0-1,0 0 1,0 0 0,0 0-1,0 0 1,0 1 0,0 1-80,0 0 0,0 0-1,0 0 1,-1 1 0,1-1 0,-1 0 0,0 0 0,0 0 0,-3 5 0,4-6-176,0-2 124,0-1-1,0 1 1,0 0 0,-1 0 0,1 0 0,0 0 0,0 0-1,0-1 1,0 1 0,0 0 0,0 0 0,0 0-1,0 0 1,-1 0 0,1 0 0,0 0 0,0 0 0,0 0-1,0 0 1,0-1 0,-1 1 0,1 0 0,0 0-1,0 0 1,0 0 0,0 0 0,0 0 0,-1 0 0,1 0-1,0 0 1,0 0 0,0 0 0,0 0 0,-1 0-1,1 1 1,0-1 0,0 0 0,0 0 0,0 0-1,0 0 1,0 0 0,-1 0 0,1 0 0,0 0 0,0 0-1,0 0 1,0 1 0,0-1 0,0 0 0,0 0-1,-1 0 1,1 0 0,0 0 0,0 0 0,0 1 0,0-4 47,0 1 0,0-1 0,0 1 0,0-1 0,0 1 0,0-1 0,1 1 0,-1-1 0,1 1 0,0-1 0,-1 1 0,1 0 0,1-1 0,-1 1-1,0 0 1,0 0 0,4-4 0,-5 7-77,7 20 293,-6-20-305,-1 0 0,1 0 0,-1 0-1,0 0 1,1 0 0,-1 0 0,0 0 0,0 0 0,0 0-1,0 0 1,0 0 0,0 0 0,0 0 0,0 0-1,0 2 1,-1-3-40,1 1 0,0-1 0,0 1 0,0 0 0,0-1 0,0 1 0,0 0 0,0-1-1,0 1 1,0 0 0,0-1 0,0 1 0,1 0 0,-1-1 0,0 1 0,0 0 0,1-1 0,-1 2 0,13 5-4365,-1-3 1889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2:16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1178 159 1728,'-3'0'3754,"-15"3"-1151,-10-3-1408,5-2-302,20 1-816,0 1 1,0-1-1,-1 1 0,1 0 1,0 0-1,-7 0 0,5 1 77,-1-1-1,1 0 0,-1-1 1,1 1-1,0-1 0,-1 0 1,-5-3-1,5 3-87,1-1 0,-1 1 0,0 0 0,1 0 0,-1 1 0,0-1 0,-8 2 0,-14 4 227,13-3-184,-1 1 0,1 0 1,-1 1-1,1 1 1,-15 7-1,1 3 82,-60 31 930,-90 62-1,154-88-883,0 1 0,-31 35 1,-7 6 255,37-41 194,-49 30 0,32-22-349,32-21-204,0 1 0,0 0 0,1 1 0,-11 14 0,-31 46 119,39-49-98,1 0 0,1 1 0,-15 43 0,-14 71 196,36-117-244,1 0-1,1 1 1,1-1 0,1 32 0,1-16-39,-1-27-8,1 1-1,0-1 0,0 0 0,1 1 1,0-1-1,4 9 0,23 46 111,-1-2-3,24 61-33,24 83-1,-19-82 160,-50-108-250,1 0 0,0 0-1,1-1 1,1 0 0,1 0-1,0-1 1,22 21 0,-26-29-70,7 8 102,0-2-1,1 0 1,22 13 0,-19-15-37,1 0 0,0-1 1,0-1-1,39 9 1,261 67 352,-313-81-372,10 3 2,100 25-55,-96-26 179,0-1-1,-1-1 1,41-1 0,-5-8-5,-1-2 0,77-22 0,-45 9-64,-15 5-23,90-33 0,-114 32-12,-27 12-9,0-2 0,-1 0 1,0-1-1,0-1 1,26-18-1,-37 22 1,8-7-5,0 0-1,-1-1 1,15-17 0,-11 5 8,0-1-1,-2-1 1,-1 0 0,15-36 0,41-128-34,-41 77 132,-27 97-128,0-1 1,-1 1 0,-1-1 0,-1 0 0,-2-32 0,-18-91-45,11 95 83,-6-23-127,-3 0 0,-27-66 0,38 120 57,0 1-1,-1 0 0,0 0 1,-18-24-1,-77-108 112,62 77-195,19 30 196,-92-171-225,106 199 131,-2-1 1,1 1-1,-1 0 1,-1 1 0,0 0-1,-1 1 1,0 0 0,0 1-1,-1 0 1,-14-8-1,6 6-39,1 2 0,-1 0-1,0 1 1,-1 1 0,0 1-1,-24-4 1,29 7 17,-5-2 16,0 2-1,0 0 1,0 2-1,-22 0 1,-109 8 13,142-7 32,1-1 0,-17-3 1,-3 0 46,25 3-97,-1 1 0,1-1 0,-1 0 0,1 0 0,0 0 0,0-1 0,0 0 0,0 0 0,0 0 1,-5-3-1,9 5-85,0 0 1,0 0 0,0 0 0,0 0 0,1 0 0,-1 0-1,0 0 1,0-1 0,0 1 0,0 0 0,1-4-3576,-1 3 3065,16 7-5225,0 10 478,1 7 1840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2:1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0 736,'0'0'281,"0"1"-1,0-1 1,0 1 0,0-1-1,0 1 1,-1-1 0,1 0-1,0 1 1,0-1 0,0 0-1,-3 4 2807,3-4-2806,0 1 0,-1-1-1,0 0 1,-11 2 1814,-15-9-687,25 7-1278,-1 0 1,1-1 0,-1 1-1,0 0 1,1 1 0,-1-1-1,0 0 1,1 1 0,-1-1-1,1 1 1,-1 0 0,1 0-1,-1 0 1,1 0 0,-5 3-1,5-3-43,0 0-1,0 0 1,0 0-1,0-1 1,-1 1-1,1-1 1,-3 1-1,-15 5 748,17-4-717,0-1-34,1 0 0,-1 0 0,1 1 1,0-1-1,-1 1 0,1-1 0,0 1 0,0 0 1,-3 3-1,-22 17 471,-34 50 556,59-69-1039,0 0 1,1-1 0,-1 1 0,1 1-1,0-1 1,0 0 0,0 0-1,-1 6 1,-5 15 456,7-21-495,-1 0-1,1 1 1,0-1-1,0 0 1,0 0-1,0 0 1,0 0 0,1 0-1,-1 0 1,1 0-1,0 0 1,0 0-1,0 0 1,1 0-1,-1-1 1,1 1 0,-1 0-1,4 3 1,-3-3 13,1-1 0,-1 0 0,1 0 0,-1 0 1,1 0-1,-1 0 0,1 0 0,0-1 0,0 1 0,0-1 0,0 0 1,0 0-1,0 0 0,0 0 0,1-1 0,-1 1 0,0-1 0,0 0 1,0 0-1,1 0 0,-1 0 0,0-1 0,0 1 0,1-1 1,3-1-1,-1 1-6,-1 0 7,-1 0 0,0 0 1,1 0-1,-1-1 0,0 1 0,0-1 1,0 0-1,0 0 0,0-1 0,5-3 1,14-14 123,23-23 196,-41 38-354,-1 0 0,0-1 0,0 1 0,-1-1 0,0 0 0,0 1 0,0-1 0,-1-1 0,4-10 0,-3 4-31,-1-1 0,-1 1 1,1-26-1,-3 28-228,1 11 248,0 0 0,0 0-1,0 0 1,0 0-1,0-1 1,0 1-1,0 0 1,0 0 0,0 0-1,0 0 1,0 0-1,-1 0 1,1 0 0,0-1-1,0 1 1,0 0-1,0 0 1,0 0 0,0 0-1,0 0 1,0 0-1,0 0 1,0 0-1,-1 0 1,1 0 0,0 0-1,0 0 1,0-1-1,0 1 1,0 0 0,0 0-1,0 0 1,-1 0-1,1 0 1,0 0-1,0 0 1,0 0 0,0 0-1,0 0 1,0 0-1,0 0 1,-1 0 0,1 0-1,0 1 1,0-1-1,0 0 1,0 0 0,0 0-1,0 0 1,0 0-1,-1 0 1,1 0-1,0 0 1,0 0 0,0 0-1,0 0 1,0 0-1,0 1 1,0-1 0,0 0-1,0 0 1,0 0-1,0 0 1,-4 3-156,-1 2-119,-6 11 241,10-14 25,-1 0 1,1 1-1,-1-1 1,1 0-1,0 0 1,0 1 0,0-1-1,-1 3 1,-10 27-38,10-27 77,-1 1 1,1-1 0,0 1-1,0 0 1,1 0 0,-2 12 0,9 32-125,-4-45 156,0 0 1,0 0-1,0-1 1,1 1-1,-1-1 1,1 1-1,0-1 0,0 0 1,1 0-1,-1 0 1,1-1-1,0 1 0,0-1 1,8 5-1,-5-4 38,-1-1 0,1-1 0,0 1 0,0-1-1,0 0 1,11 1 0,-6-1 148,-10-1-262,0-1 1,0 0-1,0 0 0,0 0 1,0 0-1,0 0 0,0 0 1,0-1-1,0 1 0,0-1 1,0 1-1,0-1 0,-1 0 1,1 0-1,0 1 0,2-3 1,-1 3-492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2:2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120 227 1984,'1'-2'432,"0"0"-1,0 0 1,0 0-1,0-1 1,0 1 0,0 0-1,-1 0 1,1 0-1,-1-1 1,1 1 0,-1 0-1,0 0 1,0-4-1,0 4-253,0 1 0,0 0-1,1 0 1,-1 0 0,0-1-1,1 1 1,-1 0 0,1 0-1,0 0 1,-1 0 0,2-2-1,5-11 1243,-4 6-787,0-9 660,2-9-381,-12 40-506,1-1 1,0 1 0,-4 16-1,-61 265 1983,68-278-2362,-40 169 762,43-183-734,-1 1 0,1-1 0,-1 0 0,1 0 0,1 6 0,-1 5 805,-4-13-121,2-1-545,4-1 9,0-2-130,1 0 0,-1 0 0,0-1 0,-1 1 0,1-1 1,-1 1-1,1-1 0,-1 0 0,1-5 0,4-9-74,11-24 85,19-80 0,-4-47-54,-14 50-116,-11 71 142,-2 20 153,2-47 1,-13 48-133,5 26-87,1-1-1,-1 0 1,1 1-1,-1-1 1,1 0-1,-1 1 1,1-1 0,0 0-1,0 0 1,0 1-1,0-1 1,0-3-1,2 0-60,-3 4-33,1 4 34,0-3-42,4 13 32,20 60 219,21 67-447,-31-90 396,2-1 1,36 75-1,-40-101 51,2-1-1,0 0 1,2-1 0,0-1-1,20 20 1,-19-21 17,6 6 125,10 11 962,-35-36-1335,0 0-1,1 0 1,-1 0 0,0-1 0,1 1-1,-1-1 1,0 1 0,1-1 0,-4-1-1,2-1-1397,-1 0-1,1 0 0,-1 0 1,1-1-1,-3-4 1,2 0-1006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0:56.6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1592 4320,'-9'5'5877,"13"-5"-5102,-1-1 0,0 1 0,0-1-1,0 1 1,1-1 0,-1 0 0,0 0 0,5-2 0,-4 0-390,0 1 1,1-1-1,-1 0 1,7-7-1,-3 1-258,0 1-1,-1-2 1,12-18 0,3-11 181,32-78 0,4-47 89,-45 123-432,24-49 1,-37 90 25,0-1 0,1 0 0,-1 1 0,0-1 0,0 1 0,1-1 0,-1 0 0,0 1 0,1-1 0,-1 1 0,1-1 0,-1 1 0,1-1 0,-1 1 0,1 0 0,-1-1 0,1 1 0,0-1 0,-1 1 0,1 0 0,-1 0 1,1-1-1,0 1 0,-1 0 0,1 0 0,0 0 0,-1 0 0,1 0 0,1 0 0,-1 0-5,0 1 0,0-1 0,0 1 0,0-1 0,0 1 0,0 0 0,0 0 0,0 0 0,0-1 0,0 1 0,-1 0 0,1 0 0,0 0 0,-1 0 0,1 0 0,0 2 0,6 11 25,-2-1-1,0 0 1,-1 1-1,5 24 1,4 59-151,-11-76 94,1 11 65,-1 0 1,-2 1-1,-1-1 1,-1 0-1,-12 55 1,13-82 31,-1 0-1,1 0 1,-1-1 0,0 1-1,0 0 1,0-1 0,-1 1 0,0-1-1,-3 5 1,5-8-25,0 1-1,-1-1 1,1 0 0,0 0 0,-1 0-1,1 0 1,-1 0 0,1 0 0,-1 0-1,0-1 1,1 1 0,-1-1 0,1 1-1,-1-1 1,0 1 0,0-1-1,1 0 1,-1 0 0,0 0 0,0 0-1,1 0 1,-1 0 0,0 0 0,0-1-1,1 1 1,-1-1 0,0 1 0,-1-2-1,-11-4-16,-1-2 0,1 0-1,-15-12 1,-21-11-193,37 27 183,-6-4-355,17 7 137,3 2 86,5 5 47,12 9 102,-13-12 20,0-1 0,0 1 0,0-1 0,0 0 0,0 0 0,0-1 0,1 1 0,-1-1 0,1 0 0,-1-1-1,12 1 1,-9-2 25,0 0 0,1 0-1,-1-1 1,0 0-1,1-1 1,-1 0-1,8-4 1,6-5 36,0-1 1,-1-1-1,0-1 1,24-23-1,106-105 314,-21 33-417,-79 71 93,-44 34-61,-1 1 0,1 0-1,0 1 1,0 0 0,0 0-1,9-2 1,-14 4-35,-1 1 0,1-1 0,0 1 0,0 0-1,0 0 1,-1 0 0,1 0 0,0 0 0,0 0 0,0 1 0,-1-1 0,1 1 0,0-1-1,0 1 1,-1-1 0,1 1 0,0 0 0,-1 0 0,1 0 0,-1 0 0,1 0 0,-1 0 0,0 0-1,1 1 1,-1-1 0,0 0 0,0 1 0,0-1 0,1 3 0,1 2 7,0 0 1,-1 0 0,1 0-1,-1 0 1,-1 0 0,2 10-1,1 17 28,-2 0 0,-2 0-1,-4 47 1,0-18-22,-2-3-75,3-40 298,0 22 1,4-33 420,3-11-405,11-30-89,-7 14-132,23-58 28,-8 16-44,56-103 0,-69 146-59,2 1 0,-1 0 0,2 1-1,0 1 1,1 0 0,1 0 0,0 1 0,1 1-1,0 1 1,19-11 0,-32 21 39,1 0 0,-1 1 1,0 0-1,0-1 0,1 1 0,-1 0 0,0 1 1,1-1-1,3 0 0,-5 1 10,-1 0 1,0 0-1,0 0 0,0 1 0,0-1 1,0 0-1,0 0 0,0 1 0,0-1 1,0 1-1,0-1 0,-1 1 1,1-1-1,0 1 0,0-1 0,0 1 1,0 0-1,-1-1 0,1 1 1,0 0-1,-1 0 0,1 0 0,0 0 1,-1-1-1,1 1 0,-1 0 0,1 0 1,-1 0-1,0 0 0,0 0 1,1 0-1,-1 0 0,0 0 0,0 0 1,0 3-1,1 8-9,-1 1 0,0-1 0,-1 1 0,-3 14 0,-14 52-42,14-62 52,-48 157 179,45-158 97,2-5 29,5-10-100,3-5 51,4-6-156,0 0 1,7-18 0,9-14-55,-10 21-90,2-1 1,0 2-1,2 0 0,0 1 1,1 0-1,1 2 1,0 0-1,1 1 1,1 1-1,26-14 1,-43 27 16,0 0 1,1 0 0,-1 1 0,0 0 0,1-1-1,-1 1 1,1 1 0,0-1 0,6 1-1,-8 0 15,-1 0 0,0 0-1,0 1 1,0-1 0,0 0-1,0 1 1,0 0 0,0 0-1,0-1 1,0 1 0,0 0-1,0 1 1,0-1-1,-1 0 1,1 0 0,0 1-1,-1-1 1,1 1 0,-1-1-1,1 1 1,-1 0 0,2 2-1,0 4 16,0 0-1,0 0 0,0 0 1,-1 0-1,0 1 0,-1-1 1,2 16-1,-4 62-141,1-83 140,-6 64 129,2-41-18,2 1 0,2 41-1,4-50 82,-4-18-183,1 0 0,-1 1 0,0-1 0,0 0-1,1 1 1,-1-1 0,0 0 0,1 1 0,-1-1 0,0 0 0,1 1 0,-1-1 0,1 0 0,-1 0 0,0 0 0,1 1 0,-1-1 0,1 0-1,-1 0 1,0 0 0,1 0 0,-1 0 0,1 0 0,-1 0 0,1 0 0,-1 0 0,1 0 0,-1 0 0,1 0 0,-1 0 0,0 0 0,1 0-1,-1 0 1,1-1 0,-1 1 0,0 0 0,1 0 0,-1 0 0,1-1 0,-1 1 0,0 0 0,1-1 0,-1 1 0,1-1 0,9-8 15,1-1 0,-1-1 1,-1 0-1,0 0 0,9-14 1,15-20-40,-23 33 24,75-88 122,-68 82-106,2 0 1,0 1-1,27-18 0,-33 26-95,1 1-1,-1 0 1,1 1-1,16-5 1,-29 11 55,0 1 0,0-1 0,0 1 1,0 0-1,0-1 0,0 1 1,0 0-1,0 0 0,0 0 0,0 0 1,0 0-1,1 0 0,-1 0 1,0 0-1,0 0 0,0 1 0,0-1 1,0 0-1,0 1 0,2 0 1,-2 0 12,-1-1 1,1 1 0,-1 0-1,1 0 1,-1-1 0,0 1-1,1 0 1,-1 0 0,0 0-1,1 0 1,-1 0-1,0 0 1,0-1 0,0 1-1,0 0 1,0 0 0,0 0-1,0 0 1,0 2 0,-2 6 27,-1 0 1,1 0 0,-9 17 0,7-15-80,-19 46-29,12-33 7,1 2-1,1 0 0,-9 48 1,17-69 111,1 1 0,-1-1 0,1 1 0,1-1 0,-1 0 0,1 1 0,2 8 0,-2-11-18,-1-1 0,1 1 0,0-1 0,1 0 0,-1 1 0,0-1 0,0 0 0,1 0 0,0 0 0,-1 0 0,1 0 0,0 0 0,0-1 0,0 1 0,0 0 0,0-1 0,0 0 0,3 2 0,1-1-10,1 0 1,-1 0-1,0-1 1,0 0-1,1 0 1,-1-1 0,1 1-1,-1-1 1,12-2-1,-9 1 39,-1-1 0,1 0-1,-1 0 1,0 0 0,1-1 0,12-7-1,-13 4-28,1 0 0,-2 0 0,1 0 0,-1-1-1,0 0 1,0-1 0,-1 1 0,0-1 0,0-1 0,-1 1-1,0-1 1,0 0 0,-1 0 0,0 0 0,-1-1-1,0 1 1,-1-1 0,0 0 0,0 0 0,-1 0 0,0 0-1,-1 0 1,0 0 0,0 0 0,-1 0 0,-1 0 0,1 1-1,-2-1 1,1 0 0,-6-10 0,5 13-37,-1 0-1,0 1 1,0 0 0,-1 0 0,1 0-1,-1 1 1,0-1 0,-1 1-1,0 1 1,1-1 0,-1 1 0,-11-6-1,2 2 12,0 1-1,-1 1 0,1 0 0,-26-5 0,35 10-39,-5-3-67,10 6 8,7 3-57,2 0 156,1 1 0,1-2 1,-1 1-1,1-1 0,-1-1 0,1 0 1,0 0-1,1-1 0,-1 0 1,18 0-1,-14-2 38,-1-1 0,0 0 0,0-1 0,-1 0 0,1-2 0,0 1 0,-1-1 0,0-1 0,0 0 0,0-1 0,16-10 0,-22 12 34,-5 3-57,0 1 0,0-1 0,0 0-1,0 1 1,0-1 0,0 0-1,0 1 1,-1-1 0,1 0 0,0 0-1,-1 0 1,1 0 0,0 0 0,0-1-1,2-2 100,1 2-106,-3 2-15,0 1 1,0-1 0,0 0-1,1 0 1,-1 0 0,0 1-1,0-1 1,1-1 0,-1 1 0,0 0-1,0 0 1,2-1 0,2 1 9,0-1 1,1 1-1,-1 0 1,0 1-1,7 0 1,-12 0-2,1 0-1,-1-1 1,1 1-1,-1-1 1,0 1 0,1 0-1,-1 0 1,0-1 0,0 1-1,1 0 1,-1 0-1,0-1 1,0 1 0,0 0-1,0 0 1,0-1 0,0 1-1,0 0 1,0 0-1,0 0 1,0-1 0,-1 1-1,1 0 1,0 0 0,0-1-1,-1 2 1,0 4 26,-19 94-185,11-62 162,-4 39-1,12-65 19,0-1-1,1 1 0,0 0 0,1 0 0,0-1 1,1 1-1,6 19 0,-7-29-5,-1 1 1,1-1-1,0 0 1,0 0-1,0 0 1,0 0-1,0 0 0,0 0 1,1 0-1,-1-1 1,1 1-1,-1 0 1,1-1-1,-1 1 1,1-1-1,0 0 0,0 1 1,0-1-1,0 0 1,0 0-1,0 0 1,4 1-1,-3-2 10,0 0 0,-1 0 0,1 0 0,-1 0 0,1 0 0,0-1 0,-1 0 0,1 1 0,-1-1 0,1 0 0,-1 0 0,0 0 0,1 0 0,-1-1 0,0 1 0,0 0 0,0-1 0,0 0 0,0 0 0,2-2 0,4-5 25,0 0 1,-1-1-1,0 0 1,0 0-1,-1-1 1,5-13-1,2-6-6,9-37-1,-20 57-16,0 0 1,0-1-1,-1 1 1,0-1 0,-1-18-1,0 23-26,-1 1 0,0-1 1,0 1-1,0 0 0,0 0 0,-1-1 0,0 1 0,0 0 0,0 1 1,0-1-1,-1 0 0,0 1 0,-4-6 0,4 8 4,1 0 1,-1 0-1,1 0 0,-1 0 0,0 0 0,1 1 1,-1-1-1,0 1 0,0 0 0,0 0 0,-1 0 1,-3 0-1,-13-5-110,16 4 81,3 2 26,1 0 1,-1 0-1,1 0 1,0-1-1,-1 1 1,1 0-1,-1 0 1,1 0-1,-1 0 1,1 0-1,-1 0 1,1 0-1,0 0 1,-1 0-1,1 0 1,-1 0-1,1 0 1,-1 0-1,1 0 1,0 1-1,-1-1 1,1 0-1,-1 0 1,1 0-1,0 1 1,-1-1-1,1 0 1,-1 0-1,1 1 1,-8 0-43,0 1-68,11 3 125,11 4 87,-8-8-90,0 1 0,0-1 1,0 0-1,0 0 0,0-1 0,0 0 0,-1 0 1,1 0-1,11-3 0,4-1-32,28-11-1,-21 6 71,81-19 188,30-10-181,-106 27 36,43-20 0,-66 26-106,0-1-1,-1 1 1,1-2 0,-1 1-1,-1-1 1,1 0 0,-1-1-1,9-11 1,-4 5 44,-11 12-46,1 1-1,-1-2 0,0 1 1,0 0-1,0 0 0,-1-1 1,1 1-1,0-1 0,-1 1 1,0-1-1,2-4 0,-2 4 69,0-1 0,0 0 1,0 1-1,1-1 0,2-4 0,7-18-31,15-65 7,-14 45 18,14-42 44,-6 21-101,19-105 0,-39 155-135,-3 13 15,-5 9-35,1 5 108,0 0 1,0 0 0,1 1-1,1 0 1,0 0 0,-7 21-1,-15 78 30,16-62-63,-18 83 142,-14 145-1,39-233-22,2 0 0,7 82 0,-5-123-14,1 4 12,0 0 0,0 0 0,0-1 0,3 7 0,-4-11-7,1 1 0,-1-1 0,1 0 0,-1 0 0,1 0 0,0 0 0,0 0 0,-1 0 0,1 0 0,0 0 0,0 0 0,0-1 0,0 1 0,0 0 0,0 0 0,0-1 0,0 1 0,0-1 0,1 1 0,-1-1 0,0 1 0,0-1 0,0 0 0,2 1 0,-2-1-3,1 0-1,-1-1 1,1 1 0,-1 0-1,0 0 1,1-1-1,-1 1 1,1-1 0,-1 1-1,0-1 1,1 0 0,-1 0-1,0 1 1,0-1-1,0 0 1,0 0 0,0 0-1,0 0 1,0 0-1,0 0 1,0-1 0,0 1-1,0 0 1,0-2-1,4-4 29,161-167 73,-126 134-142,-1-2-1,-3-1 0,46-69 1,-33 30 46,40-91 0,-74 142 5,23-48 2,-4-3 0,38-134 0,-62 180-23,17-62-442,-27 110 63,-10 47 344,-21 68 0,16-70 30,-32 133-1,-21 85-185,35-159 281,-27 107 135,60-219-215,-2 2 49,1 1 1,0 0-1,0-1 1,0 1-1,1 0 1,1 9-1,-1-16-50,0 1 0,0-1 0,0 0 0,0 0 0,0 1 0,0-1 0,0 0 0,0 0 0,0 0 0,0 1 0,0-1 0,1 0 0,-1 0 0,0 1 0,0-1 0,0 0 0,0 0 0,0 0 0,1 0 0,-1 1 0,0-1 0,0 0 0,0 0 0,1 0 0,-1 0 0,0 0 0,0 0 0,1 0 0,-1 1 0,0-1 0,0 0 0,0 0 0,1 0 0,-1 0 0,0 0 0,0 0 0,1 0 0,-1 0 0,0 0 0,0 0 0,1 0 0,-1-1 0,0 1 1,0 0-1,0 0 0,1 0 0,15-10 230,14-21-80,5-11-78,37-39-210,-70 78 105,1 1 1,-1-1 0,1 1 0,-1 0 0,1 0-1,0 0 1,0 1 0,0-1 0,0 1 0,0-1 0,3 0-1,-5 2 11,0 0 0,0 0 0,0 0 0,0 0 0,0 0 0,0 0 0,0 0-1,0 0 1,0 0 0,0 1 0,-1-1 0,1 0 0,0 0 0,0 1 0,0-1-1,0 1 1,0 0 0,1 0 9,-1 0-1,0 1 0,1-1 1,-1 1-1,0-1 0,0 1 1,0 0-1,0-1 1,0 1-1,1 3 0,6 20-56,-2 1-1,7 39 1,3 16 63,-13-70 40,0 0 0,1 0-1,1 0 1,10 18 0,-14-27-97,0 0 0,0 0-1,1 0 1,-1-1 0,0 1 0,1 0-1,0-1 1,-1 1 0,1-1 0,0 0 0,0 1-1,0-1 1,0 0 0,0 0 0,0 0-1,0-1 1,0 1 0,1 0 0,-1-1 0,0 1-1,0-1 1,3 0 0,-2 0-491,0 0 1,0-1-1,0 1 1,-1-1-1,1 0 1,0 1-1,-1-1 1,1-1-1,0 1 1,-1 0-1,0-1 1,1 1-1,-1-1 1,0 1-1,0-1 1,4-4-1,6-5-1912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2:2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5 1824,'0'-4'2983,"-4"13"764,1-6-2905,-1-2 1041,-5-1-1221,7 0-582,0 0-1,0 0 1,0 0-1,0 1 1,0-1 0,0 1-1,1-1 1,-1 1 0,0-1-1,0 1 1,0 0-1,1 0 1,-3 1 0,-26 35 645,28-36-571,1 1 0,-1-1 0,1 0 0,-1 0-1,0 0 1,0 0 0,1 0 0,-1 0 0,0-1 0,0 1 0,0-1 0,0 1 0,-3 0 0,-3 3 1002,8-4-1138,0 0 0,1 0 1,-1 0-1,0 0 0,0 0 0,0 0 0,0 0 0,0 0 0,0 0 0,0 0 0,0 1 0,0-1 0,0 0 0,1 0 0,-1 0 0,0 0 0,0 0 0,0 0 0,0 0 0,0 0 1,0 0-1,0 0 0,0 0 0,0 1 0,0-1 0,0 0 0,0 0 0,0 0 0,0 0 0,0 0 0,0 0 0,0 0 0,0 0 0,0 0 0,0 1 0,0-1 0,0 0 1,0 0-1,0 0 0,0 0 0,0 0 0,0 0 0,0 0 0,0 0 0,0 0 0,0 1 0,0-1 0,0 0 0,0 0 0,-1 0 0,1 0 0,0 0 0,0 0 0,0 0 1,0 0-1,0 0 0,0 0 0,0 0 0,0 0 0,0 0 0,0 0 0,-1 0 0,1 0 0,0 0 0,116-5 3104,-67 2-3011,79 4 0,-18 3 646,-109-4-773,0 0-1,1 0 0,-1 0 0,0 0 1,0-1-1,0 1 0,0 0 1,0-1-1,0 1 0,0 0 1,0-1-1,0 0 0,0 1 0,2-2 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2:29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69 1152,'0'-1'29,"0"1"0,0 0 0,0 0 0,-1-1 0,1 1 0,0 0 0,0 0 0,0-1 0,0 1 0,0 0 0,-1 0 0,1-1 0,0 1 0,0 0 0,0 0 0,0-1 0,0 1 0,0 0 0,0-1 0,0 1 0,0 0 0,0-1 0,0 1 0,0 0 0,0 0 0,0-1 0,0 1 0,0 0 0,1-1 0,-1 1 0,0 0 0,0 0 0,0-1 0,0 1 0,1 0 0,-1 0 0,0 0 0,0-1 0,5-2 1633,-3-1-1175,-2 4-451,0 0 1,0 0 0,0 1-1,0-1 1,0 0 0,0 0-1,0 0 1,0 0 0,0 0-1,0 0 1,0 0 0,0 0-1,0 0 1,0 0 0,0 0-1,0 0 1,1 1 403,-1-1-404,0 0 1,0 0 0,0 0-1,0 0 1,0 0 0,0 0-1,0 0 1,0 0 0,0 0-1,0 0 1,0 0 0,0 0-1,0 0 1,1 0 0,-1 0-1,0 0 1,0 0 0,0 0-1,0 0 1,0 0 0,0 0-1,0 0 1,0 0-1,0 0 1,0 0 0,-15-1 1808,10-8-656,1 2-879,4 6-300,0 1-1,0-1 0,0 1 0,0-1 1,0 1-1,-1-1 0,1 1 0,0 0 1,-1-1-1,1 1 0,0-1 0,-1 1 1,1-1-1,0 1 0,-1 0 0,1-1 1,-1 1-1,1 0 0,0-1 1,-1 1-1,1 0 0,-1 0 0,1 0 1,-1-1-1,1 1 0,-2 0 0,-26-8 845,26 8-823,1-1 1,0 1-1,-1 0 1,1-1 0,0 1-1,0-1 1,0 0-1,-1 1 1,1-1 0,0 0-1,0 1 1,0-1-1,-2-2 1,3 2-26,-1 1 0,1-1 0,-1 1-1,1-1 1,-1 1 0,1-1 0,-1 1 0,1-1 0,-1 1 0,0-1 0,1 1 0,-1 0 0,0-1-1,1 1 1,-1 0 0,0 0 0,0 0 0,1-1 0,-1 1 0,0 0 0,0 0 0,1 0 0,-1 0-1,0 0 1,0 0 0,1 1 0,-1-1 0,-1 0 0,1 1 34,-1-1 0,1 1-1,-1-1 1,1 1 0,-1-1 0,0 0 0,1 0 0,-1 0-1,1 0 1,-1 0 0,0 0 0,-2-1 0,-10 0 2,11 1-19,0 1 0,0-1 0,0 0 0,0 1 0,0 0 1,0 0-1,0 0 0,0 0 0,0 1 0,0-1 0,0 1 0,1-1 0,-1 1 0,1 0 0,-1 0 0,1 0 1,0 0-1,0 1 0,0-1 0,-3 4 0,-11 11 271,-22 29 164,33-40-386,0 0 0,0 1 0,-5 9 0,8-13-29,0 0-1,1-1 0,-1 1 1,0-1-1,-5 5 0,-1 2 88,-9 16 292,-6 11-67,10-14-92,12-20-239,1-1 0,-1 1 0,1-1 0,-1 1-1,1-1 1,-1 1 0,1-1 0,0 3 0,-3 9 76,0-5-9,0-1-1,-4 17 1,-1-1 79,5-19-125,2 1 0,-1 0 0,1-1 0,-2 7 0,1-3 71,0 0 1,-1 0 0,0 0 0,-1-1 0,1 1 0,-10 12-1,-3 8 325,10-18-314,5-9-120,0 0 0,0 1 1,1-1-1,-1 0 0,0 0 0,1 0 1,-1 1-1,1-1 0,-1 0 1,1 1-1,0-1 0,0 0 0,-1 1 1,1-1-1,0 1 0,0-1 0,0 0 1,1 1-1,-1 2 0,3 29 155,-3-25-77,1-1 0,-1 1 0,3 8-1,0-8 1,0 0-1,0 0 0,1-1 0,5 10 0,10 22 141,-14-28-219,0-1 1,8 12 0,2 5 5,-1 1 153,15 38 22,-27-59-133,12 27 25,-13-32-74,0 1 1,1-1 0,-1 1 0,1-1 0,0 0 0,0 0 0,-1 0-1,1 0 1,1 0 0,1 2 0,-2-3 24,-1 0 0,1 0 1,-1 1-1,1-1 0,-1 1 0,0-1 0,0 1 1,1 1-1,-1-2-22,-1 0 0,1 1 0,0-1 0,-1 0 0,1 0 0,0-1 0,0 1 0,0 0 0,0 0 0,0 0 0,0-1 0,0 1 0,0 0 0,0-1 0,1 2 0,20 8 154,-20-9-142,0 1-1,0-1 0,1 0 1,-1 0-1,0 0 1,1 0-1,-1 0 0,1 0 1,-1-1-1,1 1 0,2-1 1,28 5 44,-27-5-20,1 0 1,-1-1-1,0 0 1,0-1-1,0 1 1,0-1 0,-1 0-1,7-3 1,6-5 75,18-12 1,-3 2-145,-7 3 118,-1-1 0,0-1 0,-2-1 0,32-35-1,-33 33-76,-6 5-1,-1-1 1,0-1-1,-1 0 1,-1-1-1,-1 0 1,-1-1-1,-1 0 1,-1-1-1,8-27 1,-14 38-19,-1 0 0,0 0 0,-1 0 0,0-1 0,0 1 0,-1-1 0,-1 1 1,0-1-1,-1 1 0,-4-17 0,0 13 32,0 1 1,0 0-1,-2 1 0,-11-18 1,7 13-45,5 7 14,-2 0 0,1 1 0,-20-17 0,11 10 0,7 8-3,0 0 0,-1 0 0,0 1 0,0 0 0,-1 1 0,0 0-1,0 1 1,0 1 0,-1 0 0,0 0 0,0 1 0,0 1 0,-1 0-1,1 1 1,-1 0 0,-17 1 0,21 2-46,0 0 1,1 1-1,-1 0 0,0 1 0,1 0 0,0 0 1,-1 1-1,-11 7 0,3-3-483,18-8 408,-1 1 1,1-1-1,-1 0 0,1 0 0,0 1 0,-1-1 0,1 0 0,-1 0 0,1 0 0,-1 0 0,1 0 1,-1 0-1,1 0 0,-1 0 0,1 0 0,-1 0 0,1 0 0,0 0 0,-1 0 0,1 0 0,-1 0 0,1 0 1,-1-1-1,1 1 0,-1 0 0,1 0 0,0 0 0,-1-1 0,0 0 0,1 1-119,0 0 0,0-1-1,0 1 1,0-1 0,-1 1-1,1-1 1,0 1 0,0-1-1,0 1 1,0 0 0,0-1 0,0 1-1,1-1 1,-1 1 0,0-1-1,0 1 1,0-1 0,0 1-1,0 0 1,1-1 0,-1 1 0,0-1-1,0 1 1,1 0 0,-1-1-1,0 1 1,0-1 0,1 1-1,9-8-2678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2:3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81 1312,'-3'0'3491,"11"0"618,12 0-2616,-8-1-993,-6 1-286,-1 0 0,1 0 0,0 0 0,-1 1 0,1 0 0,-1 0 1,1 0-1,6 3 0,-5-1-96,0-1 1,0 0-1,0 0 1,1-1-1,11 2 1,41-2 611,-41-1-390,107-2 137,144 4 875,-123 13-707,-66-8-450,90 4 176,-14-21 267,-126 7-620,129-6 211,-22 9-92,-67 1 41,-52-2-179,0-1 1,35-7-1,-23 3 56,-19 5-50,1 0 0,24 2 1,-5 0-22,-31-1 17,5 1 7,-1-1 0,1-1 0,-1 1-1,1-1 1,8-2 0,-12 2 1,1 1 0,-1 0-1,1-1 1,0 1 0,-1 0 0,1 0-1,5 1 1,-6 0-19,1-1 1,0 0-1,0 1 0,0-1 0,0 0 1,0-1-1,-1 1 0,1-1 0,0 1 1,5-3-1,11 3-33,-18 0 526,-2 0-446,-9 0-104,9 0 89,-1 0-3,0 0 1,0 0 0,0-1 0,1 1-1,-1 0 1,0-1 0,0 1 0,1-1-1,-3 0 1,-8-3 22,-1 0 1,-22-3-1,15 4 87,6 0-127,0 0 0,-25-10-1,16 8 96,6 1-124,-8-2-79,21 5 113,-1 1 0,1-1 0,0-1 0,0 1 0,0 0 0,0-1 0,0 0 0,-5-3 0,6 3-22,0 0 0,-1 0 0,1 0 0,0 1 0,0-1-1,-1 1 1,1 0 0,-1 0 0,1 0 0,-1 0 0,-7 0 0,16 6 29,-1 0-1,1-1 1,0 1 0,10 6 0,-5-6 18,0 0 0,0 0 0,0-1 0,17 4 0,45 7 149,22-3-218,-75-8 71,1-2 0,21 1-1,-41-2-21,0-1-1,0 1 1,0 0 0,0-1-1,0 1 1,0 0-1,-1-1 1,1 1-1,0 0 1,0-1-1,-1 1 1,1 0 0,0-1-1,-1 1 1,1-1-1,-1 1 1,0 0-1,-39 30 198,25-20-171,1 0 1,0 1-1,1 0 0,-13 16 0,16-15-36,3-5 8,-1 1-1,2 1 1,-1 0-1,1 0 1,-6 15-1,6 0 28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2:54.556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0 427 1248,'0'0'26,"0"-1"-1,0 1 1,0 0 0,0-1-1,1 1 1,-1-1 0,0 1-1,0-1 1,0 1 0,0 0-1,1-1 1,-1 1 0,0-1-1,0 1 1,1 0-1,-1-1 1,0 1 0,0 0-1,1 0 1,-1-1 0,1 1-1,-1 0 1,0-1 0,1 1-1,-1 0 1,0 0 0,1 0-1,-1 0 1,1-1 0,-1 1-1,1 0 1,-1 0 0,0 0-1,2 0 1,19 1 664,-10 0-59,0-2-455,-1-1 1,0 0 0,0 0 0,0-1 0,11-4 0,59-21 490,155-32-1,-205 55-620,-8 1-40,1 0 0,28-10 0,7-2 47,-51 13 27,-5 2-30,-1 1 0,1-1 0,0 1-1,-1-1 1,1 1 0,0 0 0,-1-1 0,4 1-1,-5 0-44,-1 0 0,1 0-1,0 0 1,0 0-1,0 0 1,0 0 0,0 0-1,0 0 1,0 0-1,0 0 1,0 1 0,0-1-1,0 0 1,0 0-1,0 0 1,0 0 0,0 0-1,-1 0 1,1 0-1,0 0 1,0 0-1,0 0 1,0 0 0,0 0-1,0 0 1,0 0-1,0 0 1,0 1 0,0-1-1,0 0 1,0 0-1,0 0 1,0 0 0,0 0-1,0 0 1,0 0-1,0 0 1,0 0 0,0 0-1,0 0 1,0 0-1,0 1 1,0-1-1,0 0 1,0 0 0,1 0-1,-1 0 1,0 0-1,0 0 1,0 0 0,0 0-1,0 0 1,0 0-1,0 0 1,0 0 0,0 0-1,0 0 1,0 0-1,0 0 1,0 0 0,1 0-1,-12 8-21,-15 5-160,-17 4 230,9-2 212,-1-2 0,-60 13 0,74-21-169,10-3-9,-1 0 0,-21 1 0,66-14 201,62-17 46,164-70-1,-258 97-332,12-4 161,1-1 0,-2-1 0,1 0 0,13-11 129,-26 18-287,1 0 0,-1 0 1,0 0-1,0-1 0,0 1 0,0 0 0,0 0 0,0 0 1,0 0-1,0-1 0,0 1 0,0 0 0,0 0 0,0 0 1,0 0-1,0-1 0,0 1 0,0 0 0,0 0 1,0 0-1,0 0 0,0-1 0,0 1 0,0 0 0,0 0 1,0 0-1,0 0 0,-1-1 0,1 1 0,0 0 1,0 0-1,0 0 0,0 0 0,0 0 0,0 0 0,-1-1 1,1 1-1,0 0 0,0 0 0,0 0 0,0 0 1,0 0-1,-1 0 0,1 0 0,0 0 0,0 0 0,0 0 1,-1 0-1,1 0 0,0 0 0,0 0 0,-4 0-10,3 0 27,-1 0 0,1 0 0,-1 0 0,1 0 0,-1 0-1,1 0 1,0 0 0,-1-1 0,-1 0 0,-6 1-68,8 0 65,0 0 0,-1 0 0,1 0 0,0 0 0,-1 0 0,1 0 1,-1 0-1,1 0 0,0-1 0,0 1 0,-1-1 0,1 1 0,0-1 0,-2 0 0,1 0 4,0 0 0,0 0 0,0 0 0,0 1 0,-1-1 0,1 1 0,0-1 0,0 1 0,-1 0 0,1-1 0,0 1 0,-4 1 0,-29 6 426,4-1 7,16-4-186,0 1-1,-21 6 1,33-8-269,1 0-7,-16-2-24,-8 0 313,18 0-267,0 1 0,0-1 0,1 2 0,-1-1 0,0 1 0,0 0 0,1 0 0,-1 1 0,-13 5 0,-22 15 46,-43 24 182,73-38-213,1 0 0,0 1 0,1 0 0,-16 17 0,22-18-25,5-5 22,14-4 154,-8 0-74,12-2 12,0-2 0,0-1-1,0 0 1,25-13 0,11-4-41,5-2-87,-38 16-15,1 0 0,0 1 0,0 1 0,45-7 1,14 13-72,-45 1 78,-35 0-53,1 0-217,5 0 229,-11-3-183,2 3 176,1 0 0,-1 0 1,0 0-1,0 0 1,0 0-1,1 0 0,-1 0 1,0 0-1,-3 1 1,-6 1 43,-4-2 81,0 1 0,0 0 0,-26 6 0,-34 6 335,45-5-278,15-4-108,-1 0 0,1 1 0,0 0 0,0 2 1,1-1-1,-21 14 0,27-14-12,2-2 22,0 0-1,1 1 0,0 0 0,0 0 0,-7 8 1,11-12-6,1 0 1,-1 0 0,1 0 0,0 0 0,0 0 0,-1 0-1,1 0 1,0 0 0,0 0 0,0 0 0,0 0 0,0 0 0,0 1-1,0-1 1,0 0 0,1 0 0,-1 0 0,0 0 0,1 0-1,-1 0 1,1 0 0,-1 0 0,1 0 0,-1-1 0,1 1-1,-1 0 1,1 0 0,0 0 0,0 0 0,-1-1 0,3 2-1,0 1 14,0-1-1,0 1 0,0-1 0,0 0 0,1 0 0,-1 0 0,1 0 0,6 2 0,-7-3-10,-1-1 0,0 1 0,0 0 0,0 0 0,0 1 0,0-1 0,2 2 0,-3-2 12,1 1-1,-1-1 1,1 0 0,-1 0 0,1 0-1,0-1 1,-1 1 0,1 0-1,4 0 1,1 1 28,1 0-1,-1 0 1,0 1-1,0 0 1,0 1-1,9 4 1,38 30 152,-40-27-277,-9-7 109,1 1-1,-1 0 1,0 0-1,0 0 1,-1 0 0,0 1-1,6 8 1,-9-12-1,0 0 0,0 1 1,0-1-1,0 1 1,0-1-1,0 1 1,0-1-1,-1 1 1,1-1-1,-1 1 0,0-1 1,0 1-1,0 0 1,0-1-1,0 1 1,0-1-1,-1 1 0,1 0 1,-1-1-1,0 1 1,-2 3-1,2-5-30,0 0-1,0 0 1,0 0-1,0 0 1,0 0 0,0 0-1,0-1 1,0 1-1,-1 0 1,1-1 0,0 1-1,-1-1 1,1 1-1,0-1 1,-1 0-1,1 0 1,0 1 0,-1-1-1,-2 0 1,-30-2 42,30 2-34,-29-3 0,-26-4-87,12-2-87,0 3 1,-57-1 0,101 7 116,2 0 26,0 0-1,0 0 0,0 0 0,0 0 0,0 0 0,0 0 1,0-1-1,0 1 0,0 0 0,0-1 0,0 1 1,0 0-1,1-1 0,-2 0 0,-7-5-22,9 5 37,-1 1-1,1 0 1,-1 0 0,1-1 0,-1 1 0,1 0 0,-1-1-1,1 1 1,-1-1 0,1 1 0,0 0 0,-1-1-1,1 1 1,0-1 0,-1 1 0,1-1 0,0 1-1,0-1 1,-1 1 0,1-1 0,0 1 0,0-1-1,0 0 1,0 1 0,0-1 0,0 1 0,0-1-1,0 1 1,0-1 0,0 0 0,0 1 0,0-1 0,0 1-1,0-1 1,1 1 0,-1-1 0,0 1 0,0-1-1,1 1 1,-1-1 0,0 1 0,0-1 0,1 1-1,-1-1 1,1 1 0,-1 0 0,0-1 0,1 1-1,-1 0 1,1-1 0,-1 1 0,1 0 0,-1-1-1,1 1 1,0 0 0,2-2-10,16-12-25,0 2 0,41-20 1,-29 16 26,-23 12-25,1 1 0,16-5 1,-19 7 40,-1-1 1,1 1 0,0-1 0,-1-1 0,0 1 0,0-1 0,8-5 0,-12 8 1,-1 0 0,1-1 0,-1 1 0,1 0 0,-1-1 0,1 1 0,-1 0 0,0-1 0,1 1 0,-1-1 0,0 1 0,1 0 0,-1-1 0,0 1 0,0-1 0,0 1 0,1-1 1,-1 1-1,0-1 0,0 1 0,0-1 0,0 1 0,0-1 0,0 1 0,0-1 0,0 0 0,0 1 0,0-1 0,0 0-9,-1 0 0,0 1 0,1-1 0,-1 0 0,1 1 0,-1-1 0,0 1 0,0-1 1,1 1-1,-1-1 0,0 1 0,0 0 0,1-1 0,-1 1 0,-2-1 0,-6-1-63,0 0 0,-16 0 1,3 2 37,-1 0 1,1 2-1,0 1 1,0 1-1,-24 6 1,-4 1-44,23-3 187,-38 14 0,65-22-123,0 0 1,0 0-1,0 0 1,0 0 0,1 0-1,-1-1 1,0 1-1,0 0 1,0 0 0,0 0-1,0 0 1,0 0-1,0 0 1,-1-1 0,1 1-1,0 0 1,0 0 0,0 0-1,0 0 1,0 0-1,0 0 1,0-1 0,0 1-1,0 0 1,0 0-1,0 0 1,0 0 0,0 0-1,-1 0 1,1 0-1,0 0 1,0-1 0,0 1-1,0 0 1,0 0 0,0 0-1,-1 0 1,1 0-1,0 0 1,0 0 0,0 0-1,0 0 1,0 0-1,0 0 1,-1 0 0,1 0-1,0 0 1,0 0-1,0 0 1,0 0 0,0 0-1,-1 0 1,1 0 0,0 0-1,0 0 1,0 0-1,0 0 1,0 1 0,0-1-1,0 0 1,-1 0-1,10-11 120,3 3-105,0 0 1,1 1 0,0 0 0,0 1 0,1 0 0,15-3 0,-13 3 137,184-49-496,-126 37 260,59-22 278,-120 35-158,0 0 1,1 1 0,0 0 0,0 2 0,0-1 0,0 2 0,0 0 0,18 1 0,-27 1-17,-1 0-1,0 0 0,0 1 1,0-1-1,0 1 0,-1 0 1,1 0-1,0 1 0,-1-1 1,0 1-1,6 5 0,-8-7-26,-1 0 0,1 0 1,-1 0-1,0 0 0,1 0 0,-1 0 0,0 0 0,0 0 0,0 0 1,0 1-1,0-1 0,0 0 0,0 0 0,0 0 0,0 0 0,-1 2 0,1 11-277,3-7 228,0 0 0,-1 0 1,0 0-1,-1 1 0,2 10 0,-3-18-107,0 1 32,0-1 130,0 0 0,0 1 0,0-1 0,0 0 0,0 1 0,0-1 0,0 0 1,0 1-1,0-1 0,0 0 0,0 1 0,0-1 0,0 0 0,0 0 0,1 1 1,-1-1-1,0 0 0,0 0 0,0 1 0,0-1 0,1 0 0,-1 0 0,0 1 1,0-1-1,1 0 0,-1 1-114,2-4-905,-2 3 1011,1 0 1,-1-1 0,0 1-1,0 0 1,0-1 0,0 1-1,0 0 1,0-1-1,0 1 1,-1 0 0,1-1-1,0 1 1,0 0-1,0-1 1,0 1 0,0 0-1,0-1 1,-1 1 0,1 0-1,0 0 1,0-1-1,0 1 1,-1 0 0,1-1-1,-8-13-40,8 14 61,-7-7 10,1 1 0,-1 0 1,-14-8-1,5 2 75,-44-29 602,25 19-279,32 20-396,0 0 1,0 1 0,0-1 0,0 1 0,0 0 0,-1 0 0,-4-1 0,1 1 28,7 1-51,0 0-1,0 0 0,0 0 1,0 0-1,-1 0 0,1 0 1,0 0-1,0 0 0,0 0 1,0 0-1,-1 0 1,1 0-1,0 0 0,0-1 1,0 1-1,0 0 0,-1 0 1,1 0-1,0 0 1,0 0-1,0 0 0,0 0 1,0 0-1,-1 0 0,1-1 1,0 1-1,0 0 0,0 0 1,0 0-1,0 0 1,0 0-1,0-1 0,0 1 1,0 0-1,0 0 0,0 0 1,0 0-1,-1-1 0,1 1 1,0 0-1,7-4 66,14-2 142,29-6 242,-35 7-384,0 2 0,1-1-1,-1 2 1,21-1 0,-2 5 243,54 9 0,-40-3-210,-25-4 34,28 9 0,-30-7-48,29 4 0,-44-9-54,0 0 0,0 0-1,0 0 1,-1 1-1,1 0 1,-1 0 0,1 0-1,-1 1 1,0 0-1,7 4 1,-3-2 55,2 2-92,-11-6-16,0-1 1,0 1 0,0-1 0,1 1-1,-1-1 1,0 1 0,0-1 0,0 1 0,0-1-1,0 1 1,0-1 0,0 1 0,-1-1-1,1 0 1,0 1 0,0-1 0,0 1-1,0-1 1,0 1 0,-1-1 0,1 1-1,0-1 1,0 0 0,-1 1 0,1-1-1,-1 1 1,0 1-45,-1-1 0,0 1 0,1-1 0,-1 0-1,0 0 1,0 1 0,1-1 0,-1 0 0,0 0 0,0-1-1,0 1 1,0 0 0,-5 0 0,-31 4-177,-16-4 226,-89-10-1,126 7 26,0 0 0,0-1 0,0-1 0,1-1 0,0 0-1,0-2 1,0 1 0,1-2 0,-16-10 0,20 12-28,6 4-28,1-1 0,0 1 0,-1-1 1,1 0-1,-5-6 0,8 8 44,0 0 0,0 0 0,0 0 0,0 0 0,1 0 0,-1 0 0,1 0 0,-1 0 0,1 0 0,-1-1 0,1 1 0,0 0 0,-1 0 0,1-1 0,0 1 0,0 0 0,0 0 0,0-1 0,0 1 0,0 0 0,0 0 0,1-1 0,-1 1 0,0 0 0,1 0 0,-1-1 0,1 1 0,0-1 1,3-6 153,0 1 0,1-1 0,-1 1 0,2 0 0,-1 1 1,7-7-1,-8 10-79,-1 0-1,1 0 1,-1 0 0,1 0 0,0 1-1,0 0 1,1 0 0,-1 0 0,0 1 0,0-1-1,1 1 1,-1 0 0,8-1 0,13 2 21,1 1-1,-1 1 1,0 1 0,-1 2 0,29 8 0,-16-4-60,40 4 1,14-5 346,-115-10-490,0 0 0,-1-2 0,1 0 0,-42-14 0,34 9 86,-12-4 154,-72-29 0,115 41-116,-12-5-15,0 0 0,1-1 0,-18-13 0,29 20 37,-1-1 0,1 0 1,0 0-1,-1 0 0,1 1 0,-1-1 1,1 1-1,-1-1 0,1 1 0,-1 0 1,1-1-1,-1 1 0,1 0 0,-1 0 1,0 0-1,1 0 0,-1 0 0,1 1 1,-1-1-1,1 0 0,-1 1 0,1-1 1,-1 1-1,1-1 0,-1 1 0,-1 1 1,1-1 0,-10 5 40,0 0 0,0 1-1,-16 13 1,-14 8-65,-28 15 47,30-18-227,-50 24 0,82-45 82,0 0 120,23-3 218,-15-1-246,20-1 39,0-1 1,0-1-1,36-11 0,22-3-99,-58 14 31,1 0 23,1 0 0,0 2 1,23 0-1,36 3 131,-50-2-74,32 3 1,-23-1-10,-30-2 0,0 1 0,0 0-1,17 3 1,31 9 20,-41-11-41,1 2 0,-1 0 1,0 1-1,32 14 0,11 11 167,-52-25-177,0 1-1,0 0 1,-1 0-1,1 0 0,-1 1 1,-1 0-1,1 1 1,-1-1-1,5 10 0,-4-6 33,-2-5-24,-1 1-1,0 0 0,0 0 0,-1 0 1,1 0-1,3 13 0,1 32 74,-1-1 0,0 56 0,-2-23-176,0 28 176,-3-86-179,1 8 59,-2-30 33,-1 0 1,1 1-1,-1-1 0,0 0 0,-1 5 0,1 4-85,0-13 69,0 0-1,0 0 1,0 0 0,0 0 0,0 0-1,0 0 1,0 1 0,0-1 0,0 0-1,0 0 1,0 0 0,0 0 0,0 0-1,0 0 1,0 1 0,0-1-1,0 0 1,0 0 0,0 0 0,0 0-1,0 0 1,0 0 0,0 0 0,-1 1-1,1-1 1,0 0 0,0 0-1,0 0 1,0 0 0,0 0 0,0 0-1,0 0 1,0 0 0,-1 0 0,1 0-1,0 0 1,0 0 0,0 1 0,-5-4-727,-3-6-148,2-1 801,1 1-1,1-1 0,-1-1 0,2 1 0,-1 0 0,2-1 0,-4-20 1,2 8 42,-12-46-103,-12-69 199,25 110-49,-2-1 0,0 1 0,-2 0 0,-1 1 0,-18-40 0,10 41-108,12 22 141,1-1 1,0 1-1,0-1 0,-3-6 0,2 2-2,-6-16-179,10 25 136,0-1-1,0 1 1,-1-1 0,1 1-1,0-1 1,0 1-1,0-1 1,0 0 0,0 1-1,0-1 1,0 1-1,0-1 1,0 0 0,0 1-1,1-1 1,-1 1 0,0-1-1,0 1 1,0-1-1,1 1 1,-1-1 0,0 1-1,1-1 1,-1 1-1,0-1 1,1 1 0,-1-1-1,0 1 1,1 0-1,-1-1 1,1 1 0,-1 0-1,2-1 1,4 0 90,0 1 1,0 0-1,0 1 1,0-1 0,1 1-1,-1 0 1,7 2-1,-13-3-85,7 2 70,0 1 1,0 0-1,0-1 0,0 2 0,0-1 1,-1 1-1,1 0 0,-1 1 0,0-1 1,0 1-1,-1 1 0,1-1 0,-1 1 1,4 6-1,2 4 26,-1-1 1,-1 2 0,0-1 0,10 29-1,-12-23-65,0 0-1,-2 1 0,4 31 1,1 71 248,-6-54-152,-3-5 2,-1-49-143,0-1-1,0 0 1,2 1 0,5 26 0,-6-37 23,0 1 0,0-1 1,-1 1-1,0 7 1,0-7-7,0-1 1,1 1-1,-1 0 1,3 6-1,3 11-77,13 57 237,-13-15 156,-5-51-327,0-1 1,-1 1-1,0 0 0,-1 0 1,-1-1-1,0 1 0,-8 27 1,7-36-93,3-5-61,3-4-253,-1 0 368,-1 0 1,0-1-1,0 1 0,0-1 1,0 1-1,-1-1 0,1 0 1,-1 1-1,0-5 1,1-3 36,7-37-9,18-55-1,-14 58-37,31-96 401,-36 129-328,-6 11-1,0 1 0,0-1 0,-1 0 0,1 0 0,0 0 0,-1 0 0,1 0 0,-1 0 0,0 0 0,1 0 0,-1 0 0,0 0 0,1-2 0,-10 62-17,9-45-6,0-1-1,-2 0 0,1 0 0,-2 0 0,0 0 0,-4 12 0,5-21-41,3-5-175,1-15-194,0-8 292,-1 18 142,0 0-1,-1-1 1,1 1-1,-2-10 1,-5-43 361,6 59-375,0-1 0,0 1 0,0 0-1,0 0 1,0-1 0,0 1 0,0 0-1,0-1 1,0 1 0,0 0 0,0 0-1,0-1 1,0 1 0,0 0 0,0 0-1,0-1 1,-1 1 0,1 0 0,0 0-1,0-1 1,0 1 0,0 0 0,0 0-1,-1 0 1,1-1 0,0 1 0,0 0-1,0 0 1,-1 0 0,1 0 0,0 0-1,0-1 1,-1 1 0,1 0-1,0 0 1,0 0 0,-1 0 0,1 0-1,0 0 1,-1 0 0,1 0-11,-1 0 0,1 0 1,0 0-1,-1 1 0,1-1 0,-1 0 0,1 0 1,0 1-1,-1-1 0,1 0 0,0 1 0,-1-1 1,1 0-1,0 1 0,-1-1 0,1 0 0,0 1 1,0-1-1,0 0 0,-1 1 0,1-1 0,0 1 1,0 0-1,-33 95-83,13-47-149,20-45-168,1-16 32,-28-437 739,19 384-550,15 101-266,5 47 509,14 89 64,2-3 61,-27-115 6,0-49-498,-2-8 168,1 1 145,-1 0-1,0 0 1,1 0-1,-1-1 0,1 1 1,-1 0-1,1-1 0,0 1 1,0 0-1,0-1 1,1 1-1,-1 0 0,1-3 1,1-10-64,-3-1 75,-1 1-1,0 0 1,-5-19 0,5 25 21,0 1 3,1 7-34,1 1-1,0 0 0,0 0 0,0-1 0,0 1 0,0 0 0,0-1 0,0 1 0,0 0 0,0-1 1,0 1-1,0 0 0,0-1 0,0 1 0,0 0 0,0-1 0,0 1 0,0 0 0,0-1 0,0 1 0,0 0 1,0-1-1,1 1 0,-1 0 0,0 0 0,0-1 0,1 1 0,6 13 162,1 1-1,5 17 1,10 44-74,-23-73-260,0-17 287,0-3 27,1 6-131,-1 1 0,0 0 0,0 0 0,-2 0 0,1 0 0,-2 0 0,1 0 0,-5-12 0,0-3-2,6 22 43,0 0 0,1 0 0,-1 1 0,-1-1 0,1 0 0,0 0-1,-1 1 1,-4-7 0,5-3-333,1-1 0,0-15 0,1 5 476,-1-43 331,9 92-410,-7-18-119,1-1 0,0 1 0,8 11 0,8 16 149,-14-22-83,-1 0 1,0 1-1,-1-1 1,-1 1-1,0 0 0,-1 0 1,0 0-1,-1 0 1,0 0-1,-4 19 1,0-7 131,-1 0 0,-15 42 1,-1 17-128,10-36 25,-21 101 11,18-76 23,12-64-122,1 0 1,1 15 0,0-18 8,1-1 0,-1 0 0,-1 1-1,1-1 1,-1 0 0,0 0 0,0 0 0,0 0 0,-1 1-1,0-2 1,-4 10 0,5-12-5,0 0-1,-1 0 1,1 1 0,0-1-1,0 1 1,1-1 0,-1 0-1,0 1 1,1 0 0,0-1-1,-1 1 1,1-1 0,0 5-1,0-5-13,0-1 0,-1 0 0,1 1 0,0-1 0,-1 0 0,0 1 0,1-1 0,-1 0 0,0 1 0,0-1 0,0 0 0,0 0 0,0 0 0,-1 1 0,-6 8 75,6-6-57,0-1 0,-1-1 1,0 1-1,0 0 0,0-1 0,0 1 0,-4 2 1,-8 6-10,6-2-74,7-6 70,-1 0 0,0 0-1,1-1 1,-2 1 0,1-1 0,0 1 0,0-1-1,-1 0 1,1 0 0,-1-1 0,0 1 0,1-1-1,-1 1 1,0-1 0,0 0 0,-5 0 0,21-11-450,20-16 0,-24 19 489,0-1-1,0 0 1,-1 0 0,0 0 0,0-1 0,-1 0 0,0-1 0,8-16 0,-7 12-27,4-6 16,-2-1 0,0 0 0,-1 0 1,8-31-1,-10 12 27,1-41 1,-2 17-13,-3 38-45,-2 0 1,-3-28-1,-1-17-70,2 43-75,-1-1 1,-9-35 0,3 15 166,-16-103 154,-2 44-251,25 101 27,0 0 0,-1 1 0,-5-12-1,8 16 36,-1 1 0,1 0 0,-1-1 0,0 1-1,0 0 1,0 0 0,0 0 0,0 0 0,0 0 0,0 0-1,0 0 1,0 0 0,-1 0 0,1 0 0,0 0 0,0 1-1,-1-1 1,1 1 0,0-1 0,-1 1 0,1-1 0,-3 1-1,4 0 13,-1 0-1,1 0 1,-1 0 0,1 0-1,-1 1 1,1-1-1,-1 0 1,1 0-1,0 0 1,-1 1-1,1-1 1,-1 0-1,1 1 1,0-1 0,-1 0-1,1 1 1,0-1-1,-1 1 1,1-1-1,0 0 1,-1 1-1,-4 7-25,0 0 0,1 0-1,0 0 1,0 1-1,-5 14 1,-10 52-111,14-51 120,-16 73 50,-19 74 107,-2 36 14,8-30-135,20-114-14,-9 39-232,20-96-79,2-11 184,1-12 19,5-145-158,-5 86 252,9-88 57,-1 49 13,-2-105 131,3-51 189,-8 259-230,-1 1 0,0-1 1,0 1-1,-4-18 1,2 28 52,-1 5-162,-1 9-51,3-1 10,-1 1 0,2-1 0,0 0 0,1 13 0,1 6 0,1 311-122,1 48 303,-3-196-245,-1-125-283,-14-330-248,14 259 593,-29-312-3,20 217 281,-28-184 568,36 276-822,-4-14 72,5 18-88,-1 1-1,1-1 0,0 0 1,-1 1-1,1-1 1,-1 1-1,1-1 0,-1 0 1,1 1-1,-1-1 0,1 1 1,-1 0-1,1-1 0,-1 1 1,0-1-1,1 1 0,-1 0 1,0 0-1,1-1 1,-1 1-1,0 0 0,0 0 1,0 0-6,1 0 1,-1 0 0,1 0-1,-1 0 1,1 0 0,-1 0 0,1 0-1,-1 0 1,1 0 0,-1 1-1,1-1 1,-1 0 0,1 0 0,0 1-1,-1-1 1,1 0 0,-1 0-1,1 1 1,0-1 0,-1 1 0,1-1-1,0 0 1,-1 1 0,1-1-1,0 1 1,0-1 0,-1 1 0,1-1-1,0 1 1,-6 13-61,1-1 1,1 1-1,0 0 1,-3 19-1,4-19 49,-63 369 169,13-71 468,23-129-829,30-172 57,3-18-9,8-34-40,22-234-24,-15-110 107,-18-24 656,1 397-458,-1 10-79,0 0-1,0 0 0,0-1 0,0 1 0,0 0 0,0 0 0,0 0 0,-1-1 0,1 1 0,-1 0 0,0 0 1,-1-3-1,0 4-33,-1 7-32,-4 18-124,-4 34-1,10-52 183,-39 268 295,-29 253 207,67-503-631,1-22 38,1-5-6,4-38-206,7-42 83,-1-98-1,-12 48 141,1-94 237,1 224-155,2-28 36,-2-1 0,-1 1 0,-5-34 0,3 59-75,2 6 36,1 0 0,-1 0-1,1 1 1,-1-1 0,1 0 0,0 1-1,-1-1 1,1 1 0,0-1 0,0 1-1,-1-1 1,1 0 0,0 1 0,0-1-1,-1 1 1,1-1 0,0 1 0,0-1-1,0 1 1,0 0 0,-10 41-19,3 0 1,-3 48 0,3-26 65,-43 225 206,49-282-258,-1 3 41,0 1 1,-1-1-1,0 1 1,-6 12-1,6-22-169,0-11-29,3-63 68,-8-161 11,4 176 64,-4-137 239,11 135 150,5 228-246,-1-43-84,0-49 4,-1 15-84,-6-119-187,-10-43 77,4 22 116,-15-57 0,17 90 11,-1 0-1,0 0 1,-12-22-1,14 32 22,-1 0-1,0 0 1,-1 1 0,1-1-1,-1 1 1,0 0-1,-1 0 1,1 1 0,-1 0-1,0 0 1,-7-4-1,-9-2 23,0 0-1,0 2 1,-31-8-1,-21-7-103,65 20 114,0-1-1,0 2 0,0-1 0,0 2 1,0-1-1,-1 1 0,1 0 0,-18 2 1,13 0-7,-25-1 1,16 0-492,15 1 171,6 1 252,4-2 137,0 18 230,6-2-278,1 0 0,1-1-1,0-1 1,12 15 0,8 11 96,-4-2 34,2-1 1,58 59-1,-28-40-311,50 35 150,-104-87 45,0 0 0,-1 0 1,0 0-1,1 1 0,-1-1 0,-1 1 1,1-1-1,-1 1 0,1 0 0,1 6 1,-2-1-42,4 17 15,-1 0 1,4 52-1,-9-68-47,1 0-1,5 18 1,-4-18-19,0 0 0,1 19 0,-3-15 21,0-3 88,0-1 0,0 1 0,-5 20 1,5-10 100,0-20-166,1 0 0,-1 0 0,0 0 0,0 0 0,0 0 0,0-1 0,0 1 0,-1 0-1,1 0 1,-1 0 0,1 0 0,-1 0 0,1 0 0,-3 3 0,-1 2-173,3-2 193,0 0 1,0-1-1,0 1 1,-1 0 0,0 0-1,0-1 1,0 1-1,0-1 1,-1 0 0,-4 7-1,-17 27 159,21-34-169,-1 1-11,0 1 0,0-1 0,-1 0 0,0 0-1,0-1 1,0 0 0,-1 1 0,-6 2 0,1 0 44,0 0 0,-16 13 0,19-13-81,-1 0 0,1-1 0,-1 0 0,0-1 0,-14 6 0,-85 23 285,51-17-451,22-9 206,29-7-9,-1 0 0,1 0 0,0 1 0,0 0 0,-10 5 0,-5 3-41,-9 5 16,29-14 21,0 0 1,0-1-1,1 1 0,-1 0 1,0-1-1,0 1 1,0-1-1,0 1 0,0-1 1,0 0-1,0 1 1,0-1-1,0 0 0,0 0 1,0 0-1,0 0 0,0 0 1,0 0-1,-2 0 1,-2 0-42,4 0 38,0 0 1,0 0-1,0 1 1,0-1-1,0 0 0,0 1 1,0-1-1,0 0 1,0 1-1,0-1 1,0 1-1,1 0 0,-1-1 1,-1 2-1,1-2 8,0 1 0,0 0-1,0 0 1,0-1 0,0 1-1,0-1 1,0 1 0,-1-1-1,1 1 1,0-1 0,0 0-1,0 1 1,-1-1 0,-1 0-1,-7 3-235,-7 1 250,8 1-720,20-5 325,18-2 399,1-1-1,-1-2 1,53-15 0,-3 1 50,-18 7-203,100-24-80,-147 32 196,-8 2 54,1 0 1,0 0-1,-1 0 1,14 0-1,-17 2-17,0-1 0,-1 0 0,1 1 0,0-1-1,0 0 1,3-2 0,1 0 211,-12 10-265,1-4-62,0-1 0,0 1 0,0-1 0,0 0 0,0 0-1,0 0 1,-8 2 0,-31 6-47,-92 4 76,97-12-113,-68 12 1,75-13-91,21-3-82,9 0 99,5 1-62,30-8 253,-8 3 155,46-19-1,-18 0 102,-2-2 0,52-37-1,-88 53-112,0-2-1,-1 0 1,-1 0-1,22-27 1,40-68 247,-66 91-414,13-34 1,-4 11-176,-16 31 167,1 0 1,-1 0-1,3-16 1,5-14 158,-10 34-171,0 1 0,-1-1 0,1 0 0,-1 0 0,0 0 0,0 0 0,-1-5 0,0-8-124,1 12 204,0 1-1,0-1 0,1 1 1,0-1-1,1-5 0,-1 6 15,0 0 1,-1 0-1,0 0 0,0-8 0,0-3-73,8-54 272,-8 69-193,0-1 1,0 1-1,0 0 0,0 0 0,-1 0 1,1-1-1,0 1 0,-1 0 0,1 0 1,0 0-1,-2-1 0,2 1-11,0 1 0,0 0 0,-1-1 0,1 1-1,0 0 1,0-1 0,-1 1 0,1 0 0,0 0 0,-1 0-1,1-1 1,0 1 0,-1 0 0,1 0 0,-1 0 0,1 0-1,0-1 1,-1 1 0,1 0 0,-1 0 0,0 0 0,0 0-8,0 1-1,0-1 1,-1 0 0,1 1 0,0-1 0,0 1 0,0 0 0,0-1 0,0 1 0,0 0 0,0-1 0,0 1 0,0 0 0,0 0 0,0 0 0,1 0 0,-1 0-1,-1 2 1,-30 60 287,-18 12 162,-10 16 181,43-61-344,-118 206 347,118-206-524,2 0-1,-15 44 1,29-73-81,1 0 1,-1 0-1,1 0 1,0 0-1,0 0 1,-1 0-1,1 0 0,0 1 1,0-1-1,0 0 1,0 0-1,0 0 0,1 0 1,-1 0-1,0 1 1,0-1-1,1 0 0,-1 0 1,1 0-1,-1 0 1,1 0-1,0 1 1,0-1-6,0 0 1,0-1 0,0 1-1,0 0 1,0-1 0,0 0-1,0 1 1,0-1 0,0 1-1,0-1 1,1 0 0,-1 0-1,0 0 1,0 0 0,0 0-1,0 0 1,0 0 0,0 0-1,1 0 1,-1 0 0,0-1-1,2 0 1,3-1 20,0 0-1,1-1 1,-1 0-1,0 0 1,0 0-1,-1-1 1,1 0 0,-1 0-1,0-1 1,0 1-1,0-1 1,0 0 0,3-6-1,6-9-32,-1-1 0,14-27 0,-19 33-65,61-131 185,6-36-10,-42 122 384,-34 63-502,1 1 0,-1 0 0,1-1 0,0 1 0,0 0 0,0-1 0,1 1 0,0 0 0,1 6 0,14 46-188,-9-33 166,-5-18 17,-1 0 0,1 0 1,-1 0-1,1 0 0,1 0 1,-1-1-1,1 1 0,0-1 1,0 1-1,0-1 0,6 6 1,-4-7 4,1 0 1,-1 0 0,1 0 0,-1-1-1,1 0 1,0 0 0,0 0 0,0-1-1,0 0 1,1 0 0,-1-1-1,0 1 1,0-1 0,0-1 0,1 1-1,-1-1 1,8-2 0,11-3-49,0-2 1,44-19-1,-49 19 91,121-61 320,-138 68-259,0-1-1,0 1 0,0 0 0,0 0 0,0 0 0,0 0 1,0 0-1,6 0 0,-34 13-102,-10 6 9,2 1 0,0 1 0,1 2 0,-37 33 1,-111 115 505,153-143-460,-1 4-28,18-20-2,0 0 0,-1-1 0,0 0 0,-14 11 1,5-8 106,12-7-165,0 0 0,0-1 0,0 0 0,-1-1 0,0 0 0,-12 4 0,0 0 37,17-5-7,-1-1 1,0 0-1,0-1 0,0 1 0,-7 0 0,-6 2-36,1 0-1,-1 0 1,1 2-1,0 0 1,1 1-1,-1 1 1,2 0-1,-19 13 1,-31 13-20,63-33 91,1 0-1,-1 0 1,0 0 0,0 0-1,0 0 1,0 0 0,0 0-1,-4 0 1,6 1 13,6 1-8,3 4 99,-6-5-86,0-1-1,0 0 1,0 0 0,0 0 0,0 0 0,0 0 0,0 0 0,5 0 0,7 2-76,19 10 358,-27-10-290,0 0 0,0 0 0,0-1 0,0 0 0,11 2 0,-9-3 32,0 1-1,0 0 0,8 4 1,-9-3-46,-1-1 1,0 0 0,1 0 0,0 0 0,12 0-1,-18-2-11,1 0 0,0 1-1,0-1 1,-1 1 0,1 0-1,5 2 1,-6-2-6,1 0 0,0 0 0,-1 0-1,1-1 1,0 1 0,5 0 0,49-6 10,-49 5 4,-1-2 0,0 1 1,0-1-1,0 0 0,0 0 0,13-7 0,-3 3-54,-14 4 49,1 0-1,-1 0 1,0 0 0,0 0 0,4-4 0,12-8 2,-3 6-50,0 1 0,1 0-1,21-4 1,50-19 124,-56 23-96,-1-3 1,0 0-1,0-3 1,-1 0-1,38-23 1,-67 35 30,0 0 0,0 1 1,0-1-1,0 0 0,-1 0 0,1 0 0,0 0 0,0 0 1,-1 0-1,2-2 0,-9 9 14,-1 0 0,1 0 0,-15 7 0,-9 2-10,14-7-29,-1 0 1,1-1-1,-1 0 1,-33 6-1,44-12 42,-172 36 213,143-29-262,-43 4-1,-7 1 25,21 8-146,6-4-107,17-5-74,42-12 314,-1 0 0,0 0 1,1 0-1,-1 0 0,1 0 0,-1 1 0,1-1 0,-1 0 0,1 0 0,-1 0 0,1 1 0,-1-1 0,1 0 0,0 0 1,-1 1-1,1-1 0,-1 0 0,1 1 0,0-1 0,-1 1 0,1-1 0,0 0 0,-1 1 0,1 0 0,0 0 17,0-1 0,0 1 0,1-1-1,-1 1 1,0-1 0,0 1 0,1-1-1,-1 0 1,0 1 0,1-1 0,-1 1-1,1-1 1,-1 0 0,1 1 0,-1-1-1,0 0 1,1 0 0,-1 1-1,2-1 1,37 16 548,-26-12-528,4 4 14,-11-5-42,1 0-1,-1 0 0,1-1 0,0 0 0,-1 0 1,9 1-1,1-1 69,-1 2 0,15 5 1,-12-4 70,0 3-73,-16-7-50,-1-1-1,1 1 1,-1 0-1,1 0 1,-1-1 0,1 1-1,-1-1 1,1 1 0,0-1-1,-1 0 1,1 0-1,0 0 1,-1 0 0,1 0-1,0 0 1,-1 0 0,3-1-1,36-6 21,-26 5-36,-1 0 0,0-1 1,15-5-1,-11 2 21,1 1 0,25-3-1,12-3-223,-23 3 238,96-29 94,-34-1-143,-68 27 0,-15 8-1,0-2 0,0 1 1,0-1-1,-1-1 0,0 0 1,0 0-1,15-14 0,-5 0 48,-7 8 16,-1 0 0,0-1 1,-1 0-1,15-24 0,-18 21-53,0 0-1,-1-1 1,-1 1-1,0-2 1,-1 1 0,-1 0-1,-1-1 1,0 0-1,0-24 1,-10-45-63,-4 13-513,10 58 568,0 0 0,-5-25 0,5 8-13,1 27 40,1 0 1,-2 0-1,1 0 0,-1 0 1,-2-10-1,1 6 29,-1 0-112,3 10 69,0 0 0,0 0 0,0-1-1,0 1 1,0 0 0,0 0 0,0 0-1,0 0 1,0 0 0,0 0 0,0 0 0,-1 0-1,1 0 1,0 0 0,0 0 0,0-1-1,0 1 1,0 0 0,0 0 0,0 0-1,0 0 1,0 0 0,-1 0 0,1 0-1,0 0 1,0 0 0,0 0 0,0 0-1,0 0 1,0 0 0,0 0 0,0 0-1,-1 0 1,1 0 0,0 0 0,0 0-1,0 0 1,0 0 0,0 0 0,0 0-1,0 0 1,0 0 0,0 0 0,-1 1-1,1-1 1,0 0 0,0 0 0,0 0-1,0 0 1,0 0 0,0 0 0,0 0-1,0 0 1,0 0 0,-12 9-273,10-8 261,0 0 0,0 0 0,1 0 1,-1 1-1,1-1 0,-1 0 0,1 1 0,-1-1 1,1 1-1,0-1 0,0 1 0,0 0 0,-2 2 1,-12 33 215,2 0 0,0 1 1,-10 62-1,2-12 18,-8 45-40,4-18-655,24-110 328,3-5-29,5-12 69,1-6 166,-2 0-1,7-34 0,-7 28-93,17-64-41,27-101 289,-47 176-94,-3 10-46,1 0 0,-1 0-1,1 1 1,0-1 0,0 0 0,0 1-1,0-1 1,2-2 0,-2 6-64,-1-1 0,1 1 0,-1 0 0,1-1 0,-1 1 0,1 0 0,-1 0 0,1 0 0,-1-1 0,0 1 0,0 0 0,1 0 0,-1 0 0,0-1 1,0 1-1,0 1 0,0 3 38,2 11-367,-2-15 305,0-1-1,0 0 1,0 0 0,0 1 0,1-1 0,-1 0 0,0 0-1,0 0 1,1 1 0,-1-1 0,0 0 0,0 0 0,1 0-1,-1 0 1,0 1 0,1-1 0,-1 0 0,0 0 0,0 0-1,1 0 1,-1 0 0,0 0 0,1 0 0,-1 0 0,0 0-1,1 0 1,-1 0 0,0 0 0,1 0 0,-1 0 0,0 0-1,0 0 1,1-1 0,-1 1 0,0 0 0,1 0 0,-1 0-1,0 0 1,0-1 0,1 1 0,-1 0 0,0 0 0,0 0-1,0-1 1,1 1 0,4-4-28,0 0 0,0-1 0,-1 1 0,1-1 0,-1 0 0,0 0 0,-1 0 0,1 0 0,4-10 1,23-58 170,-25 57-127,9-46 174,-13 46 68,-1 4-317,-1 12 70,0-1 1,0 1-1,0 0 0,0-1 0,1 1 0,-1 0 1,0 0-1,0-1 0,0 1 0,0 0 1,0 0-1,1 0 0,-1-1 0,0 1 1,0 0-1,1 0 0,-1 0 0,0 0 1,0-1-1,0 1 0,1 0 0,-1 0 0,0 0 1,1 0-1,-1 0 0,0 0 0,0 0 1,1 0-1,-1 0 0,1 0 0,0 0 21,0 1 0,0 0 0,0-1 0,0 1 0,0 0 0,0 0 0,-1 0 0,1-1 0,0 1 0,0 0-1,0 0 1,-1 0 0,1 0 0,-1 0 0,1 1 0,-1-1 0,1 0 0,-1 0 0,1 0 0,-1 0 0,0 3 0,8 31 434,-8-35-451,7 39 17,0 44 0,-6-64 49,-1 0 1,-1 1 0,-1-1-1,-6 26 1,2-20 113,-8 34-69,-2 0 0,-38 91 0,52-144-180,-1-1 0,1 1 0,1 0 0,-2 7 0,2-10 40,1-2 14,0-1 0,0 1-1,0-1 1,0 1 0,-1-1 0,1 1 0,0-1 0,0 0-1,0 1 1,-1-1 0,1 1 0,0-1 0,-1 1 0,1-1-1,0 0 1,-1 1 0,1-1 0,0 0 0,-1 1 0,1-1-1,-1 0 1,1 0 0,0 1 0,-1-1 0,1 0 0,-1 0 0,1 0-1,-1 1 1,0-1 0,-2-3-498,7-4 137,5-6 373,0-1 0,0 0 0,-2 0 0,1-1 0,5-17 0,-3 7-2,33-79 161,32-72 97,-62 148-221,2-3 129,25-41 0,-38 68-135,1 1 1,-1-1-1,0 0 1,0 0-1,0-1 1,-1 1-1,1 0 0,-1-1 1,0 1-1,0 0 1,-1-1-1,0 1 1,1-6-1,-8-31-128,6 40 88,1-1 1,-1 1-1,0 0 1,0 0-1,-1-1 1,1 1-1,0 0 1,0 0 0,0 0-1,-1 0 1,1 1-1,-1-1 1,1 0-1,0 0 1,-1 1-1,0-1 1,1 1 0,-1-1-1,1 1 1,-1 0-1,1 0 1,-1-1-1,0 1 1,1 0-1,-1 0 1,1 1 0,-1-1-1,0 0 1,-1 1-1,-5 4-23,-1 0 0,0-1 0,-14 5 0,17-6 40,0 0-1,0 0 1,0 1 0,0-1-1,0 1 1,1 1-1,-6 4 1,-35 40-83,14-13 140,16-19-72,0 0 1,2 2-1,0-1 0,1 2 1,1 0-1,-16 38 0,27-56 8,-71 144 99,60-125-13,-1-1 0,-1 0-1,0-1 1,-31 29 0,23-27-71,-2-1 0,-1-1 1,0-1-1,-1-2 0,-1 0 0,-51 21 0,-24 8 100,87-40-129,-3 3 31,-1-1 0,1-2 0,-1 1 0,0-2-1,0-1 1,-26 2 0,8-2 40,31-2-62,0 0-1,-1 0 1,1-1-1,0 0 1,0 0-1,-13-2 1,-68-25-243,62 18 137,17 6 173,0 1-1,0-1 0,-10-1 1,15 4-46,1 0 0,-1-1 0,0 1 0,1 0 0,-1 1 0,1-1 0,-1 0 0,0 1 0,1 0 0,-1-1 0,1 1 0,-1 0 0,1 0 0,-4 2 0,3 0-8,-1-1 0,0 1 0,0-1 0,0 0 0,0-1 0,0 1 0,0-1 0,0 0 0,0 0 0,-1 0 0,1 0 0,0-1 0,-1 1 0,-7-2 0,-16 5-101,17-1 381,10-2-240,0 0 1,-1-1 0,1 1 0,0-1 0,-1 1 0,1-1-1,0 1 1,-1-1 0,1 0 0,-3 0 0,2 1-46,1-1 1,-1 1 0,1-1-1,-1 1 1,1 0-1,0 0 1,-1-1-1,1 1 1,0 0 0,-1 0-1,1 0 1,0 0-1,0 1 1,-1 1-1,-6 4 445,5-4-345,1-1-90,1-1 1,-1 1-1,0-1 0,0 1 0,1-1 1,-1 0-1,0 0 0,-4 2 0,4 4-1348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2:55.884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799 12 3488,'1'-11'9212,"-1"10"-9167,-13 15 1115,-1 0-393,-15 3-54,-1-2 1,0-2-1,-1-1 1,-46 12-1,60-19-541,0 1 0,0 0 0,-18 10 0,-15 6 522,41-19-599,1 1 0,0 0 0,1 1-1,-13 8 1,5-4-98,13-8 29,0 1-1,-1-1 1,1 0-1,0 1 1,0-1 0,-3 4-1,-46 53 754,4 2-550,38-50-157,7-9-51,1 1 0,-1 0 0,1-1 0,-1 1 0,1 0 0,0 0 0,-2 4 0,-14 16 321,-9 39-49,3 4-58,14-41-47,-7 32 0,5-14 166,9-35-318,-1 1-1,0-1 1,0 1 0,0-1-1,-7 10 1,7-11-14,0-1 0,1 1 0,0-1 0,0 1 0,0 0 0,-1 7-1,2-8 8,0 1 0,-1-1 0,0 1 0,-4 9 0,2-9-82,4-5 38,-1 0 0,1 0 0,0 0 1,-1-1-1,1 1 0,-1 0 0,1 0 0,-1 0 0,0-1 1,1 1-1,-1 0 0,0-1 0,1 1 0,-1-1 0,0 1 1,0-1-1,1 1 0,-1-1 0,0 0 0,0 1 0,0-1 1,0 0-1,0 1 0,0-1 0,1 0 0,-1 0 0,0 0 1,0 0-1,0 0 0,0 0 0,-1 0 0,-1 0-128,0 0 0,1 0 0,-1 1 0,0-1 0,1 1 0,-1 0 0,0 0 0,1 0 0,-1 0 0,-3 3 0,-12 4-3910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3:03.289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172 94 1984,'4'-3'9450,"-5"3"-9307,0 0 0,0 1 0,0-1 0,0 0-1,0 1 1,0-1 0,0 1 0,0-1 0,0 1 0,0 0-1,1-1 1,-1 1 0,0 0 0,0 0 0,0 0 0,1-1-1,-1 1 1,0 0 0,1 0 0,-1 2 0,-11 22 204,10-20-88,-3 7-120,1 0 0,0 0 1,1 1-1,0-1 0,1 1 1,0 0-1,1 12 0,1-19-84,1 0-1,1 0 1,-1 0 0,1-1-1,0 1 1,0-1-1,1 1 1,-1-1-1,1 0 1,1 0 0,-1 0-1,1 0 1,-1-1-1,1 1 1,1-1 0,5 5-1,-9-9-43,0 1 0,-1-1 0,1 0 0,0 0 0,0 0-1,0 1 1,0-1 0,0 0 0,-1 0 0,1 0 0,0 0 0,0-1 0,0 1 0,0 0-1,0 0 1,0 0 0,-1-1 0,1 1 0,0 0 0,0-1 0,-1 1 0,1-1 0,0 1-1,0-1 1,0 0 0,15-15 319,-10 10-271,-1-1-1,0 0 0,7-16 1,-11 20-28,1 0 0,-1 0 1,-1 0-1,1 0 0,0-1 1,-1 1-1,0 0 0,1-1 1,-1 1-1,-1 0 0,1 0 1,0-1-1,-2-4 0,2 6 17,-1-1 0,0 0 0,0 1-1,0-1 1,0 1 0,0 0 0,0-1-1,-1 1 1,1 0 0,-1 0 0,1 0-1,-4-3 1,-2 0 37,0 0 0,0 0 0,-14-5-1,20 9-69,0 1 0,0 0 0,0 0 0,0-1 0,0 1-1,0 0 1,0 0 0,0 0 0,0 0 0,0 0-1,0 0 1,0 1 0,0-1 0,0 0 0,0 0 0,0 1-1,0-1 1,0 0 0,0 1 0,0-1 0,1 1-1,-1 0 1,0-1 0,0 1 0,0-1 0,1 1 0,-2 1-1,-1 1 100,0 1-1,0 0 0,0 0 0,-4 7 1,5-7-117,1 0 0,-1 0 1,1 0-1,0 0 0,0 0 1,0 0-1,1 0 0,0 0 1,0 1-1,0-1 0,0 0 1,0 0-1,1 1 0,0-1 1,0 0-1,0 0 0,2 5 1,-3-9 10,0 0 1,0 0-1,1 0 1,-1 1 0,0-1-1,0 0 1,1 0-1,-1 0 1,0 1 0,0-1-1,1 0 1,-1 0-1,0 0 1,1 0-1,-1 0 1,0 0 0,1 0-1,-1 0 1,0 0-1,0 0 1,1 0 0,-1 0-1,0 0 1,1 0-1,-1 0 1,0 0-1,1 0 1,-1 0 0,0 0-1,1 0 1,-1-1-1,0 1 1,0 0-1,1 0 1,-1 0 0,0-1-1,1 1 1,8-9 171,-1-2-150,-1 0 0,-1 0 1,0 0-1,-1 0 0,0-1 0,-1 0 0,0 0 0,-1-1 0,0 1 0,2-25 0,-5 32 75,-1 0 0,1-1 0,-1 1 1,0 0-1,-1 0 0,-1-6 0,2 11-102,1-1-1,-1 1 1,1-1 0,-1 1 0,1-1-1,-1 1 1,1-1 0,-1 1 0,0 0-1,1-1 1,-1 1 0,0 0 0,1-1-1,-1 1 1,0 0 0,1 0 0,-1 0-1,0 0 1,1 0 0,-1 0 0,0 0-1,-1 0 1,-17 1 135,15-1-131,3 0-6,0 0-1,0 1 1,-1-1 0,1 0-1,0 0 1,0 1 0,-1-1-1,1 1 1,0-1 0,0 1 0,0 0-1,0-1 1,0 1 0,0 0-1,0 0 1,0 0 0,0 0-1,0 0 1,0 0 0,0 0-1,-1 1 1,-1 4-29,0-1 1,1 1-1,-4 8 0,1-1-89,1-2 150,0 0 0,1 0 0,0 0 0,1 0 0,-2 18 0,4-22-51,0-1 0,0 1 1,0-1-1,1 1 0,0-1 0,0 1 0,0-1 0,1 0 0,0 1 0,1-1 1,3 8-1,-6-13 17,1 0 0,0 0 0,-1 0 0,1 0 0,0 0 0,0 0 0,-1 0 0,1 0 0,0 0 0,0-1 0,0 1 0,0 0 0,0-1 0,0 1 0,0 0 1,0-1-1,0 1 0,3 0 0,-3-1 22,0 0-1,1 0 1,-1 0 0,0-1 0,1 1 0,-1 0 0,0-1 0,1 1-1,-1-1 1,0 1 0,0-1 0,0 1 0,1-1 0,-1 0-1,0 0 1,0 0 0,2-1 0,7-7-17,0-1 0,-1-1 1,0 1-1,-1-1 0,0-1 0,10-18 0,-13 20-18,0 0 0,-1 0 0,0 0 1,-1-1-1,0 1 0,-1-1 0,0 0 0,1-21 0,-3 29 43,0 0 1,0 0-1,-1 0 0,0 0 0,1 0 1,-1 0-1,0 0 0,0 0 0,-1 1 1,1-1-1,0 0 0,-1 1 0,0-1 1,0 1-1,0-1 0,-3-3 1,0 2 3,0 0 1,0 0 0,0 1 0,0 0 0,-1 0-1,1 0 1,-9-3 0,10 6-38,1 0 1,-1-1-1,1 2 1,-1-1-1,0 0 0,1 1 1,-1-1-1,-4 3 0,-19 1 80,26-4-79,-1 0 0,1 0 0,0 1 1,0-1-1,0 0 0,0 1 0,0-1 0,-1 1 1,1-1-1,0 1 0,0-1 0,0 1 1,0 0-1,0-1 0,0 1 0,1 0 1,-1 0-1,0 0 0,0 0 0,1 0 0,-1 0 1,0 0-1,1 0 0,-1 0 0,0 1 1,0 0 21,0-1 1,0 1 0,0-1-1,0 1 1,0-1-1,0 0 1,0 1 0,-1-1-1,1 0 1,-2 2 0,0-1 3,1 0 0,0 1 0,-1-1 1,1 1-1,0 0 0,1-1 1,-1 1-1,1 0 0,-1 0 0,1 0 1,0 0-1,0 1 0,0-1 1,-1 4-1,-8 22 54,8-25-41,1-1-1,0 1 0,0-1 0,0 1 1,0-1-1,1 1 0,0 0 0,-1 0 1,2 5-1,-1-9-30,5 42-245,-5-35 267,1 1 0,0-1 1,1 1-1,0-1 0,0 1 1,0-1-1,7 13 0,-6-14-24,0 0 0,0 1 0,-1-1-1,2 8 1,5 13 106,-7-21-140,0 0 1,0 1-1,-1-1 0,0 1 1,0 0-1,0-1 0,-2 14 1,11-4 14,-9-14 15,0 0 0,0 1 0,0-1 0,0 0 0,0 1 0,1-1 0,-1 0 0,1 0 0,0 0 0,-1 0 0,1 0 0,0-1 0,0 1 0,0-1 0,0 1 0,1-1 0,-1 1 0,0-1 0,1 0 0,-1 0 0,0 0 0,1-1 0,-1 1 0,1-1 0,-1 1 0,1-1 0,0 0 0,-1 0 0,5 0 0,-2 0-4,-1-1-1,0 1 1,1-1 0,-1 0 0,0 0 0,0 0 0,0-1 0,0 0-1,0 1 1,0-2 0,-1 1 0,1 0 0,-1-1 0,1 1-1,-1-1 1,0 0 0,5-5 0,42-69 356,-24 36-387,-22 33 50,1 0 0,-1 0-1,0 0 1,-1 0 0,0-1 0,-1 1 0,1-1 0,-1 0 0,-1 0 0,0 0 0,0 0 0,-1-13 0,-1 0-94,-4-40 0,4 43 203,1 17-117,0-1 0,0 1 0,0 0 0,-1-1 0,1 1 1,0-1-1,-1 1 0,0 0 0,-1-4 0,1 3 5,-1 0 0,-1 1 0,1-1 0,0 0 0,-1 1 0,1-1-1,-1 1 1,0 0 0,0 0 0,-4-3 0,5 4-29,1 0 0,0 0 0,0-1 0,0 1 0,0 0 0,0-1 0,0 1 0,0-1 0,0 1 1,-1-4-1,2 4 10,0 1 0,-1-1 0,1 0 0,0 1 0,-1-1 0,1 1 0,-1-1 0,1 1 0,-1-1 0,1 1 0,-1-1 0,1 1 0,-1-1 0,0 1 0,1 0 0,-1-1 0,0 1 0,0 0 0,1 0 6,-1 0-1,1 0 1,0 0-1,0 0 1,0 0-1,0 0 1,0 0-1,0 0 1,0 0-1,-1-1 1,1 1 0,0 0-1,0 0 1,0 0-1,0 0 1,0 0-1,0 0 1,0 0-1,0 0 1,-1 0-1,1 0 1,0 0-1,0 0 1,0 0-1,0 0 1,0-1-1,0 1 1,0 0-1,0 0 1,0 0-1,0 0 1,0 0-1,0 0 1,0 0-1,0-1 1,0 1-1,0 0 1,0 0 0,0 0-1,0 0 1,0 0-1,0 0 1,0 0-1,0-1 1,0 1-1,0 0 1,0 0-1,0 0 1,0 0-1,0 0 1,0 0-1,0 0 1,0 0-1,0-1 1,0 1-1,0 0 1,0 0-1,0 0 1,0 0-1,0 0 1,1 0-1,-1 0 1,0 0 0,0 0-1,0 0 1,0 0-1,0-1 1,2 0-18,0 0 1,0 0 0,0 0-1,0 0 1,0 0 0,0 1-1,0-1 1,0 0 0,0 1-1,0 0 1,1-1 0,-1 1 0,0 0-1,0 0 1,0 0 0,1 0-1,2 1 1,2 0 9,0 1-1,0-1 1,0 1-1,11 5 1,-14-4 70,-1 0 1,1 0 0,0 0 0,-1 0 0,1 0-1,-1 1 1,0 0 0,0 0 0,4 8 0,-5-7-33,-1 0 1,0 0 0,0 0-1,-1 0 1,1 1 0,-1-1 0,0 0-1,-1 0 1,1 1 0,-1-1 0,0 0-1,-3 8 1,3-8-13,0 1 0,-1-1 0,0 0 0,0 0 0,0 0 0,0-1 0,-5 7 0,-31 28 384,15-15-329,16-16-123,0-1 0,-9 9 0,-12 4-194,35-26-558,11-5 590,9-2 294,-2 0 0,29-21 0,-32 20-54,-16 10-29,-2 2 1,-1 0 0,0 0 0,0 0 1,0 0-1,-1 0 0,1-1 0,0 0 1,-1 1-1,3-5 0,4-5 174,-9 12-132,1-1 0,-1 1 0,1-1 1,-1 1-1,0-1 0,1 1 0,-1-1 1,0 0-1,1 1 0,-1-1 0,0 1 1,0-1-1,1 0 0,-1 1 0,0-1 0,0 0 1,0 0-1,-1 1-13,0 1 0,0 0 0,0-1 0,1 1 0,-1 0 1,0 0-1,0 0 0,1 0 0,-1 0 0,1 0 0,-2 1 0,-1 11-79,1-6 70,0 0-1,0 0 1,-1 0-1,0 0 1,-5 9 0,1-8 27,-1 1 0,0-2 0,-1 1 1,0-1-1,-19 12 0,14-10-101,-19 16 1,-14 17-79,44-41 101,0 1 1,1-1-1,-1 0 0,0 0 0,0 0 1,0-1-1,0 1 0,0-1 0,0 1 1,0-1-1,0 0 0,-7-1 0,8 1 11,1 0 4,1 0 0,-1 0-1,1 0 1,-1 0 0,0 0-1,1 0 1,-1 0 0,1 0-1,-1 0 1,1-1 0,-1 1-1,1 0 1,-1 0-1,1-1 1,-1 1 0,1 0-1,0-1 1,-1 1 0,1-1-1,-1 1 1,1 0 0,0-1-1,-1 1 1,1-1 0,0 1-1,0-1 1,-1 1 0,1-1-1,0 1 1,0-1 0,0 1-1,0-2 1,-1 0-37,1 0-1,0 0 1,0 0-1,0 0 1,0 0 0,1 0-1,-1 0 1,1-2-1,9-25-45,19-37 0,-1 0 309,-26 62-189,0-1 27,0 1 0,0-1 0,-1 0 0,1 0 0,-1 0 1,0-1-1,-1 1 0,1 0 0,-1 0 0,0 0 0,0-1 0,-1-6 0,0 8-11,-1 0 1,1 0-1,0 0 0,-1 0 0,0 1 0,0-1 1,0 1-1,0-1 0,-1 1 0,0 0 0,1 0 1,-1 0-1,0 0 0,0 0 0,0 1 0,-1-1 1,1 1-1,-1 0 0,1 0 0,-1 0 0,0 1 1,0-1-1,0 1 0,-7-2 0,-9-4-98,18 6 61,0 1 1,0-1-1,0 0 0,0 0 1,0 1-1,0-1 1,0 1-1,0-1 0,-1 1 1,1 0-1,0 0 1,0 0-1,0 0 0,0 0 1,0 1-1,-4 0 1,1 1 79,3-1-64,0 0 0,0 0 0,0 0 0,0-1 0,0 1 0,0-1 0,0 1 0,0-1 0,-2 0 0,0 3-18,0-1 0,0 1 0,0 0 0,0 1 0,0-1 0,1 1 0,-6 6 0,-6 21 36,11-24-42,0-1 0,0 1-1,0 0 1,-3 9 0,3-6 45,0-1 0,-8 12 0,5-8 12,0 0 0,1 0 1,0 0-1,1 1 0,1 0 1,0 0-1,-2 16 0,5-24-9,1 1 0,0 0-1,0 0 1,0 0 0,1 0 0,0 0-1,1 0 1,0-1 0,0 1-1,0-1 1,4 8 0,4 6-121,0 0-1,15 19 1,-18-29 30,1 0-1,0 0 1,16 14 0,-23-23 8,0-1 1,-1 1 0,1-1 0,-1 1-1,1-1 1,0 1 0,-1-1 0,1 1 0,0-1-1,-1 0 1,1 1 0,0-1 0,0 0 0,-1 0-1,1 0 1,0 0 0,0 0 0,-1 1-1,1-1 1,0 0 0,0-1 0,0 1 0,-1 0-1,1 0 1,0 0 0,0 0 0,-1-1-1,1 1 1,0 0 0,0-1 0,-1 1 0,1 0-1,0-1 1,-1 1 0,1-1 0,-1 1 0,1-1-1,-1 1 1,1-2 0,3-3-711,0 0-1,0 0 1,-1 0 0,4-9 0,-4 7 76,16-31-3550,0-4 1381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3:42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1067 1728,'0'6'4768,"9"-7"-4038,14-7 592,-20 8-1221,0-1 0,1 0 0,-1 0-1,0-1 1,0 1 0,0-1 0,4-2-1,4-5 176,0-1-1,-1-1 0,-1 0 1,15-22-1,-22 31-270,10-18 137,0-1 1,-1 0 0,13-37 0,2-4-80,-3 7-140,24-45 16,-39 83-163,-3 9-381,-7 25 143,-3 34 383,-3 19-116,-24 103 0,-33 37 398,-15 63 180,68-222-236,-12 70 368,21-98-44,-2 0 0,-9 27 0,13-44 997,3-19-365,-2-20-863,4-128 214,-2 125-474,3 1 0,13-56 0,77-291-332,-87 343 147,26-69 0,-25 86 83,0 0 0,2 1 1,1 0-1,18-23 1,-21 33 25,1 0 0,0 1 1,1 0-1,1 0 0,-1 2 1,1-1-1,1 2 1,-1-1-1,1 2 0,0 0 1,1 0-1,0 1 1,20-4-1,-30 8 47,1 0 0,0 1 0,0-1 0,-1 1 0,1 0 0,0 1-1,0-1 1,-1 1 0,1 0 0,5 1 0,-7-1 45,0 0 1,-1 1-1,1-1 0,0 0 0,-1 1 0,1 0 1,-1 0-1,0-1 0,1 1 0,-1 0 1,0 1-1,0-1 0,0 0 0,-1 1 0,1-1 1,0 1-1,0 2 0,2 5 37,0 0-1,-2 0 1,1 0-1,-1 0 1,0 1 0,0 12-1,-2 1 147,-3 39 1,1-42-29,-1 1 0,-1-1 1,-10 29-1,12-43-23,0-1-1,-1 0 1,1 1-1,-2-1 0,1 0 1,-1-1-1,0 1 1,0-1-1,0 1 1,-1-1-1,0 0 1,0-1-1,0 1 0,-11 6 1,12-10-47,1 1 0,-1-1 1,1 0-1,-1 0 0,0 0 1,1-1-1,-1 1 0,0-1 0,0 0 1,1 0-1,-1-1 0,0 1 1,0-1-1,1 1 0,-1-1 0,-6-3 1,2 1-49,1 0 1,-1-1-1,1 0 0,0 0 1,0 0-1,-9-9 1,10 8-429,1-1 1,0 0-1,1 0 0,-1-1 1,-5-10-1,37 46-413,12 13 267,-18-24 359,-8-5 246,1-1 1,0 0-1,27 16 1,-37-26-1,0 0 0,0 0 0,1 0 0,-1 0 1,0-1-1,1 0 0,0 0 0,-1 0 0,1 0 1,0-1-1,0 0 0,-1 0 0,1 0 0,0 0 1,-1-1-1,1 0 0,0 0 0,-1 0 0,6-2 1,-3 0 20,0-1 1,-1 1-1,0-1 1,0-1 0,0 1-1,0-1 1,-1 0 0,1 0-1,7-10 1,1-5-35,19-34 1,-6 10 23,-6 12-66,43-50-1,-56 73-44,0 0-1,1 1 1,0 0 0,0 1-1,1 0 1,0 1 0,1-1-1,-1 2 1,19-8 0,-24 12 5,0 0 0,1 0 0,-1 0 0,0 1 0,1 0 0,-1 0 0,0 0 0,1 1 0,-1 0 0,0 0 0,1 0 1,-1 0-1,0 1 0,0 0 0,0 0 0,0 0 0,4 3 0,8 6 69,-1 0 0,0 1-1,17 15 1,-2-4 181,-29-22-22,-7-9 907,-1-1-941,-1 0-1,1 1 0,-1 0 1,-1 0-1,-14-12 1,5 8-88,-35-21 0,46 30-130,1 0 0,-1 0-1,0 1 1,-1-1-1,1 1 1,0 1 0,-1-1-1,1 1 1,0 1-1,-1-1 1,-11 1-1,13 1-4,0 0-1,-1 0 1,1 0-1,0 1 1,0 0-1,0 0 1,0 0-1,0 0 0,0 1 1,1 0-1,-1 0 1,1 0-1,0 1 1,-5 4-1,2-1-20,2 0 1,-1 0-1,1 1 0,0 0 1,0 0-1,1 0 0,0 1 0,1-1 1,0 1-1,0 0 0,0 0 1,-1 15-1,2-7 40,1 1 1,1-1-1,0 0 1,1 1-1,1-1 0,4 17 1,-4-24 62,0-1 0,1 0 0,0 0 0,1 0 1,0-1-1,0 1 0,1-1 0,7 10 0,-10-15 33,1 0-1,-1 0 1,1 0-1,0 0 0,1 0 1,-1-1-1,0 1 1,1-1-1,-1 0 1,1 0-1,-1 0 1,1-1-1,0 1 1,0-1-1,0 0 0,0 0 1,0 0-1,0-1 1,0 1-1,0-1 1,6 0-1,-4-1 22,-1 0-1,1 0 1,-1 0 0,0-1-1,0 1 1,1-2 0,-1 1-1,0 0 1,0-1-1,-1 0 1,1 0 0,-1 0-1,1-1 1,4-5 0,-2 2-46,0-1 0,-1 0 0,0 0 0,0-1 1,-1 0-1,0 0 0,4-11 0,0-6 46,-2-1 0,0 0-1,5-52 1,-8 50-171,-3 1-150,-4 33-296,1 12 426,2 3-26,2 0 1,0 0 0,1 0-1,11 34 1,-10-40 139,1-1 0,0 0 0,1 0 0,1 0 0,0-1 0,0 0 0,16 19 1,-20-28 38,0 0 0,-1 0 0,2-1 1,-1 1-1,0 0 0,0-1 0,1 0 1,-1 0-1,1 0 0,0 0 0,-1-1 1,9 3-1,-10-4-9,1 0 0,-1 1 0,0-2 0,0 1 0,1 0 0,-1 0 0,0-1 0,0 1 1,1-1-1,-1 0 0,0 1 0,0-1 0,0 0 0,0 0 0,0-1 0,0 1 0,0 0 0,0-1 0,-1 1 0,1-1 0,0 1 1,-1-1-1,1 0 0,-1 0 0,2-2 0,5-8 29,0-1 0,-1 1-1,0-2 1,-1 1 0,-1-1 0,5-18 0,14-90-52,-20 95-23,-2 15 77,4-20-100,-6 31 4,1-1 0,0 0 0,0 0 0,-1 1 0,1-1 0,0 0 0,0 1 0,1-1 0,-1 1-1,0-1 1,0 1 0,1 0 0,2-3 0,-3 3 18,0 1 15,-1-1-1,1 1 1,-1 0-1,1-1 1,-1 1-1,1 0 1,0 0-1,-1-1 1,1 1-1,-1 0 1,1 0-1,0 0 1,-1 0-1,1 0 1,-1 0-1,1 0 1,0 0-1,-1 0 1,1 0-1,0 0 1,-1 0-1,1 0 1,-1 0 0,1 0-1,0 1 1,6 0-76,-5 0 76,0 0-1,0-1 0,0 1 0,0 0 0,0 1 1,0-1-1,0 0 0,0 1 0,0-1 0,0 1 1,0-1-1,-1 1 0,1 0 0,-1 0 0,0-1 0,1 1 1,-1 0-1,0 1 0,1 1 0,3 8 10,0 0-1,4 17 1,-3-10 11,-1-1-62,-2-1 0,4 28-1,3 16-21,-7-48 29,0 0 51,1 0 1,6 17-1,-8-27-8,0 1 0,0 0 1,0-1-1,0 1 0,1-1 0,-1 1 0,1-1 0,0 0 1,0 0-1,0-1 0,6 5 0,-1-1 42,-7-5-35,1 0 1,-1 0 0,0 0 0,1 0-1,-1 0 1,1 0 0,-1-1 0,1 1-1,-1 0 1,1-1 0,-1 1 0,1-1 0,0 0-1,-1 0 1,4 1 0,-4-1-9,6 0 11,1 0 1,0 0-1,0-1 1,-1 0-1,1-1 1,0 1-1,7-4 1,-6 1 54,0 0 0,-1-1-1,1 0 1,-1-1 0,0 1 0,-1-1 0,1-1 0,-1 0 0,9-10-1,10-20 92,-1-1 0,-2 0-1,20-46 1,-22 42-126,34-74 225,-44 89-250,-2 0-1,10-42 0,-3-20 79,10-151 0,-23 204-189,-1 23 13,-1 1 1,-1-1-1,1 1 1,-3-16-1,-3 18-303,5 10 374,0 0 0,0 0 0,0 0 0,-1 0 0,1 0-1,0-1 1,0 1 0,0 0 0,-1 0 0,1 0 0,0 0 0,0 0 0,-1 0 0,1 0 0,0 0 0,0 0 0,-1 0 0,1 0 0,0 0 0,0 0 0,0 0 0,-1 0 0,1 0 0,0 0 0,0 0 0,-1 1 0,1-1 0,-1 1-24,-1 0 1,1 0-1,0 0 0,0 1 0,0-1 1,0 0-1,0 0 0,0 1 1,0-1-1,1 1 0,-1-1 1,0 4-1,-8 25-46,1 1 1,2 0-1,-4 54 0,5-32-94,-19 258-123,25-156 331,1-123 29,1 0 0,1 0 0,11 40 0,-14-69-31,0 1 1,0-1-1,0 1 1,1-1-1,0 1 1,-1-1-1,1 0 1,0 0-1,0 0 1,1 0-1,-1 0 1,4 3-1,-5-5-9,0 0-1,0-1 0,0 1 0,0 0 0,1-1 0,-1 1 0,0 0 0,0-1 0,1 1 0,-1-1 0,0 0 0,1 1 0,-1-1 0,0 0 0,1 0 0,-1 0 0,0 0 0,1 0 0,-1 0 0,0 0 0,1-1 1,-1 1-1,0 0 0,1-1 0,-1 1 0,0-1 0,0 0 0,1 1 0,-1-1 0,0 0 0,0 1 0,0-1 0,0 0 0,2-2 0,1-2 51,1 0-1,-1 0 1,1 0-1,-1-1 0,-1 0 1,1 0-1,4-11 1,14-50 374,-15 42-332,8-23-34,1-3-178,13-69 1,-26 112 174,0-11-57,0 12-148,-3 7 125,0 0 0,0 0-1,0 0 1,0 0 0,0 0 0,0 1 0,0-1-1,0 0 1,0 0 0,0 0 0,0 0 0,0 0-1,0 0 1,0 0 0,0 0 0,0 0 0,0 0 0,1 0-1,-1 0 1,0 0 0,0 0 0,0 0 0,0 0-1,0 0 1,0 0 0,0 0 0,0 0 0,0 0 0,0 0-1,0 0 1,0 0 0,0 0 0,0 0 0,1 0-1,-1 0 1,0 0 0,0 0 0,0 0 0,0 0-1,0 0 1,0 0 0,0 0 0,0 0 0,0 0 0,0 0-1,0 0 1,0 0 0,0 0 0,0 0 0,0 0-1,6 38-368,-13 44 410,4-59-9,1 1 0,2 44 0,6 24-7,-5-70 44,-1-19-65,1 1 0,-1-1-1,0 1 1,1-1-1,-1 1 1,1-1-1,0 0 1,1 1-1,-1-1 1,0 0-1,1 0 1,1 3-1,1 1 5,-3-6 14,-1-1 0,0 1 0,0-1 0,1 1 0,-1-1 0,0 1-1,0-1 1,1 1 0,-1-1 0,1 1 0,-1-1 0,0 1 0,1-1-1,-1 0 1,1 1 0,-1-1 0,1 0 0,-1 0 0,1 1 0,-1-1 0,1 0-1,-1 0 1,1 0 0,0 0 0,-1 1 0,1-1 0,-1 0 0,1 0 0,-1 0-1,1 0 1,0-1 0,7 2 94,-7 0-97,0-1 1,0 0 0,0 0-1,0 0 1,0 0 0,0 0-1,-1 0 1,1 0 0,0 0-1,0-1 1,0 1 0,0 0-1,0 0 1,-1-1 0,1 1-1,1-1 1,9-6 37,1 0 0,-1 0-1,-1-1 1,0-1 0,0 0 0,0 0-1,11-15 1,16-16-126,-5 9 13,-15 13 188,0 1 0,32-22 0,-37 31-166,0 0 1,0 1-1,1 0 0,23-9 1,-19 12 25,0 0 0,0 1-1,27-2 1,3 0-106,-46 5 134,-1 0 0,1 0 0,0 0 0,0 0-1,0 0 1,-1 0 0,1 0 0,0 0 0,0-1 0,-1 1 0,1 0 0,0 0 0,-1-1 0,1 1 0,0-1 0,0 0 0,0 0 21,-1 1-30,0 0 0,0 0 0,0 0-1,0 0 1,0 0 0,1 0 0,-1 0-1,0 0 1,0 0 0,0-1 0,0 1-1,0 0 1,0 0 0,0 0 0,0 0-1,0 0 1,0 0 0,0 0 0,0-1-1,0 1 1,0 0 0,0 0-1,0 0 1,0 0 0,0 0 0,0 0-1,0 0 1,-1 0 0,1-1 0,0 1-1,0 0 1,0 0 0,0 0 0,0 0-1,0 0 1,0 0 0,0 0 0,0 0-1,0 0 1,0 0 0,0 0 0,-1 0-1,1-1 1,-8-2-1,-12-1 71,13 5-57,0 0 0,0 0 0,0 0 0,0 1 1,1 1-1,-1-1 0,0 1 0,1 0 0,0 0 0,0 1 1,-7 4-1,1 1-52,1 0 1,0 0 0,0 1-1,-13 16 1,16-15-12,1 0 1,1 0-1,0 0 1,1 1-1,0 0 1,1 0 0,0 0-1,1 1 1,-2 13-1,4-22 38,1 1 0,-1-1 0,1 1 0,0 0 0,1-1 0,-1 1 0,1-1 0,0 1 0,0 0 0,0-1 0,1 0 0,-1 1 0,1-1 0,4 7 0,-2-5 44,1 0 1,-1 0-1,1 0 1,0-1-1,0 0 1,1 0-1,0 0 1,10 6-1,-10-9-7,-1 0 0,1 0 0,-1 0 0,1-1 0,0 0 1,0 0-1,0 0 0,0-1 0,0 0 0,0 0 0,0-1 0,5 0 0,-4-1-3,-1 1 0,0-1-1,0 0 1,0 0 0,-1-1-1,1 0 1,0 0 0,-1 0 0,0-1-1,0 1 1,0-1 0,0-1 0,-1 1-1,1-1 1,-1 1 0,0-1 0,0 0-1,-1-1 1,4-7 0,10-15 52,-2-1 1,15-39-1,10-39 81,61-114 1,-82 183-156,-2 0 0,-2-1 1,-1 0-1,-3-1 0,0-1 0,7-69 1,-16 93-13,-1-1 0,-1 1 0,0-1 0,-1 1 0,-1 0 0,-5-20 0,7 36-6,0 0 0,0 0 1,0 0-1,0 0 0,-1 0 0,1 0 0,0 0 0,0 0 0,-1 1 0,1-1 0,-1 0 0,1 0 0,-1 0 0,1 1 0,-1-1 0,0 0 0,1 1 0,-1-1 0,0 1 0,0-1 0,1 0 0,-1 1 0,0-1 0,0 1 0,0 0 1,1-1-1,-1 1 0,0 0 0,0 0 0,0-1 0,0 1 0,0 0 0,0 0 0,0 0 0,0 0 0,0 0 0,1 0 0,-1 0 0,0 0 0,0 1 0,-1-1 0,-1 1-7,1 1 0,-1-1 1,1 0-1,0 1 0,-1 0 0,1-1 0,0 1 0,0 0 0,0 0 0,0 0 1,1 0-1,-1 1 0,1-1 0,-2 3 0,-8 16-53,2 0-1,0 1 0,-6 25 1,-12 71 110,6-21 3,12-55-256,-5 65-1,12-79 190,1-9 49,1 1-1,1-1 1,5 31 0,0 6-9,0-5 94,22 86 0,-26-129-107,0 0 0,1 0-1,-1 0 1,2 0 0,-1-1-1,1 0 1,0 0 0,0 0-1,1 0 1,0 0 0,0-1-1,1 0 1,0 0 0,0-1-1,10 8 1,-9-9 39,0 0-1,0 0 1,1 0-1,-1-1 1,1 0-1,0-1 1,0 0 0,0 0-1,0-1 1,0 0-1,1 0 1,-1-1-1,0 0 1,0 0-1,11-2 1,-3-1 31,-1 0 0,0-1 0,0-1 0,0 0-1,0-1 1,-1-1 0,14-8 0,-19 9-35,0 0-1,0-1 1,-1 0 0,0 0-1,0 0 1,0-1-1,-1-1 1,-1 1 0,1-1-1,-1 0 1,-1-1 0,0 1-1,7-18 1,-7 13 24,0 1 0,0-1 1,-1 0-1,-1-1 1,-1 1-1,2-27 0,-3 31-76,-2 0 0,1 0 1,-2 0-1,-2-13 0,3 21 10,1 0 0,-1 0 0,1 0 0,-1 0 0,0 0 0,0 0 0,0 0 0,0 0 0,0 0 0,-1 0 0,1 1 0,-1-1 0,1 0 1,-1 1-1,1 0 0,-1-1 0,0 1 0,0 0 0,0 0 0,1 0 0,-1 0 0,0 0 0,0 0 0,-1 0 0,1 1 0,-4-2 0,2 2-9,0 0 0,-1 1-1,1-1 1,0 1 0,0-1-1,-1 1 1,1 1 0,0-1-1,0 0 1,0 1-1,1 0 1,-1 0 0,0 0-1,1 1 1,-1-1 0,1 1-1,-1 0 1,1-1 0,0 2-1,1-1 1,-1 0-1,0 0 1,1 1 0,-4 6-1,3-4 9,-1 1-1,1 0 1,0 0-1,0 0 1,1 0-1,0 0 1,0 1-1,1-1 1,0 1-1,0-1 1,1 1-1,0 0 1,0 7-1,2-5-13,1-1 0,0 1 0,0 0 0,0-1 0,1 0 0,1 0 0,7 11 0,-2-5 42,1 0-1,0-1 1,15 15 0,-17-21 93,-1 0 0,17 11 0,-24-18-119,1 0 1,0 1-1,0-1 1,-1 0-1,1 0 1,0 0-1,0-1 1,0 1 0,1 0-1,-1-1 1,0 1-1,0-1 1,0 1-1,0-1 1,0 0-1,1 0 1,-1 0 0,0-1-1,0 1 1,0 0-1,3-1 1,-4 0-274,0 0 1,0 0-1,0-1 1,0 1-1,0 0 1,0 0-1,-1 0 1,1-1-1,0 1 1,-1 0 0,1-1-1,-1 1 1,0 0-1,1-1 1,-1 1-1,0-1 1,0 1-1,1-1 1,-1 1-1,-1-1 1,1-2-1,0 4 123,0-16-1942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3:43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27 4224,'-29'-18'1920,"29"15"-1664,0-3-224,0 12-64,5-6-32,0 0 512,-5 3-992,0 2 288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3:43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58 180 3552,'-58'-8'1632,"58"13"-1440,5-5 896,9 0-640,30-5 192,12 1-384,33-5 256,2 1-288,18-8 96,-5-1-192,19-10 576,-10 6-416,6 0 32,-15 6-192,-10-6-3968,-17 8 2112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3:4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65 2816,'0'-6'518,"0"5"-378,0 0 0,0 0 0,0 0 0,0 0 0,0-1 0,0 1 0,0 0 0,0 0 0,0 0 0,0 0 0,1 0 0,-1 0 0,0 0 0,1 0 0,-1 0 0,1 0 0,-1 0 0,2-1 0,-4-2 768,1 0 0,-1 0 0,0 0-1,-4-6 1,-1 5-532,7 5-346,-1-1 0,0 0-1,1 1 1,-1-1 0,0 1 0,0-1-1,0 1 1,1-1 0,-1 1 0,0-1-1,0 1 1,0 0 0,0 0 0,0-1-1,0 1 1,0 0 0,0 0 0,0 0-1,0 0 1,0 0 0,0 0 0,0 0-1,0 0 1,-1 1 0,-39 4 391,36-2-410,0 0 0,0 0-1,0 0 1,0 1-1,1-1 1,-1 1 0,1 0-1,0 0 1,0 1-1,0-1 1,1 1 0,0 0-1,0 0 1,-4 8-1,-4 11-5,-15 47 0,25-69 8,-10 32 53,-17 57 110,24-76-48,0 2 1,2-1 0,-2 28 0,4-41-59,1 0 0,-1 0 0,0 0 1,1 0-1,-1-1 0,1 1 0,0 0 0,0 0 1,0-1-1,0 1 0,1-1 0,-1 1 0,1-1 1,-1 1-1,1-1 0,4 4 0,-5-5-2,1 0 1,-1 1-1,1-1 0,0 0 1,0 0-1,0 0 0,0 0 1,-1-1-1,1 1 0,0 0 1,0-1-1,0 1 0,1-1 1,-1 0-1,0 0 0,0 0 1,0 0-1,0 0 0,0 0 1,0 0-1,0-1 0,0 1 1,0-1-1,3-1 0,0 0 8,-1-1 1,1 1-1,0-1 0,-1-1 1,0 1-1,1 0 0,-1-1 0,-1 0 1,1 0-1,-1 0 0,1-1 0,-1 1 1,0-1-1,-1 0 0,4-7 0,4-11 12,-2 0-1,7-30 0,-4 12 15,1 1-147,9-70-1,-20 106 26,0-1 0,0 1 0,0-1 1,-1 0-1,1 0 0,-1 1 0,0-1 0,-1 0 0,1 0 1,-3-8-1,3 13 10,0 0 1,-1 0-1,1 0 0,0 0 1,0 0-1,-1 0 0,1 0 1,0 1-1,0-1 0,0 0 1,-1 0-1,1 0 0,0 0 1,0 1-1,0-1 1,-1 0-1,1 0 0,0 1 1,0-1-1,0 0 0,0 0 1,0 0-1,0 1 0,-1-1 1,1 1-1,-2 9-7,1-1 0,0 1 0,1 0 0,0 0 0,0 0 0,1 0 0,3 17-1,-1-7 0,0-3 52,1 0-1,0-1 0,1 1 0,8 17 0,-10-28-21,-1-1 0,1 1 0,0-1 0,1 1 0,-1-1 0,1 0 0,0 0 1,0 0-1,1-1 0,-1 0 0,1 0 0,0 0 0,7 4 0,-5-4 146,1 0 0,0 0 0,0-1 0,0-1 0,0 1 0,1-1 0,-1 0 0,17 0 0,-10-1-276,-1-1 1,1-1-1,0-1 1,-1 0-1,1-1 1,14-4-1,-15 2-997,0 0 1,-1-1-1,14-7 0,-2 0-1231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0:57.0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68 168 6240,'-50'-11'2816,"37"14"-2464,8-6 3104,13-6-1920,11 6-928,17-17 64,9 3-384,32-11 32,-1 8-192,19-3-128,-11 6-32,3 6-1440,-21 6 768,2 1-6784,-4 4 4096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3:51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9 3488,'0'-9'6944,"0"14"-7456,-1 1 473,0 1 0,-1 0 0,1-1 0,-1 1 0,-1-1 0,1 1 0,-1-1 0,0 0 0,-5 6 0,-7 19 135,-14 48 562,-33 157 0,62-236-656,-45 239 1326,34-196-1128,3-15-22,5-14-54,-1-1 0,0 0-1,0 0 1,-12 22 0,8-29 198,4-3-149,6-2 79,-6 2 612,5-4-852,-1 1 0,0 0 0,0 0 0,0 0 0,0 0-1,0 0 1,0 0 0,0 0 0,0 0 0,0 0 0,0 0 0,0 0 0,0 0 0,0 0-1,1-1 1,-1 1 0,0 0 0,0 0 0,0 0 0,0 0 0,0 0 0,0 0 0,0 0-1,0 0 1,0-1 0,0 1 0,0 0 0,0 0 0,0 0 0,0 0 0,0 0 0,0 0-1,0 0 1,-1 0 0,1 0 0,0-1 0,0 1 0,0 0 0,0 0 0,0 0 0,0 0-1,0 0 1,0 0 0,0 0 0,0 0 0,0 0 0,0 0 0,0 0 0,0 0 0,-1 0-1,1-1 1,0 1 0,0 0 0,0 0 0,0 0 0,0 0 0,0 0 0,0 0 0,0 0-1,-1 0 1,1 0 0,0 0 0,0 0 0,0 0 0,2-27 724,3 17-707,0 0 0,0 0 0,1 1 0,0-1 0,1 1-1,11-12 1,6-8 57,-10 11-145,42-51 20,-47 58 47,1 1-1,0 1 1,0 0 0,16-10 0,-22 17-26,0-1 0,0 1 0,1 0 0,-1 0 0,0 1 0,1 0 0,-1-1 0,1 1 0,7 0 0,-9 1 4,0 0 0,0 0 0,0 0 0,0 1-1,0-1 1,0 1 0,0 0 0,0 0-1,0 0 1,-1 0 0,1 0 0,0 0 0,-1 1-1,1 0 1,-1-1 0,3 4 0,5 4 10,0 1 0,-1 0 0,-1 1 1,0-1-1,0 2 0,8 16 0,-11-18 89,-1 0 1,0 0-1,0 0 0,-1 1 1,-1-1-1,0 1 0,0 0 1,0 16-1,-2-24-48,0 1-1,0-1 1,0 1-1,0-1 1,-1 0 0,0 1-1,0-1 1,0 1-1,0-1 1,0 0 0,-1 0-1,1 0 1,-1 0-1,0 0 1,0 0-1,0 0 1,0-1 0,-1 1-1,1-1 1,-1 1-1,1-1 1,-1 0 0,0 0-1,0 0 1,0-1-1,-4 3 1,-5 0 30,-1 0 1,1-1-1,0 0 0,-1-1 1,-21 1-1,-86 2 430,102-6-523,-1 0 0,1-2 1,0 0-1,-27-8 0,39 9-489,1 0 0,0 0-1,-9-5 1,12 6 252,1 0 0,0 0 0,-1 0 0,1 0 0,0 0 0,0 0-1,0 0 1,0 0 0,0-1 0,0 1 0,0 0 0,0-1 0,0 1 0,1 0 0,-1-1 0,1 1 0,-1-1 0,1 1 0,-1-3 0,4-12-2377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3:5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4 3648,'0'-3'4025,"-1"11"-2829,-3 2-979,-1 0 0,0-1-1,0 1 1,-1-1 0,0 0 0,-1-1 0,-7 9-1,3-4-128,-15 22-1,-8 27 564,33-60-620,0-1-24,0-1 0,0 1 1,0 0-1,1 0 1,-1 0-1,1 1 0,-1-1 1,1 0-1,-1 0 1,1 0-1,-1 0 0,1 0 1,0 1-1,0-1 0,0 0 1,-1 0-1,1 0 1,0 1-1,1-1 0,-1 0 1,0 0-1,0 1 1,1 1-1,6 5-380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3:5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3808,'-5'0'1728,"5"12"-1504,-4-3 864,4 3-640,-5 9 192,0 6-384,-4-3-160,9 2-64,-5-1 448,5-1-256,0 2 544,5-5-448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3:53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 3392,'-3'-8'1692,"8"19"95,6 20-56,-5 25-315,-2 58 0,-2-111-2648,6 0 278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3:5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4064,'-5'33'1824,"-4"39"-1568,4-39 640,10-3-544,-5 3 288,6 6-384,-6-3 352,3-1-352,2 2-768,4-2 288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3:57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112 814 2080,'1'0'57,"-1"0"0,0 0 0,1 0 0,-1 0-1,1 0 1,-1-1 0,1 1 0,6-3 5898,-15 12-3939,-21 22-1640,17-21-147,1 2 0,1 0 0,0 0 0,0 1 0,1 0 0,-10 21 0,18-32-175,0 0 1,0 0 0,1 0-1,-1 0 1,1 0-1,0 0 1,-1 1-1,1-1 1,0 0-1,0 0 1,0 0-1,1 0 1,-1 0 0,0 0-1,1 0 1,-1 0-1,1 0 1,0 0-1,0 0 1,0 0-1,0 0 1,0-1-1,0 1 1,0 0 0,0-1-1,1 1 1,-1-1-1,3 3 1,0-1 82,1 0 0,-1 0 0,0 0-1,1-1 1,0 0 0,-1 0 0,1 0 0,0 0 0,0-1 0,8 2 0,0-2 101,1 0 1,-1-1-1,0 0 0,1-1 1,-1 0-1,1-1 0,17-6 1,-14 4-128,-1-2 1,1-1-1,-1 0 1,-1 0-1,18-12 1,-29 16-50,0-1 0,1 1 0,-1-1 1,0 1-1,-1-1 0,1 0 0,-1 0 1,4-6-1,-6 8-43,1 0 1,-1 0 0,0 0-1,0 0 1,0 0 0,0 0-1,0-1 1,0 1 0,0-1-1,-1 1 1,1-4 0,-1 2-23,0 1 0,-1 0 0,1 0 0,-1-1 1,0 1-1,0 0 0,0 0 0,0 0 1,-3-4-1,0-2-64,-2 1 0,1-1 0,-1 1 0,0 0 0,-1 0 0,1 1 0,-2 0 0,1 0 0,-1 1-1,0-1 1,0 2 0,-1-1 0,-14-6 0,15 9-6,0-1 0,0 1-1,-1 1 1,0 0 0,1 0-1,-1 0 1,0 1 0,0 0-1,0 1 1,0 0 0,0 1-1,0 0 1,1 0 0,-1 0-1,-17 7 1,25-8 72,1 0 1,-1 0-1,0 1 0,0-1 1,1 0-1,-1 1 1,1-1-1,-1 1 0,0-1 1,1 1-1,-1-1 1,1 1-1,-1-1 0,1 1 1,-1 0-1,1-1 1,-1 1-1,1 0 0,0-1 1,-1 1-1,1 1 1,0-2 6,0 1 1,0-1 0,0 1-1,0-1 1,0 0 0,0 1 0,1-1-1,-1 1 1,0-1 0,0 0-1,0 1 1,1-1 0,-1 0-1,0 1 1,1-1 0,-1 0-1,0 1 1,1-1 0,-1 0 0,0 0-1,1 1 1,-1-1 0,0 0-1,1 0 1,-1 0 0,1 1-1,-1-1 1,0 0 0,1 0 0,-1 0-1,1 0 1,-1 0 0,0 0-1,1 0 1,-1 0 0,1 0-1,-1 0 1,1 0 0,-1 0-1,1 0 1,17-1 131,0-1 0,0-1 1,-1 0-1,1-1 0,-1-1 0,0 0 0,20-10 0,112-63 413,-115 58-522,-23 14-51,6-4-43,0 1 0,1 0 0,0 1 1,24-7-1,-41 15 52,1-1 1,-1 1-1,0 0 1,1 0-1,-1 0 1,0 0-1,1 0 1,-1 0-1,0 1 1,0-1-1,1 0 1,-1 1-1,0-1 1,0 0-1,1 1 1,-1 0-1,0-1 1,2 2-1,-1 0 14,0 0 0,0 0 0,0 0 1,-1 0-1,1 0 0,0 0 0,-1 1 0,2 3 0,0 2 30,0 0-1,0 0 1,-1 0 0,2 15-1,-2 4 70,-1 0 0,-2 0 0,-5 43 0,3-53-20,-6 21 0,-2 12 91,5-18 378,6-32-539,0 1 1,0-1-1,0 0 1,0 0-1,0 0 1,0 0-1,1 0 0,-1 0 1,0 0-1,0 0 1,0 0-1,0 0 0,0 0 1,1 0-1,-1 0 1,0 0-1,0 0 0,0 0 1,0 0-1,0 0 1,1 0-1,-1 0 0,0 0 1,0 0-1,0 0 1,0 0-1,0 0 0,0 0 1,1 0-1,-1 0 1,0 0-1,0 0 0,0 0 1,0-1-1,0 1 1,0 0-1,0 0 0,1 0 1,-1 0-1,0 0 1,5-8 142,0 1 0,0-1 1,4-10-1,5-8-25,-2 6-157,39-60 6,-45 71-49,1 1 0,0 0 1,0 1-1,1 0 0,0 0 0,18-12 0,-26 19 64,1-1 1,0 1-1,0 0 0,0-1 0,0 1 0,0 0 0,-1-1 0,1 1 0,0 0 0,0 0 0,0 0 1,0 0-1,0 0 0,0 0 0,0 0 0,0 0 0,0 0 0,-1 0 0,1 0 0,0 1 0,0-1 1,0 0-1,0 1 0,0-1 0,-1 1 0,1-1 0,0 1 0,0-1 0,-1 1 0,1-1 0,0 1 1,-1 0-1,1-1 0,0 1 0,-1 0 0,1 0 0,-1-1 0,1 1 0,-1 0 0,0 0 0,1 1 1,1 2-22,0 0 1,-1 1-1,0-1 0,0 0 1,0 1-1,0-1 1,-1 8-1,-8 118 627,8-130-585,0 1 0,0-1 0,0 0 0,0 0 0,1 0 0,-1 0 0,0 0 0,0 1 1,0-1-1,1 0 0,-1 0 0,0 0 0,0 0 0,0 0 0,1 0 0,-1 0 0,0 0 0,0 0 1,1 0-1,-1 0 0,0 0 0,0 0 0,0 0 0,1 0 0,-1 0 0,0 0 0,0 0 0,1 0 1,-1 0-1,0 0 0,0-1 0,0 1 0,0 0 0,1 0 0,-1 0 0,0 0 0,0 0 0,0-1 1,13-5 120,10-11-5,-1 0-1,0-2 1,22-24 0,25-23-255,-62 60 36,1 0 1,0 0-1,0 0 0,1 1 0,0 0 0,16-6 0,-24 11 71,1-1 1,0 1-1,0 0 0,0 0 1,0 0-1,-1 0 1,1 0-1,0 0 0,0 1 1,0-1-1,-1 1 0,1-1 1,0 1-1,0-1 0,-1 1 1,1 0-1,0 0 1,-1 0-1,1 0 0,-1 0 1,0 0-1,1 1 0,-1-1 1,0 0-1,2 3 0,1 1 12,-1 0 1,0-1-1,0 2 0,0-1 0,-1 0 0,4 10 0,26 101-143,-31-113 182,0 1-1,0-1 0,0 0 0,1 0 0,-1 0 0,1 0 0,0 0 1,0-1-1,0 1 0,0-1 0,0 1 0,1-1 0,-1 1 1,1-1-1,-1 0 0,1 0 0,0-1 0,5 4 0,-6-5-7,-1 0-1,0 0 0,1 0 0,-1 0 0,0 0 0,1 0 1,-1 0-1,0 0 0,1-1 0,-1 1 0,0 0 1,0-1-1,1 1 0,-1-1 0,0 0 0,0 1 0,0-1 1,1 0-1,-1 1 0,0-1 0,0 0 0,0 0 1,1-2-1,2-1 20,0 0 0,0-1 1,-1 1-1,0-1 0,4-7 0,8-21-27,-1 0 0,11-44 0,11-75 192,-11 45-69,-9 46-114,13-59-263,-22 86 122,6-23-39,-3-1 0,3-91-1,-25 270-1011,2-47 1038,-1 47 151,6-1-1,5 1 0,20 159 1,-19-274 32,0-1 0,0 1 1,1-1-1,-1 0 0,1 1 1,0-1-1,4 7 0,-5-11-34,-1 0-1,1 0 1,0 0-1,-1 0 1,1-1-1,0 1 1,0 0-1,-1 0 1,1 0 0,0-1-1,0 1 1,0 0-1,0-1 1,0 1-1,0 0 1,0-1-1,0 0 1,1 1-1,-1-1 1,0 0-1,0 1 1,0-1 0,0 0-1,1 0 1,-1 0-1,0 0 1,0 0-1,0 0 1,0 0-1,1-1 1,-1 1-1,0 0 1,0-1-1,0 1 1,0-1 0,0 1-1,0-1 1,0 1-1,2-2 1,1-1 20,0 0 1,-1-1 0,1 1-1,0-1 1,-1 0 0,0 0 0,0 0-1,0 0 1,0-1 0,2-5-1,1-3 30,0-1-1,4-18 1,-1-7-258,-1 0 0,-1 0 0,-3-1 1,0-55-1,-3 95 171,0 0 0,0 1 1,1-1-1,-1 0 0,0 1 0,0-1 1,0 0-1,0 1 0,0 0 0,0-1 0,2 2 1,-2-1 4,14 6 38,1 0 0,0-1 0,0 0 0,1-2 0,-1 0 0,29 4 0,106-1 32,-125-6-30,1-2 1,-1-1-1,0-1 0,1-1 1,25-7-1,-36 6-2,-12 4-13,0 0-1,0 0 1,0 0 0,-1-1 0,1 1 0,0-1 0,6-4-1,-32 54-92,-61 126 134,80-166-23,1 0 1,-1 0-1,-1 13 1,4-19-13,-1 1 0,1 0 1,0-1-1,0 1 1,0 0-1,2 4 1,-2-6 4,0 0 1,0 0 0,1-1-1,-1 1 1,0 0-1,1 0 1,-1 0 0,1-1-1,-1 1 1,1 0-1,-1-1 1,1 1 0,-1 0-1,1-1 1,0 1-1,-1-1 1,1 1 0,0-1-1,0 1 1,0 0-1,1-2 47,0 0-1,0-1 1,-1 1-1,1 0 1,-1 0-1,1-1 1,-1 1-1,2-3 1,1 0 36,1-1-83,-1-1 1,0 1 0,-1-1 0,1 1-1,-1-1 1,0 0 0,0 0 0,-1 0 0,0-1-1,2-10 1,2-1 12,-5 14-33,9-25 31,-1-1 0,-2 1 0,6-47 0,-8 42-424,-5 34 384,0 0 0,0 0 0,0 0 0,0 1 1,1-1-1,-1 0 0,0 0 0,0 0 0,0 0 0,0 0 1,0 0-1,0 0 0,0 0 0,0 0 0,0 0 1,0 0-1,0 0 0,0 0 0,1 0 0,-1 0 0,0 0 1,0 0-1,0 0 0,0 0 0,0 0 0,0 0 1,0 0-1,0 0 0,0 0 0,0 0 0,0 0 0,1 0 1,-1 0-1,0-1 0,0 1 0,0 0 0,0 0 1,0 0-1,0 0 0,0 0 0,0 0 0,0 0 0,0 0 1,0 0-1,0 0 0,0 0 0,0 0 0,0 0 1,0-1-1,0 1 0,0 0 0,0 0 0,0 0 0,0 0 1,0 0-1,0 0 0,0 0 0,0 0 0,0 0 1,0 0-1,0 0 0,0-1 0,0 1 0,2 8-97,-5 38-273,1-26 296,2 28 0,1-32 91,0-1 32,0 0 0,1 0 1,5 16-1,-6-26-17,1 0 0,0 0 0,0 0 0,1 0 0,-1-1-1,1 1 1,0-1 0,0 0 0,1 0 0,-1 0 0,1 0-1,6 5 1,-7-7-9,0-1 0,0 1-1,-1-1 1,1 1 0,0-1-1,0 0 1,0 0-1,1-1 1,-1 1 0,0-1-1,0 1 1,0-1 0,0 0-1,1 0 1,-1-1 0,0 1-1,0 0 1,0-1 0,0 0-1,0 0 1,0 0-1,0 0 1,4-2 0,4-2 45,-1-1 1,0 0 0,0-1-1,0 0 1,8-8 0,9-10-59,-1-1 0,-2-1 1,0-1-1,32-51 0,-40 59-133,-14 18 114,0 0 0,0-1 0,0 1 0,0-1 0,0 1 0,0-1 0,1-4 0,-3 7 12,0 0 1,0-1-1,0 1 0,0 0 0,0 0 0,0-1 1,1 1-1,-1 0 0,0-1 0,0 1 0,0 0 1,0 0-1,1-1 0,-1 1 0,0 0 0,0 0 0,0-1 1,1 1-1,-1 0 0,0 0 0,0 0 0,1 0 1,-1-1-1,0 1 0,0 0 0,1 0 0,-1 0 1,0 0-1,1 0 0,-1 0 0,0 0 0,1 0 0,-1 0 1,0 0-1,0 0 0,1 0 0,-1 0 0,0 0 1,1 0-1,-1 0 0,0 0 0,1 0 0,0 1-17,1 0 0,-1 0-1,0 0 1,1 0 0,-1 1-1,0-1 1,0 0 0,2 3-1,15 31-256,-8-10 214,12 45 1,4 10 131,-25-75-79,2 3 49,1 0-1,0 0 1,0 0-1,10 15 1,-12-21-26,0 0 0,0 0 0,0 0 0,0 0 0,0-1 0,1 1 0,-1-1 0,1 1 0,-1-1 0,1 0 0,0 0 0,-1 0 0,1 0 0,0 0 0,0-1 0,0 1 0,-1-1 0,1 0 0,4 0 0,-2 0 17,1-1 1,-1 1-1,0-2 0,0 1 0,1 0 0,-1-1 1,0 0-1,0 0 0,8-6 0,4-2 65,18-17-1,-23 18-75,59-43 71,79-66-134,-88 70-410,-78 70 287,-61 62 138,-7 11-130,70-78 163,1 1 1,1 0-1,-16 34 0,26-48 16,1 0 0,-1-1 0,1 1 0,0 0 0,0 0 0,1 0 0,-1 6 0,1-9-15,0-1 1,0 1-1,0 0 1,0 0-1,0 0 1,0-1-1,0 1 1,1 0-1,-1 0 1,0 0-1,0-1 1,1 1-1,-1 0 1,0-1-1,1 1 1,-1 0-1,1-1 1,-1 1 0,1 0-1,-1-1 1,1 1-1,-1-1 1,1 1-1,0-1 1,-1 1-1,1-1 1,0 1-1,-1-1 1,1 0-1,0 1 1,0-1-1,-1 0 1,1 0-1,0 0 1,0 1-1,0-1 1,-1 0-1,1 0 1,0 0-1,0 0 1,0 0-1,1-1 1,5 0 43,0-1 0,0-1 0,0 1 0,0-1 0,0 0 0,0-1 0,-1 0-1,1 0 1,-1 0 0,6-6 0,2-2 4,0-1-1,0 0 0,-1-1 0,16-24 1,36-65-118,-15 9 264,52-137 0,-91 203-209,11-48 1,-19 64-71,-1 0 1,-1 0 0,0 0 0,0-1-1,-1 1 1,-3-23 0,3 34 65,0 0 0,0 0 0,0 0 0,0 0 0,-1 0 0,1 0 1,0 0-1,-1 0 0,1 0 0,-1 0 0,1 0 0,-1 0 0,1 0 0,-1 0 1,0 0-1,1 0 0,-1 1 0,0-1 0,0 0 0,0 0 0,1 1 0,-1-1 1,0 1-1,0-1 0,0 1 0,0-1 0,0 1 0,-1-1 0,0 1-4,-1 0-1,1 0 0,0 1 1,0-1-1,0 0 1,0 1-1,0-1 0,0 1 1,0 0-1,0 0 0,0 0 1,0 0-1,-2 1 0,-5 5-59,-1 0-1,1 1 1,1 0-1,-9 9 1,8-6 39,1 1-1,0 0 1,1 0 0,0 0 0,1 1 0,0 0 0,1 0-1,1 0 1,0 1 0,1 0 0,-2 15 0,2-5 57,1 1 1,2 0-1,0-1 1,2 1-1,6 36 0,-4-41 26,1 0 0,1 0-1,0-1 1,2 0-1,0 0 1,1-1 0,1 0-1,1 0 1,0-1-1,25 27 1,-31-38-20,1-1 0,0 0 0,0 0 0,0-1 0,1 0 0,0 0 0,7 4 0,-11-7 0,1 0 0,-1 0 0,0 0 1,0 0-1,0 0 0,1-1 0,-1 1 0,0-1 1,1 0-1,-1 0 0,0 0 0,1 0 1,-1-1-1,0 1 0,1-1 0,-1 0 0,0 0 1,0 0-1,4-2 0,-1-1 26,-1 0 1,1-1-1,-1 1 1,1-1-1,-1 0 0,-1-1 1,1 1-1,-1-1 1,0 0-1,0 0 1,4-9-1,1-7-24,0 0 0,6-23 1,75-234-242,-90 278 203,0 1-1,0 0 0,0 0 1,0 0-1,0-1 0,0 1 0,0 0 1,0 0-1,0-1 0,0 1 1,0 0-1,0 0 0,0 0 1,0-1-1,0 1 0,0 0 1,1 0-1,-1-1 0,0 1 1,0 0-1,0 0 0,0 0 1,0 0-1,1-1 0,-1 1 1,0 0-1,0 0 0,0 0 0,1 0 1,-1 0-1,0 0 0,0 0 1,0-1-1,1 1 0,-1 0 1,0 0-1,0 0 0,0 0 1,1 0-1,-1 0 0,0 0 1,1 0-1,4 11-208,3 19 100,1 46 205,-3 1 0,-3 0 1,-16 151-1,13-223-20,-1 0 0,1 0 0,-1 0 1,-1 0-1,1 0 0,-4 8 0,4-12-42,0 0 0,1 0-1,-1 0 1,0 0 0,1 0-1,-1 0 1,0 0 0,0-1 0,0 1-1,1 0 1,-1 0 0,0-1 0,0 1-1,0-1 1,0 1 0,-1-1 0,1 1-1,0-1 1,0 0 0,0 0 0,0 1-1,0-1 1,0 0 0,0 0-1,-1 0 1,1 0 0,0 0 0,0 0-1,0-1 1,0 1 0,0 0 0,-1-1-1,1 1 1,0 0 0,-1-1 0,-1-1-18,-1-1 0,1 1 0,-1 0 0,1-1 0,0 0 0,0 1 0,0-1 0,0 0 1,1-1-1,-1 1 0,-3-7 0,-12-13-72,8 13 97,7 7-19,0 0 0,-1-1 0,1 1 0,-4-7 1,7 9-16,-1 1 1,1-1 0,0 1 0,0 0-1,0-1 1,0 1 0,-1-1 0,1 1-1,0 0 1,0-1 0,-1 1 0,1 0-1,0-1 1,-1 1 0,1 0 0,0 0-1,-1-1 1,1 1 0,-1 0 0,1 0 0,0 0-1,-1-1 1,1 1 0,-1 0 0,0 0-1,-1 0-29,1-2-51,6 2 56,17 10 64,1 0 1,0-2-1,0-1 0,31 6 0,98 7 191,-147-20-224,9 2-195,14 1-958,-27-3 606,1 0 1,-1-1-1,1 1 0,-1 0 1,1-1-1,-1 1 0,1-1 1,-1 1-1,2-2 0,1 1-2239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4:0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1021 1824,'0'21'3781,"6"-13"1904,-6-10-5390,0 1 0,1-1 0,-1 1 0,1-1 0,-1 1 0,1-1 0,0 1-1,-1-1 1,1 1 0,0 0 0,0-1 0,0 1 0,2-2 0,9-12 510,-3-4-104,14-37-1,-2 4-219,-12 29-304,13-29 68,36-61 0,-33 73-189,2 2 0,1 1 0,56-57 0,-76 87-80,-1 0 0,1 1 0,0 0 0,1 0 0,-1 1 0,18-8 0,-23 12 10,-1 0-1,1 0 0,0 0 1,-1 1-1,1-1 1,0 1-1,0-1 0,-1 1 1,1 0-1,0 0 0,0 0 1,0 0-1,-1 1 0,1-1 1,0 1-1,0 0 0,-1 0 1,1 0-1,0 0 1,-1 0-1,1 0 0,-1 1 1,0-1-1,1 1 0,-1 0 1,0-1-1,0 1 0,3 3 1,-2 0 23,1 0 0,-1 1 0,0-1 1,0 1-1,0-1 0,-1 1 0,0 0 0,2 10 1,1 5 61,1 25 1,-5-33-37,2 30 22,-1 0 0,-3 0 0,-1 0 0,-2 0 0,-18 77-1,20-113 80,1-5-61,0 0-1,1 1 0,-1-1 0,1 0 0,-1 1 0,1-1 0,0 0 0,0 1 0,0-1 0,0 0 0,0 1 1,0-1-1,2 4 0,-2-6-51,1 0-1,-1 0 1,1 0 0,-1 0 0,1 0 0,-1 0-1,0 0 1,1 0 0,-1-1 0,1 1 0,-1 0 0,1 0-1,-1 0 1,1-1 0,-1 1 0,0 0 0,1 0-1,-1-1 1,0 1 0,1 0 0,-1-1 0,0 1 0,1 0-1,-1-1 1,0 1 0,1-1 0,-1 1 0,0 0-1,0-1 1,17-20 178,5-14-143,-2-1 1,25-60-1,-23 49-52,-10 19-23,15-29-23,-24 51-1,0 1-1,0 0 1,1 0-1,0 0 1,0 0-1,0 1 1,7-6-1,-11 9 34,1 1 0,-1 0 0,1 0 0,-1-1 0,0 1 1,1 0-1,-1 0 0,1-1 0,-1 1 0,1 0 0,-1 0 0,1 0 0,-1 0 0,1 0 0,-1 0 1,1-1-1,-1 1 0,1 0 0,-1 1 0,1-1 0,-1 0 0,1 0 0,-1 0 0,0 0 0,1 0 0,-1 0 1,1 0-1,-1 1 0,1-1 0,-1 0 0,1 0 0,-1 1 0,0-1 0,1 0 0,-1 1 0,0-1 1,1 0-1,-1 1 0,0-1 0,1 1 0,-1-1 0,0 0 0,0 1 0,1 0 0,0 2-22,1 0-1,-1 0 0,0 1 0,0-1 1,-1 0-1,2 4 0,1 32-38,-1 1 0,-2-1-1,-8 58 1,4-67 72,-2 29 201,6-52-142,1-1-1,-1 0 1,1 0-1,0 0 0,0 1 1,0-1-1,4 8 1,-5-14-48,0 1-1,1-1 1,-1 0 0,0 1 0,0-1 0,0 0 0,0 0 0,1 1 0,-1-1 0,0 0-1,0 1 1,0-1 0,1 0 0,-1 0 0,0 0 0,0 1 0,1-1 0,-1 0 0,0 0-1,1 0 1,-1 0 0,0 1 0,1-1 0,-1 0 0,0 0 0,1 0 0,-1 0 0,0 0-1,1 0 1,-1 0 0,0 0 0,1 0 0,-1 0 0,0 0 0,1 0 0,-1 0 0,0 0-1,1 0 1,-1-1 0,0 1 0,0 0 0,1 0 0,-1 0 0,0 0 0,1-1 0,-1 1-1,0 0 1,0 0 0,1-1 0,-1 1 0,0 0 0,0-1 0,18-20 462,-12 13-387,11-16-37,-1-2-1,-1 0 1,-2 0-1,13-35 1,19-37 10,-34 76-48,-7 14-120,1-1 0,-1 1 0,13-16-1,-9 19-351,-3 9 259,-2 14 127,-3-15 44,2 24-82,-4 47 1,0 9 205,3-60-113,0-4 21,3 21 0,-3-33 14,0 0 0,1-1-1,0 0 1,0 1 0,1-1 0,0 0 0,3 6 0,-4-10 24,-1 0 1,1 0-1,-1 0 1,1 0-1,0 0 1,-1 0-1,1 0 1,0-1-1,0 1 1,0-1-1,1 1 1,-1-1-1,0 0 1,0 0-1,1 0 1,-1 0-1,1 0 1,-1-1-1,0 1 1,1-1-1,-1 0 1,1 1-1,0-1 1,-1 0-1,1-1 1,-1 1-1,1 0 0,-1-1 1,5-1-1,0 0 26,0 0-1,-1-1 1,0 0-1,0-1 0,1 1 1,-2-1-1,1 0 0,0-1 1,-1 0-1,5-5 1,10-13 12,-2 0 0,22-35 0,26-58-288,-62 109 149,10-14-200,-14 21 250,0 0 0,0 0 1,0-1-1,1 1 0,-1 0 1,0 0-1,0 0 0,0-1 0,1 1 1,-1 0-1,0 0 0,0 0 1,1 0-1,-1 0 0,0-1 0,1 1 1,-1 0-1,0 0 0,0 0 1,1 0-1,-1 0 0,0 0 1,1 0-1,-1 0 0,1 0 0,-1 1-1,0-1 0,1 1 0,-1-1 0,0 1 0,0-1 0,1 1 0,-1-1-1,0 1 1,0-1 0,0 1 0,1-1 0,-1 1 0,0-1 0,0 1 0,0 0-1,0-1 1,0 1 0,0-1 0,-1 2 0,1 142-310,1-135 348,-1 0 0,1 0 0,1 0 0,0 0 0,0 0 0,0-1 0,1 1 0,1-1 0,-1 0 0,1 0 0,10 14 0,-13-20-9,0 0 0,1-1 0,-1 1-1,1-1 1,-1 0 0,1 1 0,-1-1 0,1 0 0,-1 0 0,1 0 0,0 0-1,0 0 1,0 0 0,0-1 0,-1 1 0,1-1 0,0 1 0,3 0-1,-2-2 31,0 1-1,0 0 1,0 0-1,0-1 1,0 0-1,0 1 1,0-1-1,-1 0 1,1-1-1,0 1 1,2-2-1,5-4 30,0 0-1,-1 0 1,0-1-1,14-16 1,4-6-168,35-36 5,-52 57 54,1 0 0,0 0 0,0 1-1,18-9 1,-5 4 85,1 2-1,45-14 0,-49 16-27,-17 7-130,-16 14-23,10-11 119,-16 16-92,-10 8-93,-41 48 0,63-65 190,-1 1 0,1 0 0,0 0 0,1 0 0,0 0 0,1 1 0,0-1 0,0 1-1,1 0 1,1 1 0,-2 10 0,3-19 6,1 0 0,0 0 0,0-1 0,0 1 0,0 0 0,0 0 0,0-1 0,1 1 0,-1 0 0,1-1-1,-1 1 1,1 0 0,0-1 0,-1 1 0,1 0 0,0-1 0,0 1 0,0-1 0,2 3 0,-1-3 23,0 1 0,0-1 0,0 0 0,0 0 0,1 1 0,-1-1 0,0-1 0,1 1 0,-1 0 0,0 0 0,1-1 1,3 1-1,5-1 39,0 0 0,-1 0 1,1-1-1,0 0 0,15-5 1,-9 2 10,1 0 0,-1-2 0,0 0 1,-1-1-1,1 0 0,-2-2 0,1 0 1,-1 0-1,15-14 0,-9 3-40,0-2-1,-2 0 1,-1-1-1,-1-1 1,19-35 0,-8 6 1,43-111 0,-45 89-44,19-96 0,-34 119-45,-3-1 0,2-92 0,-13 98-215,1 38-141,0 23 118,0 1 103,-18 79-173,-12 160 0,32-32 494,3-175-72,3 1 0,18 76 0,-22-116-45,0 0 1,1 0 0,0 0 0,1 0 0,0-1 0,0 1 0,0-1-1,7 8 1,-8-12 14,0 0 0,0 0-1,0 0 1,0 0 0,1-1-1,-1 1 1,1-1 0,0 0-1,-1 0 1,1 0 0,0-1 0,0 1-1,0-1 1,0 0 0,0 0-1,0 0 1,1-1 0,5 1-1,1-2 11,-1 0 0,1-1 0,-1 0 0,0 0 0,1-1-1,-1-1 1,-1 0 0,1 0 0,0-1 0,-1 0 0,0 0-1,0-1 1,-1 0 0,1-1 0,-1 0 0,-1 0 0,1-1-1,-1 0 1,-1 0 0,0 0 0,0-1 0,0 0 0,-1 0 0,0-1-1,6-19 1,-8 14-37,0 0 0,-1 0 0,0 0 0,-2 0-1,0 0 1,0 0 0,-1 0 0,-1 0 0,-1 0 0,-4-16 0,4 25-47,1 0 0,-1 1 0,1 0 0,-2 0 0,1 0 0,-7-8 0,9 11 27,0 1 1,0 0-1,0 0 0,0-1 0,0 1 0,0 0 1,-1 0-1,1 0 0,0 0 0,-1 0 0,1 1 0,0-1 1,-1 0-1,1 1 0,-1-1 0,0 1 0,1-1 1,-1 1-1,1 0 0,-1 0 0,1-1 0,-1 1 1,0 0-1,1 1 0,-1-1 0,0 0 0,1 0 0,-1 1 1,1-1-1,-1 1 0,1-1 0,-1 1 0,1-1 1,-1 1-1,1 0 0,0 0 0,-3 2 0,-1 2-22,-1 0 1,1 0-1,0 0 0,1 1 0,0 0 0,-6 10 0,3-4 15,1 1 0,1 0 0,0 0 1,0 0-1,2 1 0,0-1 0,0 1 0,1 0 0,1 0 1,0 0-1,1 0 0,1 0 0,0 0 0,3 14 0,-2-17 18,1 0 0,0 0 0,0-1 0,1 1 0,1-1 0,0 0 0,12 18 0,-12-21 34,1 0 0,-1-1 0,1 0 0,0 0 0,1 0 0,0-1 0,0 0 0,0 0 0,0-1 0,1 0 0,8 4 0,0-2 62,0-1 1,1 0 0,-1-1-1,1-1 1,0 0-1,25 0 1,-31-3-51,1-1 0,-1 0 0,1 0 0,-1-1 0,0-1-1,1 0 1,-1 0 0,0-1 0,-1 0 0,15-9 0,-16 8-27,-1-1 0,0-1 0,0 1 0,-1-1 0,0-1 0,0 1 0,9-14 0,33-62 53,-39 66-37,1-7-4,0 1-1,-2-2 1,7-25 0,-12 34-74,-3 13 16,-1 0-1,1 0 1,0 0-1,0 0 1,0 0-1,3-5 1,-3 13-150,-16 239-433,14-231 657,0 1 0,1-1-1,0 0 1,4 18 0,-4-31-31,0 1 0,0 0 0,0-1 0,0 1 0,0-1 1,0 1-1,0-1 0,0 1 0,0-1 0,1 1 0,-1-1 0,0 1 1,0-1-1,0 1 0,1-1 0,-1 1 0,0-1 0,1 1 1,-1-1-1,1 0 0,-1 1 0,0-1 0,1 1 0,-1-1 0,1 0 1,-1 0-1,1 1 0,-1-1 0,1 0 0,-1 0 0,1 0 1,-1 1-1,1-1 0,-1 0 0,2 0 0,-1-1 18,1 1 1,-1-1-1,0 1 0,1-1 0,-1 0 0,0 0 1,1 0-1,-1 0 0,0 0 0,0 0 1,0 0-1,2-1 0,4-7 77,0 0 0,9-16 1,1-8-50,16-43 0,-20 42-228,22-40 0,-26 64-95,-9 10 261,1-1 1,-1 1 0,0 0-1,0 0 1,0 0-1,1 0 1,-1 0-1,0 0 1,0 0-1,0 0 1,1 0 0,-1 0-1,0 0 1,0 0-1,0 0 1,1 0-1,-1 0 1,0 1-1,0-1 1,0 0 0,1 0-1,-1 0 1,0 0-1,0 0 1,0 0-1,0 0 1,1 1 0,-1-1-1,0 0 1,0 0-1,0 0 1,0 0-1,0 1 1,0-1-1,2 3-10,-1 0-1,0 1 1,0-1-1,0 0 1,1 6-1,1 4-94,4 17 32,1-1 51,0-1-1,16 35 0,-21-56 35,1 1 0,0-1-1,0 0 1,1-1 0,-1 1 0,2-1 0,-1 0-1,1 0 1,0 0 0,0-1 0,0 0 0,1 0-1,7 4 1,-6-5 35,-1 0 0,1-1 1,0 0-1,-1-1 0,1 1 0,0-2 0,1 1 0,-1-1 0,0 0 0,0-1 0,10 0 1,-12-1-19,-1 0 0,1 0 0,-1-1 0,0 1 0,1-1 1,-1 0-1,0 0 0,0-1 0,-1 0 0,1 0 1,0 0-1,-1 0 0,0-1 0,0 1 0,0-1 1,0 0-1,6-9 0,0-2-13,0-1 1,-1 0-1,10-26 0,15-56 72,-21 61-62,26-96-177,-38 127 106,0 2 3,0 1 0,0 0 1,0 0-1,0 0 0,3-4 0,-4 7 38,1 0 1,-1-1-1,0 1 1,1-1-1,-1 1 0,0 0 1,1-1-1,-1 1 0,0 0 1,1 0-1,-1-1 1,1 1-1,-1 0 0,0 0 1,1 0-1,-1 0 1,1-1-1,-1 1 0,1 0 1,-1 0-1,1 0 0,-1 0 1,1 0-1,-1 0 1,1 0-1,-1 0 0,0 0 1,1 0-1,-1 1 1,1-1-1,-1 0 0,1 0 1,-1 0-1,1 1 0,-1-1 1,0 0-1,1 0 1,-1 1-1,0-1 0,1 0 1,-1 1-1,0-1 1,1 0-1,-1 1 0,4 3-14,-1-1 0,0 1 0,0 0 0,-1 0 0,1 0 0,-1 1 0,0-1 0,0 0 0,2 8 0,10 45 139,-12-42-158,4 15 44,3 56 0,-9-68 60,0-1 0,-1 1 0,-1 0-1,-6 27 1,7-43-37,1 1 1,-1-1-1,0 0 0,0 1 0,0-1 1,0 0-1,0 0 0,0 0 0,0 0 0,-1 0 1,1 0-1,-1 0 0,1 0 0,-1-1 1,0 1-1,0 0 0,0-1 0,0 0 0,0 1 1,0-1-1,0 0 0,0 0 0,-1 0 1,1 0-1,0-1 0,-1 1 0,1 0 0,0-1 1,-1 0-1,1 0 0,-1 0 0,1 0 1,0 0-1,-1 0 0,-3-1 0,-28-8-49,28 7 22,0 0 0,-1 0 1,1 1-1,-13-2 1,18 3-10,1 0 1,-1 0-1,1 0 1,-1 0-1,1 0 1,-1 0 0,1 0-1,-1 1 1,1-1-1,-1 0 1,1 0-1,-1 0 1,1 0 0,-1 1-1,1-1 1,0 0-1,-1 0 1,1 1-1,-1-1 1,1 0 0,0 1-1,-1-1 1,1 0-1,0 1 1,-1-1 0,1 1-1,0-1 1,0 1-1,-1-1 1,1 1-1,0-1 1,0 0 0,0 1-1,0-1 1,0 1-1,-1-1 1,1 1-1,0-1 1,0 1 0,0-1-1,0 1 1,0-1-1,1 1 1,-1-1-1,0 1 1,0-1 0,0 1-1,0-1 1,1 1-1,-1-1 1,0 1 0,0-1-1,1 1 1,0 2 13,0-1 0,1 1 0,0-1-1,-1 1 1,1-1 0,0 0 0,0 1 0,0-1 0,4 3 0,4 2 55,0-2 0,0 1 0,1-2-1,-1 1 1,1-1 0,0-1 0,0 0 0,0 0-1,1-1 1,17 0 0,10-1 365,68-7 0,-74 3-271,-16 3-191,11-1 218,-27 1-203,0 0 0,0 0 0,0 0 0,0 0 0,0 0 0,0-1 0,0 1 0,0 0-1,0-1 1,0 1 0,0-1 0,0 1 0,0-1 0,-1 1 0,1-1 0,1-1-1,0-6-1913,-2 8 1691,0 0 0,-1-1-1,1 1 1,0 0-1,-4-3-3696,3 3 3697,1 0-1,-1-1 1,1 1-1,0 0 1,-1 0-1,1 0 1,0 0-1,-1 1 1,1-1 0,0 0-1,-1 0 1,1 0-1,0 0 1,-1 0-1,1 0 1,-11 5-2831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4:0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291 125 3392,'3'-4'536,"5"-4"5749,-15 17-5756,2 0 0,-1 1 0,1 0-1,0 0 1,-3 13 0,2-10-193,-69 186 831,-27 59-136,66-165-456,-2 4 353,29-71 198,10-23-34,5-18-494,10-26-326,11-55 0,26-123-320,-31 139 174,4 1 0,3 0 0,4 3 0,55-97 0,-87 172-128,9-12-196,-10 13 192,0 0 1,1 0-1,-1 0 1,1 0-1,-1 0 0,1 0 1,-1 0-1,1 0 1,-1 0-1,0 0 1,1 0-1,-1 0 0,1 1 1,-1-1-1,0 0 1,1 0-1,-1 0 1,1 1-1,-1-1 0,0 0 1,1 0-1,-1 1 1,0-1-1,1 0 1,-1 1-1,0-1 0,0 0 1,1 1-1,-1-1 1,0 0-1,0 1 1,0-1-1,1 1 0,6 12-51,0 0-1,7 16 1,-3-4 69,4 11-23,20 67 0,0 42 203,-16-60 44,1 4-34,15 57 102,-8-52 699,-47-120-16176,9 13 13024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4:0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6560,'0'-4'2976,"28"-1"-2592,-6 2 1472,8 3-1088,12-9 832,5 5-928,0-4-448,1 2-160,-10 3 64,-1 3-64,-7-4-160,-8 8 32,-2-4 32,-6 3 32,-9-3-2464,4 6 1344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4:0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25 4896,'0'-20'1584,"0"20"-1550,0-1 0,1 1 0,-1-1 0,0 1 0,1 0 0,-1 0-1,0-1 1,1 1 0,-1 0 0,0-1 0,1 1 0,-1 0 0,1 0 0,-1 0 0,0 0 0,1-1 0,-1 1 0,1 0 0,-1 0 0,1 0 0,-1 0 0,0 0 0,1 0 0,-1 0 0,1 0 0,-1 0 0,1 0 0,-1 0-1,1 1 1,0-1 37,0 0-1,-1 1 0,1-1 0,0 0 0,-1 1 0,1-1 0,0 1 0,-1-1 0,1 1 0,-1-1 0,1 1 0,-1 0 1,1-1-1,-1 1 0,1 0 0,-1-1 0,0 1 0,1 0 0,-1-1 0,0 1 0,0 0 0,1 0 0,-1-1 1,0 1-1,0 0 0,0 0 0,0 1 0,2 23 901,-3 3-306,-1 1-1,-1-1 1,-2 0 0,-1 0 0,-16 48 0,17-62-114,1-8-947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0:58.4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1103 3328,'-11'14'1061,"11"-14"-993,-1 1 0,1-1-1,0 1 1,0-1 0,0 1-1,-1-1 1,1 1-1,0-1 1,0 1 0,0-1-1,0 0 1,0 1 0,0-1-1,0 1 1,0-1 0,0 1-1,0-1 1,0 1 0,0-1-1,0 1 1,0-1 0,0 1-1,0-1 1,1 1 0,-1-1-1,0 1 1,0-1 0,1 1-1,-1-1 1,0 0 0,1 1-1,-1-1 1,0 0 0,1 1-1,0-1 1,13 10 3011,-11-9-2894,-1-1 1,0 1 0,0-1 0,0 0-1,0 0 1,0 0 0,1 0-1,-1 0 1,0-1 0,0 1 0,0 0-1,0-1 1,0 0 0,0 1-1,0-1 1,3-2 0,36-21 1348,-32 18-1223,215-145 1801,-197 133-2028,-2-1-1,0-2 1,-2 0-1,0-2 1,39-49-1,-19 4 54,44-89-1,-74 131-110,90-183 321,-88 174-373,-2 0 1,-1-1-1,-2-1 0,9-60 1,-19 93 27,3-40 70,-3 42-87,0 1 0,0-1 0,0 1 1,0-1-1,0 0 0,0 1 0,0-1 1,-1 0-1,1 1 0,-1-1 0,1 1 1,-1-1-1,0 1 0,1-1 0,-1 1 1,0 0-1,0-1 0,0 1 0,0 0 1,0 0-1,-2-2 0,3 3-2,-1 0 1,0 0-1,0-1 0,0 1 0,0 0 1,0 0-1,0 0 0,0 0 1,0 0-1,0 0 0,0 1 0,0-1 1,0 0-1,0 0 0,0 1 0,0-1 1,0 0-1,1 1 0,-1-1 0,-1 2 1,-18 13-157,19-13 164,-18 18 21,0 0 0,2 2 0,1 0 1,0 1-1,2 0 0,-16 36 0,15-25-53,2 0-1,1 1 0,1 0 1,-9 65-1,14-64 191,1 0 0,1 64 0,4-87-24,2 0 1,-1 0-1,1-1 0,1 1 1,1 0-1,-1-1 1,2 0-1,0 0 1,0 0-1,1-1 1,10 15-1,-12-20-20,0-1-1,0 0 1,0-1-1,0 1 1,1-1-1,0 0 1,0 0-1,0 0 1,6 3 0,-8-6-40,0 0 0,0 1 1,0-1-1,0 0 1,1-1-1,-1 1 0,0-1 1,1 1-1,-1-1 0,1 0 1,-1 0-1,0 0 1,1-1-1,-1 1 0,0-1 1,1 0-1,-1 0 1,4-2-1,14-7 79,-2-1 1,1 0-1,-1-2 1,25-22-1,-29 23-135,-11 8-63,18-11-151,-21 15 202,-1 0 0,1 0 1,-1-1-1,1 1 0,-1 0 1,1 0-1,-1 0 0,1 0 1,-1 0-1,1 0 0,-1 0 1,1 0-1,-1 0 0,1 0 1,-1 0-1,1 0 0,-1 0 1,1 0-1,0 0 1,-1 0-1,1 1 0,-1-1 1,0 0-1,1 0 0,-1 1 1,1-1-1,-1 0 0,1 0 1,-1 1-1,0-1 0,1 1 1,-1-1-1,1 0 0,-1 1 1,0-1-1,0 1 0,1-1 1,-1 1-1,0-1 0,0 1 1,2 6 0,-1-1-1,0 0 1,0 1 0,-1-1 0,0 1 0,0-1 0,0 1 0,-1-1 0,0 1-1,-3 9 1,0 8 20,1 3 73,1 1 0,2-1-1,1 1 1,5 35 0,-6-61-67,0 0 0,1 0 1,-1-1-1,0 1 1,1 0-1,-1-1 1,1 1-1,0 0 0,-1-1 1,1 1-1,0-1 1,0 1-1,0-1 1,0 0-1,0 1 0,0-1 1,1 0-1,-1 0 1,2 2-1,-2-3 14,1 1 0,-1-1 0,1 0 0,-1 0 0,0 0 1,1 0-1,-1 0 0,1 0 0,-1 0 0,0 0 0,1 0 0,-1-1 0,1 1 0,-1 0 0,0-1 1,1 0-1,-1 1 0,0-1 0,0 0 0,0 1 0,1-1 0,-1 0 0,2-2 0,11-9 92,-1-1 0,0-1 0,12-15 0,25-27 86,-41 48-235,25-21-244,-32 27 243,1 0-1,-1 0 1,1 1-1,-1 0 1,1-1-1,0 1 1,-1 0-1,1 0 1,0 0-1,0 1 1,5-2-1,-7 2 14,-1 0 0,1 0 0,-1 0 0,1 0 0,0 1 0,-1-1 0,1 0 1,-1 0-1,1 0 0,-1 0 0,1 1 0,-1-1 0,1 0 0,-1 0 0,1 1 0,-1-1 0,1 0 0,-1 1 0,1-1 0,-1 1 0,1-1 0,-1 1 0,0-1 0,1 1 0,-1-1 0,0 1 0,0-1 0,1 1 0,-1-1 0,0 1 0,0-1 0,0 1 0,0-1 0,1 2 0,-1 2-30,0 0-1,0 0 0,0 0 1,-2 7-1,-36 206-114,23-161 84,-41 105 0,-64 112 458,113-258-362,-58 126 204,45-103-42,-38 55 0,55-87-151,-1-1 1,0 0 0,-1 0 0,1 0-1,-1 0 1,0-1 0,0 0 0,0 0-1,-1 0 1,-10 5 0,14-8-29,0 0 1,0 0-1,0-1 1,0 1-1,0 0 1,0-1-1,0 1 1,0-1-1,0 0 0,0 0 1,0 0-1,-1 0 1,1 0-1,0 0 1,0-1-1,0 1 1,0 0-1,0-1 0,0 0 1,0 0-1,0 1 1,0-1-1,0 0 1,1 0-1,-1-1 1,0 1-1,0 0 1,-2-3-1,-1-2-2,1 0 0,-1 0 0,1 0 0,0-1 0,0 1 0,-4-15 0,0 2 26,1 0 1,1 0-1,1-1 1,1 0-1,-3-24 1,7 34-45,0 1 0,0-1 0,0 0 1,2 1-1,-1-1 0,1 1 0,0 0 0,1-1 1,0 1-1,1 0 0,0 1 0,0-1 0,1 0 1,0 1-1,0 0 0,1 1 0,0-1 0,0 1 0,1 0 1,0 0-1,0 1 0,15-10 0,21-10 8,1 2-1,58-23 1,100-28 155,-185 70-142,18-8-61,70-14 0,-100 26-165,0 1 1,0-1-1,0 1 0,0 0 1,0 1-1,0-1 0,0 1 0,0 0 1,5 2-1,-4-1-508,-1 0-1,1 1 1,-1 0 0,0 0-1,0 0 1,0 1 0,0 0-1,-1-1 1,1 2 0,-1-1 0,6 8-1,16 22-2215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4:05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5408,'0'9'2432,"3"30"-2112,-3-18 1792,0 0-1216,0 3 416,0 6-768,0-4-352,6 2-96,-1-2 256,4-5-192,-4-3 128,4-3-160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4:0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5408,'-1'-5'2280,"3"17"-395,14 14 514,-11-17-1813,1 0-1,-1 1 1,4 10-1,6 23 384,16 49-443,-29-81-421,1 0 0,-2-1 0,1 1 0,-2 0 0,1 0 0,-3 19-1,-3-17-2689,13-29-8333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4:0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7712,'14'33'3520,"5"42"-3072,-10-36 1184,1-1-992,-1 13 160,5-6-480,-4-3-288,4-3-32,-5-6 192,5 0-96,-3-6 256,-3-3-224,-2-6-1792,2-6 896,-11-4-5344,3-1 3392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4:26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1410 176 1728,'-2'-2'2353,"2"2"-2196,0-1 0,-1 1 0,1 0 0,0 0 0,0 0 0,0-1 0,0 1 0,0 0-1,0 0 1,0 0 0,0-1 0,0 1 0,0 0 0,0 0 0,0 0 0,0-1 0,0 1 0,0 0-1,0 0 1,0 0 0,1-1 0,-1 1 0,0 0 0,2-10 1713,-2 10-1786,0-1 0,0 0 0,0 1 0,0-1 0,0 0 0,0 1 0,0-1 0,0 0 0,0 1 0,0-1 0,0 0 0,0 1 0,-1-1 0,1 1 0,0-1 0,-1 0 0,1 1 0,0-1 0,-1 1 0,1-1 0,0 1 0,-1-1 0,1 1 0,-1-1 0,1 1 0,-1-1 0,0 0 0,-4-2 124,-1-6 228,6 8-389,-1 0-1,1 0 1,-1 0 0,1 0-1,-1 0 1,1 0 0,-1 1-1,0-1 1,1 0 0,-1 0-1,0 1 1,1-1 0,-1 0-1,-2 0 1,-7-7 466,8 6-437,0 0-1,0 1 1,-1-1-1,1 1 1,0 0 0,-1-1-1,1 1 1,-1 0 0,-3-1-1,-22-3 129,0 1-1,0 1 0,-1 2 1,1 1-1,0 1 1,-36 5-1,39-1-89,1 0 0,-1 2 1,1 0-1,0 2 0,1 0 0,0 2 0,1 1 0,0 0 0,-31 24 0,22-14 176,-13 10 28,28-19-173,0 0 0,-1-2 0,0 0 0,-24 11 0,-78 28 258,78-34-411,-34 11 230,-46 21 368,108-41-530,0 0 0,0 1 0,1 0 0,0 1 0,0 1 0,-16 17 0,13-8 34,0 0 0,2 1-1,0 0 1,2 1 0,0 0-1,1 1 1,1 0-1,-9 41 1,-20 110 413,33-154-340,-9 20 0,-2 12-112,11-32 107,1 0 0,0 0-1,2 0 1,0 1 0,2 32 0,5 57 142,2-27-46,19 87 1,-22-152-239,1 8 34,15 42 0,-16-57-27,2 7 159,1 0 1,19 32 0,-20-41-151,1 0 1,0 0-1,0 0 1,1-1-1,0 0 1,0 0-1,0-1 0,1 0 1,0-1-1,1 0 1,18 8-1,9 0-1,71 15 0,-97-26-4,60 14 126,-1 3-1,104 43 1,-154-53-70,-4-1-69,0-1-1,0-1 0,1 0 1,0-1-1,20 3 1,7-4 145,-1-3 0,54-4 1,85-18-20,-150 17-147,-1-2 0,0-2-1,0 0 1,-1-2 0,0-1-1,-1-2 1,52-30 0,-23 8 21,110-50 1,-132 69-90,37-23-1,-62 33 55,9-7 15,-1 0 1,-1-2-1,0 0 0,-1-1 1,0 0-1,-2-2 1,0 1-1,-1-2 0,21-35 1,-10 8-148,-1-2-1,-3 0 1,18-61 0,-33 92 98,39-135-303,-37 117 320,-1 0 0,3-50 0,-7-1-3,-11-130-1,2 173-106,-15-53 0,15 77 105,-1 1 0,0 0-1,-2 0 1,0 1 0,-1 0-1,-1 1 1,-12-15 0,-2 0 81,-2 2 0,-55-49 0,-71-39 40,136 104-73,-2 1 1,1 1-1,-2 0 1,-26-10 0,33 16 37,-65-25 40,69 28-82,-1-1-1,1 1 0,-1 0 1,1 1-1,-1 0 1,-14 1-1,11 2-31,0 0 1,1 1-1,-1 0 1,1 1-1,-24 10 0,-54 36-452,72-40 382,-104 69-1034,66-43-3893,46-25 3505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4:3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717 132 2240,'0'0'8181,"-14"1"-5578,-6-13-1341,5 1-588,-25-16 399,24 15-704,0 1 0,0 1-1,-1 1 1,-19-8 0,26 12-213,-1 1-1,0 1 1,0-1 0,-1 2 0,1 0 0,-1 0 0,1 1 0,-18 0-1,4 3 56,16-2-120,0 1 1,0-1-1,1 2 0,-16 3 0,14-1-31,1 0-1,0 1 1,0 0-1,0 0 1,1 1-1,-12 9 1,1 3 253,-20 25 1,32-35-265,-9 14 164,-4 4-122,8-12 23,-15 19 0,7-6-48,7-10 87,1 1-1,1 0 1,1 1 0,1 0 0,-12 34 0,18-46-61,0 1 1,1 0-1,0 0 0,0 0 0,1 0 1,0 0-1,1 0 0,-1 0 0,2 9 1,2 15-1,0 6 104,9 18 335,-6-23-239,2 0 0,17 48 1,-22-76-245,-1-1 1,1 1 0,0 0 0,1-1 0,-1 1 0,1-1 0,-1 0-1,1 0 1,6 4 0,6 4 108,22 11 0,-17-10-143,-11-6-34,57 32 203,-58-35-115,-1-1 0,1 0 0,0 0 0,0 0 0,0-1 0,14 1 1,9-2 33,-1 0 1,1-3 0,0 0 0,0-2-1,-1-2 1,0 0 0,0-2 0,0-2 0,-1-1-1,48-24 1,-68 29-430,0 0 0,-1 0 0,0-1-1,11-10 1,26-35-4794,-40 45 2547,0 1 0,0 0 1,0 0-1,14-9 0,-6 9-1431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4:46.620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1350 182 2560,'-7'3'12860,"5"-4"-12756,0 1-1,0-1 1,1 1-1,-1-1 1,0 1 0,0 0-1,0 0 1,0 0-1,1 0 1,-3 0-1,1 0-28,1 0-1,0 0 1,-1 0-1,1 0 1,-1 0-1,1-1 0,0 1 1,-1-1-1,1 1 1,0-1-1,-1 0 1,1 0-1,0 0 0,0 0 1,-2-2-1,-9-3 335,4 2-336,7 3-57,0 0 0,0 0-1,1 1 1,-1-1 0,0 0 0,0 1 0,0 0-1,0-1 1,0 1 0,0 0 0,0 0 0,0 0-1,0 0 1,0 0 0,-3 1 0,-3 0 85,0 0-1,-1 0 1,1-1 0,-1-1 0,1 1-1,-1-1 1,-9-3 0,-10 0 85,0 3-117,1 1 0,-54 7 0,35-2 182,-21 1 171,62-6-410,0 1 0,0-1 0,0 1 0,0 1 1,1-1-1,-1 1 0,-7 3 0,-32 19-109,-52 45 534,76-52-431,1 1 1,1 2-1,0 0 1,-20 31-1,-21 49 45,38-63 54,-33 48 0,26-48-19,9-10-75,-41 43-1,42-52 124,10-11-144,0 0 0,1 0 0,0 1 0,0 0 0,1 0-1,0 1 1,-6 11 0,11-18 11,0-1 0,0 1-1,1-1 1,-1 1 0,1 0-1,-1-1 1,1 1 0,-1 0-1,1-1 1,0 1 0,0 0-1,0 0 1,0-1 0,0 1-1,1 2 1,-1-4 18,0 0 0,1 1-1,-1-1 1,0 0 0,1 0 0,-1 0 0,0 0-1,0 1 1,1-1 0,-1 0 0,0 0 0,1 0-1,-1 0 1,0 0 0,0 0 0,1 0-1,-1 0 1,0 0 0,1 0 0,-1 0 0,0 0-1,1 0 1,-1 0 0,0 0 0,1 0 0,-1 0-1,0-1 1,0 1 0,1 0 0,-1 0 0,0 0-1,1 0 1,-1-1 0,0 1 0,0 0 0,0 0-1,1 0 1,-1-1 0,0 1 0,0 0 0,0 0-1,1-1 1,-1 1 0,0 0 0,0-1-1,14-18 70,-10 13 21,11-19-113,-2-2 0,0 1-1,-2-2 1,12-41 0,-4 15 79,-14 35-33,0 1 0,4-25 0,-5 19-19,-3-15-18,-1 25-5,0 14 9,0-1 0,0 0 0,0 0 0,-1 0 0,1 1 0,0-1 0,0 0-1,0 0 1,-1 1 0,1-1 0,0 0 0,-1 0 0,1 1 0,0-1 0,-1 0 0,1 1-1,-1-1 1,1 1 0,-1-1 0,0 1 0,1-1 0,-1 1 0,0-1 0,1 1 0,-1-1 0,0 1-1,1 0 1,-1-1 0,0 1 0,0 0 0,1 0 0,-3-1 0,-1 1-17,-1-1-1,0 1 1,1 0 0,-8 1 0,0 0-26,7 0-5,0 0-1,-1 0 1,1 0 0,0 1 0,0 0-1,0 0 1,0 0 0,0 0 0,0 1-1,-8 6 1,-20 12 167,10-9-240,23-12 113,0 1-2,0-1 0,-1 0 1,1 1-1,0-1 1,-1 0-1,1 0 1,0 1-1,-1-1 1,1 0-1,0 0 1,-1 0-1,1 0 1,0 1-1,-1-1 0,1 0 1,0 0-1,-1 0 1,1 0-1,-1 0 1,1 0-1,0 0 1,-1 0-1,-3 0-30,-2 9 14,0 0 0,1 1-1,-5 10 1,-3 19-8,2-1 0,-8 46 0,18-77 29,-4 20 23,-2 49 1,10-29 292,-3-45-314,1-1 0,-1 1 0,1 0 0,-1-1 0,1 1 0,0-1 0,0 1 0,-1-1 0,1 1 0,2 1 0,4 8 179,-4-3 621,-3-8-789,0 0 1,0 0 0,0 0 0,0 0 0,0 0 0,0 0 0,0 0-1,0 0 1,0 0 0,0 0 0,0 0 0,0 0 0,1 0 0,-1 0-1,0 0 1,0 0 0,0 0 0,0 0 0,0 0 0,0 0 0,0 0-1,0 0 1,0 0 0,4-10-79,5-5 98,1 0-1,18-21 1,5-9 29,19-32-150,4 2 1,87-92-1,-56 85 95,-72 69-58,2 1 1,-1 1-1,33-17 0,-1 9 49,1 1-1,66-14 1,-77 22 57,2 1-7,0 2-1,47-2 1,-16 5-327,37-4 267,-98 6-2,-7 2 12,0-1 0,0 1 0,0 0 0,-1 0 0,1 0 0,0 0 0,0 1 0,0-1 0,0 1 0,0 0 0,-1 0 0,6 2 0,-35 14 212,17-13-183,0 0 1,0-1 0,0 0-1,0-1 1,0 0-1,-1-1 1,-10 1 0,-69-6 387,82 4-483,1 0 1,-1-1-1,1-1 1,-1 1-1,1-1 1,0 0-1,0 0 1,0-1-1,-9-5 1,16 8 51,0 0 1,0 0-1,-1 0 1,1-1-1,0 1 1,0 0-1,-1 0 1,1 0-1,0-1 0,0 1 1,0 0-1,0 0 1,-1-1-1,1 1 1,0 0-1,0-1 1,0 1-1,0 0 1,0 0-1,0-1 0,0 1 1,0 0-1,0-1 1,0 1-1,0 0 1,0-1-1,0 1 1,0 0-1,0 0 0,0-1 1,0 1-1,0 0 1,0-1-1,9-10-212,13-5 4,-3 6 152,1 1 0,0 1 0,27-7 0,63-11-156,-92 23 199,-1 1 1,1 1-1,28 1 1,-12 1 132,70-10-97,-95 9 1093,-9-2-1048,0 0 0,0 0 0,-1 1 0,1-1-1,-1 0 1,1 0 0,-1 0 0,0 0 0,0 0 0,0 1 0,0-1 0,0 0 0,0 1 0,0-1 0,-2-1-1,-26-21 182,24 20-225,0 0-1,0 0 1,0 0 0,-5-7-1,7 8 30,-7-9-452,10 12 399,0 0 1,0 0-1,-1 0 0,1-1 1,0 1-1,0 0 0,0 0 0,0 0 1,0 0-1,-1 0 0,1 0 0,0 0 1,0-1-1,0 1 0,0 0 0,0 0 1,0 0-1,0 0 0,0 0 0,0-1 1,0 1-1,0 0 0,0 0 1,0 0-1,-1 0 0,1-1 0,0 1 1,0 0-1,0 0 0,1 0 0,-1 0 1,0 0-1,0-1 0,0 1 0,0 0 1,0 0-1,0 0 0,0 0 1,0-1-1,0 1 0,0 0 0,0 0 1,0 0-1,0 0 0,1 0 0,-1 0 1,0-1-1,0 1 0,0 0 0,0 0 1,0 0-1,0 0 0,1 0 1,-1 0-1,0 0 0,0 0 0,0 0 1,0 0-1,1 0 0,-1 0 0,0 0 1,0 0-1,0-4-675,1 6 515,16 2-164,50 59 171,-50-48 167,0-1-1,2-1 1,32 19-1,20 13-103,-31-18 164,-22-16 28,-2 0-1,28 24 1,-41-32 9,6 6 581,-10-6-358,-8-3-186,-6-4-156,0 1 1,0-2-1,0 0 0,1-1 1,-1-1-1,-25-16 1,14 6-30,1-1 1,-38-36-1,55 45 19,0-1 0,1 1 0,1-2 0,0 1 0,0 0 0,1-1 0,-4-14 0,2 11-60,6 12 16,0 0 1,1 0 0,-1 0 0,0 0 0,1 0 0,-1 0 0,1 0 0,-1 0-1,1 0 1,0 0 0,0 0 0,0 0 0,0-3 0,1 5 56,-1 0 0,1 0 0,-1 0 1,1 1-1,-1-1 0,1 0 0,-1 0 1,1 0-1,-1 0 0,1 1 0,-1-1 1,1 0-1,-1 0 0,0 1 0,1-1 1,-1 0-1,1 1 0,-1-1 0,0 1 1,1-1-1,-1 0 0,0 1 0,1 0 1,12 15 92,-8-8-140,6 3 11,1 0-1,25 18 1,2 3 187,23 22 142,-36-33-197,-1 1 0,-1 1 0,0 2 1,29 40-1,-38-40-73,-1 1 1,-2 0 0,18 53-1,-21-51 115,-1 1 0,-2 0 0,0 0 0,-3 1 0,1 30 0,-8-1 492,4-58-592,0-1 0,1 1-1,-1-1 1,0 1 0,0-1 0,0 1-1,0-1 1,0 1 0,0-1 0,-1 1 0,1-1-1,0 1 1,0-1 0,0 1 0,0-1 0,0 1-1,-1-1 1,1 0 0,0 1 0,-1-1 0,1 1-1,0-1 1,0 0 0,-2 1 0,2-1-2,-1 0-1,1 0 1,-1 0 0,1 0 0,0 0-1,-1-1 1,1 1 0,-1 0 0,1 0 0,-1-1-1,1 1 1,0 0 0,-1-1 0,1 1 0,-1 0-1,1-1 1,0 1 0,0-1 0,-1 1 0,-2-4-10,1 1 1,0-1 0,0 0-1,-3-7 1,-1-16-24,-4-42 0,7 39-27,-1-32 44,2 13 15,1-49-264,2 40-79,0 56 315,-1 0 0,0 0 0,0 0-1,1 0 1,-1 0 0,1 0 0,0 0-1,-1 1 1,1-1 0,0 0 0,0 0-1,2-1 1,-2 1 48,0 0 0,0 0-1,0 0 1,0 0 0,0 0 0,0 0-1,0 0 1,-1 0 0,1 0-1,-1-1 1,0 1 0,1-3 0,-1-26-870,11 56 273,-6-16 573,0 1 1,0 0-1,4 16 0,-4 11 11,-3 0 0,-2 60-1,0-42-18,-6 46 148,1-4 162,2-81-149,3-15-141,-1 0-1,1 0 1,0 0-1,-1 0 1,1 0 0,0 0-1,0 0 1,0 0-1,-1 0 1,1 0 0,0 0-1,1 0 1,-1 0-1,0-1 1,0 1 0,1 2-1,0-2 135,4-12 230,0-5-315,0 0 0,-2 0 0,5-29 0,2-15-103,-4 28-101,3-13-222,-8 41 177,-2 5 6,-2 9 8,-6 87-150,8-69 341,-1 0 0,-1-1 0,-9 34 0,1-20-47,-2-2 0,-29 62 0,30-74 261,8-19-131,1 1-1,-1-1 1,-1 0 0,0-1 0,-9 13 0,25-45 152,-4 12-286,-1 0-1,0 0 1,4-14-1,9-21 82,20-47 56,-31 74-85,-2 4-60,0 4-30,5-22 0,-3 2 40,-5 25-15,-1 0-1,0 0 1,-1 0-1,0 0 1,1-9 0,3-9-186,-1 7 363,-3 15-91,0 0-1,0 0 0,0 1 1,-1-1-1,1-4 1,-9 105-1206,1-34 1175,4-44-12,-1 0 0,-1 0 0,-1-1 0,-1 0 0,0 0 0,-11 18 0,6-10 21,0 0-76,-23 55-144,30-70 379,0 2 184,8-13-202,5-7-44,-6 6-110,14-13 27,0 0 0,-1-1 0,-1-1 0,-1 0 0,19-29 0,-20 31-218,-10 11 120,-4 5 1,-79 76-390,-40 52 639,105-112-192,-85 104 96,12-15 172,81-97-214,-11 12 63,19-22-121,-1 1 0,1-1 0,-1 1 0,1 0 0,-1-1 0,1 1 0,-1-1 0,1 0 0,-1 1 0,1-1-1,-1 1 1,0-1 0,1 0 0,-1 1 0,0-1 0,1 0 0,-1 0 0,0 0 0,1 1 0,-1-1-1,0 0 1,-1 0 0,2 0-2,0-1 0,-1 1 0,1 0 0,0-1 0,-1 1 0,1 0 0,0-1 0,-1 1 0,1 0 0,0-1 0,0 1-1,-1-1 1,1 1 0,0 0 0,0-1 0,0 1 0,0-1 0,0 1 0,-1-1 0,1 1 0,0-1 0,0 1 0,0-1 0,0 1 0,0-13-6,0 1 0,0 0 0,2 0 0,-1 0 0,1 0 1,7-21-1,30-74-52,-12 48 95,40-64-1,-35 67-10,-27 47 28,-1-1 1,7-17-1,-11 27-56,0-1 0,0 1 0,0-1 1,1 1-1,-1 0 0,0-1 0,0 1 0,0-1 0,0 1 1,0-1-1,0 1 0,0-1 0,0 1 0,0-1 0,0 1 1,0 0-1,0-1 0,0 1 0,-1-1 0,1 1 0,0-1 1,0 1-1,0 0 0,-1-1 0,1 1 0,0-1 0,0 1 0,-1-1 1,0 1-14,0-1 1,0 1 0,0 0 0,0 0-1,0 0 1,0 0 0,0 0 0,0 0 0,0 0-1,0 0 1,0 0 0,0 0 0,0 0-1,0 1 1,1-1 0,-2 1 0,-6 1-32,1 1 0,0 0 0,0 1 0,0 0 0,1 0 0,0 1 0,-1-1 0,1 1 0,1 1 0,-6 5 0,-6 9-71,-29 42 1,12-3 200,-45 102 1,-14 28 479,52-120-323,46-99-16,88-269-37,6 47-137,-76 196-36,82-219 50,-104 271-61,4-6 2,-1-1 1,-1 0 0,0 0-1,0 0 1,-1 0 0,0-13 0,-4 11-20,2 13 11,-1 0-1,1-1 1,0 1 0,0 0 0,0 0 0,0 0 0,0 0-1,-1-1 1,1 1 0,0 0 0,0 0 0,0 0 0,-1 0-1,1 0 1,0 0 0,0 0 0,0 0 0,-1 0 0,1 0-1,0 0 1,0 0 0,-1 0 0,1 0 0,0 0 0,0 0-1,-1 0 1,1 0 0,0 0 0,-1 0 0,-1 1-35,0 0 0,-1 1 0,1 0 0,0-1 0,0 1 0,-3 3 0,4-5 34,-13 14-58,1 1 0,0 1-1,0 0 1,-9 17 0,19-27 53,-85 139-213,-2 3 28,-225 290 493,191-292 207,107-127-468,0 5-12,11-15-49,6-8-6,2-3-15,72-98 135,111-189 32,-146 221-88,-3-2 1,45-123-1,1-59-115,-79 243 83,0 0-47,0 1 0,-1 0 0,0-1 0,0 1 0,1-13 0,-5 16-158,-3 9 95,-6 13-59,-13 24-16,-51 63 0,30-44 141,-62 80 28,-56 78 15,-6 36 175,141-210-130,-21 25 153,-4 6 176,43-62-274,10-13-101,0 0-1,0 0 1,0 0-1,0 0 1,0-1 0,0 1-1,-1 0 1,1 0-1,0 0 1,0 0 0,0 0-1,0 0 1,0-1-1,0 1 1,0 0 0,0 0-1,0 0 1,0 0-1,0-1 1,0 1 0,0 0-1,0 0 1,0 0-1,0 0 1,0-1-1,0 1 1,0 0 0,0 0-1,0 0 1,0 0-1,0-1 1,0 1 0,0 0-1,0 0 1,0 0-1,0 0 1,0 0 0,0-1-1,1 1 1,-1 0-1,0 0 1,0 0 0,17-45-38,69-130-102,80-91-17,-83 137 275,133-227 126,-113 173-431,-88 157 164,-15 26 20,0 0 1,0 0-1,1-1 0,-1 1 0,0 0 0,0 0 0,0-1 0,0 1 1,0 0-1,0-1 0,0 1 0,0 0 0,0 0 0,1-1 1,-1 1-1,0 0 0,0 0 0,-1-1 0,1 1 0,0 0 0,0-1 1,0 1-1,0 0 0,0 0 0,0-1 0,0 1 0,0 0 1,0 0-1,-1-1 0,1 1 0,0 0 0,0 0 0,0-1 0,-1 1 1,0 0-3,0 0 0,0 0-1,0 1 1,0-1 0,0 0 0,0 1 0,0-1 0,0 1 0,0-1 0,0 1 0,1-1 0,-1 1 0,0 0 0,0-1 0,0 1 0,0 1 0,-89 88-196,75-75 181,-36 38-61,-77 85-48,-141 208 224,191-229-91,-31 43 156,44-67 9,56-83-69,7-11-49,4-9-13,86-205-94,-63 159 36,134-260-205,-108 232 250,100-126 1,-128 181-64,-22 29 25,-1-1 0,0 1 0,0-1 0,1 1 0,-1-1 0,0 1 0,0-1-1,0 1 1,0-1 0,1 1 0,-1-1 0,0 0 0,0 1 0,0-1 0,0 1 0,0-1 0,0 1 0,-1-1 0,1 1 0,0-2 0,-5 2-145,-6 8-9,-29 38-18,2 1 1,-40 66 0,34-48 210,-219 281 544,223-300-469,-59 64 158,95-106-244,-15 13 22,18-17-40,1 1 0,-1-1 0,0 0 0,1 0-1,-1 1 1,1-1 0,-1 0 0,0 0 0,1 0 0,-1 0-1,0 0 1,1 0 0,-1 0 0,0 0 0,1 0 0,-1 0 0,1 0-1,-1 0 1,0 0 0,1-1 0,-1 1 0,0 0 0,1 0 0,-1-1-1,1 1 1,-1 0 0,1-1 0,-1 1 0,0-1 0,0 0-2,1 0 1,-1 1 0,1-1 0,-1 0 0,1 0-1,-1 1 1,1-1 0,-1 0 0,1 0 0,0 0-1,0 1 1,-1-1 0,1 0 0,0 0 0,0 0-1,0 0 1,0 0 0,0 1 0,0-2 0,1-7-3,0 1 1,0-1-1,1 1 1,0-1-1,5-11 1,20-45 48,-22 56-32,82-205 160,-76 181-165,-1-1-1,-2 0 0,-1-1 0,3-51 0,-10 86-5,1-10-1,-1 0 0,0 0 0,-1 0 1,-3-17-1,4 26-8,0-1 0,-1 1 1,1-1-1,-1 0 0,1 1 0,-1-1 1,0 1-1,1 0 0,-1-1 0,0 1 1,0-1-1,0 1 0,0 0 1,0 0-1,0 0 0,0 0 0,-1-1 1,1 1-1,0 1 0,0-1 1,-1 0-1,1 0 0,-1 0 0,1 1 1,-1-1-1,1 1 0,-1-1 0,1 1 1,-1 0-1,0-1 0,1 1 1,-1 0-1,1 0 0,-1 0 0,0 0 1,1 1-1,-4 0 0,-1 1-21,0 0-1,0 0 1,0 1-1,0 0 0,0 0 1,1 0-1,0 1 1,-7 5-1,-39 39-254,-30 44 55,36-38 167,3-6-52,-38 58 1,67-84 209,10-16-6,0 0 1,-1 0-1,0 0 0,0 0 1,0-1-1,-1 1 1,-6 5-1,21-53 317,-4 19-379,0 1 0,-1-1 0,-2-1 1,0 1-1,-2 0 0,0-1 0,-2 1 1,-5-38-1,6 58-43,-1 1 0,1-1 0,-1 1 0,1-1 0,-1 1 0,0 0 1,0-1-1,0 1 0,-1 0 0,-1-3 0,3 4 7,-1 1 0,1 0 0,-1-1-1,0 1 1,1 0 0,-1-1 0,1 1 0,-1 0 0,0-1-1,1 1 1,-1 0 0,1 0 0,-1 0 0,0 0 0,1 0 0,-1 0-1,0 0 1,1 0 0,-1 0 0,0 0 0,1 0 0,-1 0 0,0 0-1,1 0 1,-1 1 0,1-1 0,-1 0 0,0 0 0,1 1-1,-1-1 1,1 0 0,-1 1 0,1-1 0,-1 1 0,1-1 0,-1 1-1,0 0 1,-3 3-27,0 1-1,0 0 1,0 0-1,1 0 1,0 0-1,-5 9 1,-15 41-194,15-36 241,-2 10-63,1 1 1,2 0 0,0 0 0,-4 61 0,11-45 142,1 0 1,2 0-1,9 49 1,-2-26 139,-4-30-127,2 1 0,2-1 0,18 45 0,-24-74-80,1-1 1,1 0-1,11 16 1,-4-6 64,-9-14-66,0 1 1,0-1 0,0 0 0,1-1-1,0 1 1,0-1 0,0 0 0,1 0-1,-1 0 1,9 3 0,0-1 65,0 0 1,1-1-1,20 4 0,1-3 2,0-1-1,43-1 1,-47-2 171,11 0-184,-1-1 1,0-3 0,77-12-1,-116 14-95,0 0 1,1-1-1,-1 1 0,0 0 0,6 1 0,5 0 817,-16-4-750,-1-1 1,1 1-1,-1 0 1,0 0-1,-1 0 1,1 1-1,0-1 1,-8-4-1,2 1-67,-10-5 10,0 0 0,-1 1 0,-33-12 0,19 9-136,19 7 117,-143-67-11,121 54-35,-46-33 1,72 45 49,1-1 1,1 0-1,0 0 1,0-1 0,0 0-1,1-1 1,0 0-1,1 0 1,-9-16-1,9 10-81,1 1 0,0-1 0,-6-25 0,11 34 79,0 1 0,0-1 0,1 0 0,-1 1 0,1-1 0,1 1-1,-1-1 1,1 0 0,0 1 0,1-1 0,0 1 0,3-9 0,-4 14-10,0-1 1,0 0 0,0 0-1,0 0 1,0 1 0,1-1-1,-1 1 1,0-1-1,1 1 1,0-1 0,-1 1-1,1 0 1,0 0-1,0 0 1,2-1 0,0 0-3,-1 1 0,1 0 0,0 0 1,0 1-1,0-1 0,-1 1 0,8 0 0,3 1-20,1 1 0,-1 0 1,20 7-1,-34-9 55,36 11-25,-1 2-1,0 2 1,-2 1 0,0 1 0,0 2 0,-2 1 0,0 2 0,33 31 0,-50-41 60,-1 0-1,-1 1 1,0 1 0,-1 0 0,11 18 0,-21-31 17,0 0 1,-1 0 0,1 0 0,-1 0 0,0 0-1,1 0 1,-1 0 0,0 0 0,1 0 0,-1 0 0,0 1-1,0 0 1,0-2-35,0 1 0,0-1 0,0 1 0,0-1 0,-1 0 0,1 1 0,0-1 0,0 0 0,0 1 0,-1-1-1,1 0 1,0 1 0,0-1 0,-1 0 0,1 1 0,0-1 0,0 0 0,-1 0 0,1 1 0,0-1 0,-1 0 0,1 0 0,0 0 0,-1 1 0,-2-1 21,1 0 0,0 1 0,-1-1 1,1 0-1,0 0 0,-1-1 1,1 1-1,0 0 0,0-1 0,-1 0 1,1 1-1,-4-3 0,-117-62 271,91 47-330,-242-126-523,269 142 442,1 0-1,-1 0 1,1 1-1,-1 0 0,0 0 1,1 0-1,-10 0 1,14 1 79,-1 0 0,0 0 1,0 0-1,0 0 0,0 0 0,0 0 0,0 1 1,0-1-1,1 0 0,-1 1 0,0-1 1,0 1-1,0-1 0,1 1 0,-1-1 1,0 1-1,1-1 0,-1 1 0,-1 1 1,2-1 6,-1 0 0,1 1 0,-1-1 0,1 1 0,0-1 0,-1 0 0,1 1 0,0-1 0,0 1 0,0-1 0,0 0 0,0 1 0,0-1 0,1 1 0,-1-1 0,0 0 1,1 2-1,3 8-4,1 0 0,-1 0 1,2-1-1,0 0 1,0 0-1,0 0 0,1-1 1,14 14-1,0-1 65,2-2-1,32 23 1,71 38 16,-56-40-53,-25-12 81,2-3-1,54 22 1,-75-38-39,-1-1 0,2-1 0,-1-2 0,1 0 0,53 3 0,-28-7 136,0-3 1,1-2 0,-1-2-1,54-13 1,-97 16-182,-1-2 0,1 1 0,-1-1 0,0 0 1,0-1-1,0 0 0,8-7 0,11-7 50,-23 17-46,3-2-7,0 0 1,-1-1-1,1 0 1,-1 0 0,0 0-1,0-1 1,-1 0-1,7-8 1,-12 13-3,7-8 13,-1-2-1,9-18 0,-1 6-95,-12 21 63,0-1 1,0 0 0,0 0 0,0 0-1,0 0 1,-1-1 0,0 1 0,1 0-1,-1-1 1,-1 1 0,2-5 0,-4 11-42,1-1 1,-1 1 0,0-1 0,0 0-1,0 1 1,0-1 0,0 0 0,-1 0-1,1 0 1,-1-1 0,-3 3 0,-6 5 47,-9 9 82,-1-2 1,0 0 0,-1-2 0,0 0-1,-38 15 1,20-13 75,0-2 0,-76 16 0,24-3-326,107-25-340,16-2 556,111-19 294,-104 13-279,-16 2 37,0-1 1,0-1 0,-1-1-1,1-1 1,-1-1 0,29-17-1,-25 11 4,-1-2-1,0 0 1,-1-1 0,29-33-1,8-9 83,-26 27-147,-2 0 0,-1-2 1,30-45-1,25-40 208,-74 105-306,-1-1-1,16-31 0,-26 46 37,1-1 1,0 0-1,-1 0 0,1 0 1,-1 0-1,0 0 0,1 1 1,-1-1-1,0-3 0,0 5 18,0-1 0,0 1 0,-1-1 0,1 1 0,0 0 0,0-1 0,0 1 1,0-1-1,0 1 0,-1 0 0,1-1 0,0 1 0,0 0 0,-1-1 0,1 1 0,0 0 0,0-1 0,-1 1 0,1 0 0,0-1 0,-1 1 0,1 0 0,0 0 0,-1 0 0,1-1 0,-1 1 0,1 0 0,0 0 0,-1 0 0,1 0 0,-1 0 0,1 0 0,0 0 1,-1 0-1,1 0 0,-1 0 0,1 0 0,-1 0 0,1 0 0,0 0 0,-1 0 0,1 0 0,-1 0 0,1 0 0,0 1 0,-1-1 0,1 0 0,0 0 0,-1 1 0,1-1 0,-1 1 0,-9 5-33,0 1 0,0 0 0,0 1 0,1 0 0,-8 9-1,8-8-9,-1 2 1,0 1 0,0 0 1,1 0-1,1 1 0,-12 23 0,0 0-18,-92 187-2,88-173 170,15-33-64,1 1-1,1-1 0,-9 33 1,16-50-18,1-1-1,-1 1 1,0 0 0,0 0 0,0 0-1,0 0 1,1 0 0,-1 0 0,0 0 0,0-1-1,0 1 1,1 0 0,-1 0 0,0 0-1,0 0 1,1 0 0,-1 0 0,0 0-1,0 0 1,0 0 0,1 0 0,-1 0 0,0 0-1,0 0 1,0 1 0,1-1 0,-1 0-1,0 0 1,0 0 0,0 0 0,1 0-1,-1 0 1,0 0 0,0 1 0,0-1 0,0 0-1,0 0 1,1 0 0,-1 0 0,0 0-1,0 1 1,0-1 0,0 0 0,0 0-1,0 0 1,0 1 0,0-1 0,1 0-1,-1 0 1,0 0 0,0 1 0,0-1 0,0 0-1,0 0 1,0 1 0,0-1 0,0 0-1,0 0 1,-1 0 0,1 1 0,0-1-1,0 0 1,0 0 0,0 1 0,18-17 135,-12 11-82,48-43-100,83-98 0,-113 119 0,18-15-33,-25 26 126,24-29 1,-38 42-98,0 0 0,0 0 0,0 0 0,0 0 0,1 1 0,-1-1 0,7-3 0,10-7 350,-26 23-382,0 0 0,1 0 0,0 0 1,-5 18-1,-6 10 54,-2-1-81,10-24 67,2 1-1,0-1 0,-6 19 0,4-9 152,7-20-112,-1 1 0,1 0 0,0-1 1,-1 1-1,2 0 0,-1 0 0,0 5 0,1-7-4,-1 0 0,1 1 0,-1-1 0,0 0 0,0 0 0,1 0 0,-3 2-1,-3 11-94,4-9 149,-1 1 0,1-1 0,-1 1 0,-8 11 0,8-13-25,7-11 269,10-10-111,14-23 0,-18 18-91,-1-1 0,0 1 0,4-24 1,-4 18-13,-5 14-55,11-34 24,-2 0-1,14-85 1,-15-29 102,-11 143-153,0 1 0,-2 0 0,0-1 1,-6-30-1,-23-63 117,27 101-132,-1 1 6,1 0 1,-1 0-1,0 1 1,-1 0-1,1 0 1,-2 0-1,1 0 1,-9-8 0,3 5-10,0 0 1,-1 1-1,0 1 1,-21-13-1,5 7 12,0 1 1,0 2-1,-2 1 0,-43-11 0,55 18 10,-1 1 0,0 1 1,0 0-1,0 2 0,0 0 0,-27 4 0,-2 3-150,-56 17 0,51-9 71,0 3 1,-62 30-1,-89 64 200,143-70-17,39-25-133,-30 16 0,43-28-12,6-3 34,0 0 0,0 0 1,-1 0-1,1-1 0,-1 1 0,1-1 1,-1 0-1,1 0 0,-5 0 1,7-1-4,1 0 0,0 0 0,0 0 0,-1 0 0,1 0 1,0 0-1,0 0 0,-1-1 0,1 1 0,0 0 1,0 0-1,-1 0 0,1-1 0,0 1 0,0 0 1,0 0-1,0 0 0,-1-1 0,1 1 0,0 0 0,0 0 1,0-1-1,0 1 0,0 0 0,0-1 0,0 1 1,0 0-1,0 0 0,0-1 0,0 1 0,0 0 1,0-1-1,0 1 0,0 0 0,0 0 0,0-1 0,0 1 1,0 0-1,0-1 0,0 1 0,0 0 0,0 0 1,1-1-1,-1 1 0,0 0 0,0 0 0,0 0 1,1-1-1,7-15-55,-7 15 49,15-28-60,1-1 6,0 1 0,41-49 0,-33 52 74,1 2 1,0 1-1,2 2 0,1 0 0,40-21 1,160-67-131,-204 98 139,1 1 0,0 1 0,0 2 0,30-5 1,-35 11-3,-9 5-7,-12-4-9,0 0 0,0 0-1,0 0 1,1 1-1,-1-1 1,0 0 0,0 0-1,0 0 1,0 1 0,1-1-1,-1 0 1,0 0-1,0 1 1,0-1 0,0 0-1,0 1 1,0-1-1,0 0 1,0 0 0,0 1-1,0-1 1,0 0-1,0 0 1,0 1 0,0-1-1,0 0 1,0 1-1,0-1 1,0 0 0,0 0-1,0 1 1,0-1 0,-2 3 14,1-1 0,-1 1 1,1-1-1,-1 0 1,0 1-1,0-1 0,0 0 1,0 0-1,0 0 1,-5 3-1,-27 14 58,25-15-54,-256 114 494,151-70-349,-78 27-1,148-61-166,-1-2 1,-65 9-1,80-19-172,29-2 168,1 0 1,-1 0-1,0 0 0,1-1 1,-1 1-1,0 0 0,1 0 1,-1 0-1,0-1 1,1 1-1,-1 0 0,0-1 1,1 1-1,-2-1 1,2 1 4,0-1 0,0 1 0,0 0 0,0-1 0,0 1 0,0 0 0,0-1 0,0 1 0,0 0 0,0-1 0,0 1 0,0 0 0,0-1 0,0 1 0,0 0 0,0-1 0,0 1 0,0 0 0,0-1 0,0 1 0,1 0 0,-1-1 0,0 1 0,0 0 0,0-1 0,1 1 0,-1 0 0,0 0 0,0-1 0,1 1 0,5-5 0,-1 0 0,1 0 0,0 1 0,10-6 0,-3 2 1,27-17-73,0 2-1,2 2 0,1 2 1,56-18-1,-15 14 71,2 4 1,100-11-1,-165 27 10,-1 1-1,1 1 0,-1 0 1,1 2-1,-1 0 0,40 8 1,-56-7-3,1-1 0,-1 1 0,1 0 0,-1 1 0,0-1 1,0 1-1,0-1 0,0 1 0,0 0 0,-1 1 1,1-1-1,-1 1 0,0-1 0,0 1 0,0 0 1,-1 0-1,4 8 0,-2-4 35,0 1 0,-1 0 0,-1 0 0,1 0 0,-1 0 0,-1 0 0,0 0 0,0 14 1,-5-103 350,2 65-371,1 2 12,0 0 0,1 1 0,2-21 0,-1 22-69,-1-1 0,-1 0-1,0 0 1,-5-22-1,4 21-34,3 8-1,0 3 56,-1 1-1,1 0 1,-1 0 0,1 0 0,0 0 0,0 0 0,-1 0-1,1 0 1,0 0 0,0 0 0,0 1 0,0-1-1,0 0 1,0 0 0,2 0 0,18-9-53,-19 9 83,-1 1 1,0 0-1,1-1 0,-1 1 0,0-1 0,1 1 0,-1-1 1,0 0-1,0 1 0,2-2 0,-2 1 1,-1 1-1,0-1 0,0 1 1,0-1-1,0 1 1,0-1-1,0 1 1,0-1-1,0 1 0,0-1 1,0 1-1,0 0 1,0-1-1,0 1 0,0-1 1,0 1-1,-1-1 1,1 1-1,0-1 1,0 1-1,0 0 0,-1-1 1,1 1-1,0-1 1,-1 1-1,1 0 0,0-1 1,-1 1-1,1 0 1,0 0-1,-1-1 1,1 1-1,-1 0 0,0-1 1,-3-2-11,-1-1-1,0 1 1,0 0 0,-1 0 0,1 1-1,0-1 1,-1 1 0,-9-2 0,-52-7 37,38 7-9,-68-8-256,-33-5 166,119 16 25,9 1 37,1 0-1,-1 0 0,0 0 0,0 0 0,1 0 1,-1-1-1,0 1 0,1-1 0,-1 1 1,0-1-1,1 0 0,-1 1 0,1-1 0,-1 0 1,1 0-1,-1 0 0,1 0 0,-2-2 0,-5-4-31,7 6 21,-1 0 0,1 1 1,0-1-1,-1 0 0,1 0 1,0 1-1,-1-1 0,1 1 1,-1-1-1,1 1 0,-1-1 1,0 1-1,-1 0 0,-10-2 39,8 2-40,1-1 1,-1 1 0,0 0-1,1 0 1,-1 1-1,0-1 1,-8 3-1,-34 14-187,27-9 139,-6 3 40,2 2 1,-31 20 0,21-12-109,-43 32-19,23-14 90,-49 25 290,44-28-175,143-78-395,-26 7 344,-10 5-9,1 3 0,83-35 0,29 4-1428,-149 55-358,1 0 0,-1 1-1,0 1 1,24 0 0,-19 1-3187,24-3-1,-18-1 1194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5:0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225 534 1568,'0'0'191,"0"-1"0,0 1 0,1-1 0,-1 1 0,0 0 0,0-1 0,0 1 0,0-1 0,0 1 0,0-1 0,0 1 0,0-1 0,0 1 1,0-1-1,0 1 0,0-1 0,0 1 0,0-1 0,0 1 0,0-1 0,0 1 0,-1 0 0,1-1 0,0 1 0,0-1 0,-1 1 0,1-1 0,-1 0 0,-14-11 904,-16-2-1154,26 12 44,0 0 1,-1 1-1,1-1 1,0 1 0,-1 1-1,1-1 1,0 1-1,-1 0 1,1 0-1,-1 0 1,1 1-1,0 0 1,-1 0 0,1 1-1,0-1 1,0 1-1,0 0 1,0 0-1,0 1 1,0-1 0,1 1-1,-1 0 1,1 1-1,0-1 1,0 1-1,0-1 1,0 1-1,0 1 1,1-1 0,0 0-1,0 1 1,0 0-1,1-1 1,-1 1-1,1 0 1,0 0 0,1 0-1,-1 1 1,1-1-1,-1 8 1,0 1 32,0 4 113,0 0 1,2 1-1,2 34 1,1-32 130,1 0 0,1 0 0,14 39 0,-16-53-180,0-1 1,0 0 0,1 0-1,-1 0 1,1 0 0,1-1-1,-1 1 1,1-1 0,0 0-1,0 0 1,0-1 0,1 0-1,0 0 1,0 0 0,0 0-1,8 3 1,-7-5 8,1 1 1,0-1-1,0 0 0,0-1 1,0 0-1,0 0 0,0-1 0,0 0 1,10-1-1,-5-1 16,1-1 0,0 0 0,0-1 0,21-8 1,1-6 118,-1 0 0,54-39 1,-51 28-144,0-2-1,48-52 1,-72 70-80,3-5 113,18-22-1,-30 34-93,-1 0 0,0-1-1,0 1 1,0-1 0,-1 0-1,0 0 1,-1 0 0,3-8-1,-5 15-28,0 0 0,0-1 0,0 1 1,0 0-1,0 0 0,1 0 0,-1-1 0,0 1 0,0 0 0,0 0 0,0-1 0,0 1 0,0 0 0,0 0 0,0-1 0,0 1 0,0 0 1,0 0-1,0-1 0,0 1 0,0 0 0,-1 0 0,1-1 0,0 1 0,0 0 0,0 0 0,0 0 0,0-1 0,0 1 0,-1 0 0,1 0 1,0 0-1,0 0 0,0-1 0,-1 1 0,1 0 0,0 0 0,0 0 0,0 0 0,-1 0 0,1 0 0,0-1 0,0 1 0,-1 0 0,1 0 0,0 0 1,0 0-1,0 0 0,-1 0 0,1 0 0,0 0 0,0 0 0,-1 0 0,1 0 0,0 0 0,0 0 0,-1 1 0,1-1 0,0 0 0,0 0 1,-1 0-1,1 0 0,0 0 0,0 1 0,-17 10-268,8-3 271,0 1 0,1 0 0,1 0 0,0 1 0,0 0 0,0 1 0,2-1-1,-9 21 1,11-24 39,1 0 0,0 0 0,1 0 0,0 0 0,0 0 0,0 0 0,1 0 0,0 1 0,0-1 0,1 0 0,0 0 0,0 0 0,1 0 0,0 0 0,5 14 0,-3-13 100,0 0-1,1-1 1,-1 1 0,9 9 0,-11-14-59,1 0 0,0 0 0,0 0-1,1 0 1,-1 0 0,1-1 0,-1 0-1,1 0 1,0 0 0,0 0 0,4 1 0,-6-2-23,0-1 0,1 0 1,-1 0-1,0 1 1,0-2-1,0 1 1,1 0-1,-1 0 1,0-1-1,0 1 0,0-1 1,0 0-1,0 1 1,0-1-1,0 0 1,0 0-1,0 0 1,0-1-1,0 1 1,-1 0-1,1-1 0,0 1 1,-1-1-1,1 0 1,-1 1-1,0-1 1,2-3-1,2-2 44,-1 0 0,0 0 0,0-1 0,0 0 0,-1 1 0,2-12 0,-2 10-76,-1 0-1,-1 0 1,1 0-1,-2 0 1,1 0-1,-1 0 1,0 0-1,-1 0 0,0 0 1,-1 0-1,0 1 1,0-1-1,-1 0 1,0 1-1,0-1 1,-1 1-1,0 0 0,-1 0 1,1 1-1,-2-1 1,1 1-1,-1 0 1,-7-7-1,7 9-97,1 1 0,-1 0 0,0 0 0,0 0 0,0 1-1,-1 0 1,1 0 0,-1 0 0,0 1 0,1 0 0,-1 0 0,-13-1-1,11 1 48,8 2 24,1 0-1,-1 0 1,0-1 0,0 1 0,1 0-1,-1 0 1,0 0 0,0 0 0,0 0-1,1 0 1,-1 0 0,0 0 0,0 0-1,1 0 1,-1 1 0,0-1 0,0 0-1,-1 1 1,13-2 77,0 1 1,14 1-1,0 0-50,4-3 56,1-1 0,49-11 0,17-3-106,-91 17 43,-1-1-1,0 1 0,0 0 0,1 0 0,-1 0 0,0 1 1,0 0-1,1 0 0,-1 0 0,7 3 0,-9-3-14,0 0 0,-1 0 0,1 0 0,-1 1 0,1-1 0,-1 1 0,1-1-1,-1 1 1,0-1 0,0 1 0,0 0 0,0 0 0,0-1 0,0 1 0,0 0 0,-1 0 0,1 0-1,-1 0 1,1 0 0,-1 0 0,0 0 0,0 0 0,0 0 0,0 4 0,-1 15 68,-2 0 1,0 0-1,-9 31 0,-1 8 48,12-55-54,0-5-44,1 1 0,0 0-1,0 0 1,0-1 0,-1 1 0,1 0 0,0 0 0,0-1 0,0 1 0,0 0 0,0 0 0,0-1 0,1 1 0,-1 0 0,0-1 0,0 1 0,1 0 0,-1-1 0,1 2 0,-1-1 335,15-22 480,-8 11-786,-1-1 1,2 1 0,0 0 0,0 1-1,12-11 1,51-38-178,-66 54 109,0 1-1,0 0 1,1 0-1,-1 1 1,1-1-1,-1 1 1,1 0-1,0 1 1,10-2-1,-14 2 15,0 1 0,0 0 0,0 0 0,0 0 0,0 0 0,0 0 0,0 0 0,0 1 0,0-1 0,0 1 0,0-1 0,0 1 0,-1 0-1,1 0 1,0 0 0,0 0 0,-1 0 0,1 0 0,-1 0 0,1 1 0,-1-1 0,1 0 0,-1 1 0,0-1 0,1 1 0,-1 0 0,0-1 0,0 1 0,0 0 0,-1 0 0,1 0-1,1 3 1,2 15-19,-1-1-1,-1 1 1,-1 0-1,-2 38 0,1-21 529,1-41-421,1 0 0,0 0 0,1 1 1,-1-1-1,1 1 0,-1-1 0,6-4 0,3-4-6,9-14-98,1 1 0,1 1 0,42-34 0,-57 52 50,-5 3-79,1 1 1,1-1-1,-1 1 1,7-4-1,-10 6 46,1 0 0,-1 0 1,0-1-1,1 1 0,-1 0 0,1 0 0,-1 0 0,0 0 0,1 0 0,-1 0 0,0 0 1,1 0-1,-1 0 0,0 0 0,1 0 0,-1 0 0,0 0 0,1 0 0,-1 1 0,0-1 1,1 0-1,-1 0 0,1 1 0,-1-1 2,1 1-1,-1 0 1,1-1 0,-1 1 0,0 0 0,1-1-1,-1 1 1,0 0 0,0 0 0,0-1-1,0 1 1,1 0 0,-1 0 0,0-1 0,0 1-1,0 1 1,0 8-53,1-1-1,3 14 0,2 11 182,-3-15-214,1 0 0,7 21 1,-7-27 212,-3-10-109,-1-1 0,1 0-1,0 0 1,0 0-1,0 0 1,0 0-1,0 0 1,0 0-1,1 0 1,-1 0 0,1 0-1,-1 0 1,1-1-1,0 1 1,-1-1-1,4 2 1,-4-2 6,0-1-1,0 0 1,0 1-1,0-1 1,0 0-1,1 0 1,-1 0-1,0 0 1,0 0-1,0 0 1,0 0-1,0 0 1,0-1-1,0 1 1,0 0-1,0-1 1,0 1-1,0-1 1,0 1-1,0-1 1,0 1-1,0-1 1,0 0-1,0 1 1,0-1-1,0 0 1,-1 0-1,1 1 1,0-1-1,-1 0 1,1 0-1,-1 0 1,2-1-1,15-26 237,20-46 1,12-17-250,-21 40-358,-29 67 43,-7 30 0,-9 47 381,-4 100 0,21-129 232,0-63 21,0-7-96,1-3-189,-1 0 0,1 0 0,1 0 0,0 0 0,3-10 0,-3 9 5,1 0 0,0-13-1,3-11 46,-4 22-59,0-1 0,0-20 0,-1 22-62,0-1 0,0 1 0,4-15-1,-2 12 11,3-25-1,-5 26 43,1 0 1,4-14 0,-4 20-224,-3 8-51,-3 16 52,-32 250-285,26-207 498,-36 182 174,38-199-254,5-28 240,0 0 0,-9 23 0,12-38-167,0-1 1,0 1 0,0 0 0,0 0-1,0 0 1,0 0 0,0 0 0,0 0-1,0 0 1,0 0 0,0 0-1,0 0 1,0 0 0,0 0 0,0 0-1,0 0 1,0 0 0,0 0 0,0-1-1,0 1 1,0 0 0,0 0 0,0 0-1,0 0 1,0 0 0,-1 0-1,1 0 1,0 0 0,0 0 0,0 0-1,0 0 1,0 0 0,0 0 0,0 0-1,0 0 1,0 0 0,0 0-1,0 0 1,0 0 0,0 0 0,0 0-1,0 0 1,-1 0 0,1 0 0,0 0-1,0 0 1,0 0 0,0 0 0,0 0-1,0 0 1,0 0 0,0 0-1,0 0 1,0 0 0,0 1 0,0-1-1,0 0 1,0 0 0,0 0 0,0 0-1,0 0 1,0 0 0,0 0-1,0 0 1,0 0 0,-1 0 0,1 0-1,0 0 1,-3-9 338,0-16-139,4 4-59,6-30 0,-3 19-54,30-152-12,-24 140-155,24-67 1,-26 92 78,0 1-1,1 0 0,0 1 1,2 0-1,23-30 1,-20 31-100,1 1 0,0 0 0,23-17 0,-31 27 66,1 0 0,-1 1 0,1-1 0,0 2-1,0-1 1,1 1 0,-1 0 0,1 1 0,-1-1 0,13 0 0,-17 3 16,-1 0 0,0 0-1,0 0 1,0 1 0,0-1 0,0 1-1,0 0 1,0 0 0,3 1 0,-4-1 7,-1-1 1,1 1 0,-1 0 0,0-1 0,0 1 0,1 0-1,-1 0 1,0 0 0,0 0 0,0 0 0,0 0 0,0 0-1,0 0 1,0 1 0,-1-1 0,1 0 0,0 1 0,-1-1-1,1 0 1,0 4 0,-1 0 14,0 0 0,0 1 1,0-1-1,-1 0 0,0 1 0,0-1 0,0 0 1,-1 0-1,1 0 0,-1 0 0,-1 0 0,1 0 1,-4 5-1,-3 4-6,0 0 0,-1-1 0,-12 13 0,12-17 42,0 1 1,0-2-1,-1 1 0,0-1 1,0-1-1,-1 0 1,0-1-1,0 0 1,-1 0-1,1-2 1,-16 5-1,14-8 39,0 0 0,-23-1 0,15-1-289,23 4-63,7 2 218,1-3 50,1 0 0,0 0 1,0-1-1,0-1 0,0 0 1,17-1-1,-15 0 0,16-1 1,-1-2 0,0 0-1,41-13 1,-23 2 46,53-26 0,-81 32-2,0 0-1,0-2 1,-1 0-1,0-1 1,20-20-1,-34 28-33,1 1-1,0-1 0,-1 1 0,4-7 0,-6 9-16,1 1 0,-1-1 0,1 0 0,-1 1-1,0-1 1,1 0 0,-1 0 0,0 0 0,1 1 0,-1-1-1,0 0 1,0 0 0,0 0 0,0 0 0,0 1-1,0-1 1,0 0 0,0 0 0,0 0 0,0 0 0,-1-1-1,1 2-2,-1 0 0,1 0 1,-1 0-1,1 0 0,-1 0 0,1 0 0,0 0 0,-1 1 0,1-1 0,-1 0 0,1 0 0,0 0 0,-1 0 0,1 1 0,-1-1 0,1 0 0,0 0 0,-1 1 1,1-1-1,0 0 0,-1 1 0,1-1 0,0 0 0,0 1 0,-1-1 0,1 1 0,-7 9-106,4-1 104,0 0-1,1 0 1,0 0 0,0 0-1,1 1 1,1-1-1,-1 0 1,1 1-1,1-1 1,0 1-1,0-1 1,1 0 0,0 0-1,0 0 1,1 0-1,1 0 1,-1 0-1,1-1 1,1 1-1,7 11 1,-11-19 28,-1 0 0,1 0 0,0 0 0,-1-1 0,1 1 0,0 0 0,-1 0 0,1 0 0,0-1 0,0 1 0,-1 0 0,1-1 0,0 1 0,0-1 0,0 1 0,0-1 0,0 1 0,0-1 0,0 0 0,0 1 0,0-1 0,0 0 0,0 0 0,0 0 0,0 0 0,0 0 0,1 0 0,-1 0 0,0 0 0,0 0 0,0-1 0,0 1 0,0 0 0,0-1 0,0 1 0,0 0 0,0-1 0,0 1 0,-1-1 0,1 0 0,0 1 0,0-1 0,0 0 0,0 1 0,-1-1 0,1 0 0,0-1 0,3-3 32,0 0 1,-1 0 0,0-1 0,0 1-1,0-1 1,0 0 0,1-7-1,-3 12-38,4-16 56,-1 1 0,4-25-1,-7 36-71,-1-1 1,0 1-1,0-1 0,0 1 1,-1-1-1,0 1 0,0-1 1,0 1-1,0-1 0,-1 1 1,-5-10-1,7 13 1,-1 0 1,0 1-1,0-1 1,0 0-1,0 0 0,0 1 1,-1-1-1,1 1 1,0-1-1,-1 1 0,1-1 1,-1 1-1,1 0 1,-1 0-1,0 0 0,1 0 1,-1 0-1,0 0 1,0 0-1,0 0 0,-3 0 1,0 0-16,-1-1 0,1 2 0,-1-1 0,1 0 1,-1 1-1,1 0 0,-1 1 0,1-1 0,-1 1 1,1 0-1,0 0 0,-1 1 0,-5 2 0,-6 3-102,43-2 154,-18-4-35,-1 0 0,0-1-1,1 0 1,-1-1 0,0 0 0,1 0 0,-1 0 0,13-5 0,5-3 100,26-15 0,16-5 137,26-6-517,-88 33 260,12-2-124,-14 8 99,-3 7 63,-9 21-40,2 1 1,1 0-1,2 0 0,1 0 0,2 38 0,2-66 103,-1 1 0,1 0 0,0 0 0,3 6 0,-4-11-68,0 0-1,0-1 0,1 1 1,-1 0-1,0 0 0,1 0 0,-1 0 1,0-1-1,1 1 0,-1 0 1,1 0-1,0-1 0,-1 1 1,1 0-1,0-1 0,-1 1 1,1-1-1,0 1 0,-1-1 0,1 1 1,0-1-1,0 1 0,0-1 1,0 0-1,-1 1 0,1-1 1,0 0-1,0 0 0,0 0 0,0 0 1,0 0-1,0 0 0,0 0 1,-1 0-1,2 0 0,3-2 46,-1 0 0,0 0-1,1 0 1,-1 0 0,0-1 0,0 0-1,-1 0 1,1 0 0,4-5 0,31-36 123,-8 5-217,1 2-1,64-55 1,-85 85-85,-7 6-28,-3 2 126,-1 0 0,0 1 1,0-1-1,0 0 1,0 0-1,0 0 0,0 0 1,0 0-1,0 0 0,-1 0 1,1 2-1,-2 8-83,-9 64-23,-8 66 275,11-93 214,10-46-195,2-5-18,8-10 66,-11 11-193,17-21 127,27-47-1,-33 48-184,1 1 0,2 0 0,23-26 0,-18 27-82,26-20 1,-45 39 109,-1 1 0,1-1 0,-1 1 0,1-1 0,0 1 0,-1-1 0,1 1 0,-1 0 0,1-1 0,0 1 0,-1 0 0,1 0 0,0-1 0,-1 1 0,1 0 0,0 0 0,-1 0 0,1 0 0,0 0 0,0 0 0,-1 0 0,1 0 0,1 0 0,-2 1 10,1-1-1,-1 1 1,1-1-1,-1 1 1,1-1-1,-1 1 1,1 0-1,-1-1 0,0 1 1,1 0-1,-1-1 1,0 1-1,0 0 1,1-1-1,-1 1 1,0 0-1,0-1 1,0 2-1,0 6-1,0-1 0,0 1 0,-3 10 0,3-12-92,-20 144 177,17-136 83,3-8 93,8-18-89,14-29 134,9-13-394,-26 44 8,0 1-70,-5 9 152,0 0 0,0 0 1,0 0-1,0 0 1,0 0-1,0 0 0,0 0 1,0 0-1,1 0 0,-1 0 1,0 0-1,0-1 1,0 1-1,0 0 0,0 0 1,0 0-1,0 0 1,0 0-1,0 0 0,0 0 1,1 0-1,-1 0 0,0 0 1,0 0-1,0 0 1,0 0-1,0 0 0,0 0 1,0 0-1,0 0 1,0 0-1,0 0 0,1 0 1,-1 0-1,0 0 0,0 1 1,0-1-1,0 0 1,0 0-1,0 0 0,0 0 1,0 0-1,0 0 1,0 0-1,0 0 0,0 0 1,0 0-1,1 0 1,-1 0-1,0 0 0,0 0 1,0 1-1,0-1 0,0 0 1,0 0-1,0 0 1,0 0-1,0 0 0,0 0 1,0 0-1,0 0 1,0 1-1,1 1-29,-1 0 46,1 0 0,-1-1 0,1 1 0,-1 0 0,0 0 0,0 0 0,0-1 0,0 1 0,0 3 0,0-3-26,0-2 60,0-17 304,0 9-346,1-1 0,0 1-1,0 0 1,1 0 0,0-1 0,0 1-1,1 1 1,0-1 0,1 0 0,-1 1 0,8-11-1,-3 11-172,-8 7 158,0 0-1,0 0 1,1 0-1,-1 0 1,0 0-1,0 0 1,0 0 0,0 0-1,1 0 1,-1 0-1,0 0 1,0 0-1,0 0 1,0 1-1,1-1 1,-1 0-1,0 0 1,0 0-1,0 0 1,0 0-1,1 0 1,-1 0-1,0 1 1,0-1-1,0 0 1,0 0 0,0 0-1,0 0 1,0 0-1,0 1 1,1-1-1,3 21-512,-3-12 512,0 4-13,0 0 1,-1 0 0,-2 15-1,1 27-15,1-50 58,0 0 1,1 0 0,0 0 0,0 0-1,1 0 1,-1 0 0,1-1 0,3 8-1,-4-11-5,0 0-1,0 1 1,0-1 0,0 0-1,0 0 1,0 1-1,1-1 1,-1 0-1,0 0 1,0-1-1,1 1 1,-1 0-1,1 0 1,-1-1 0,1 1-1,-1 0 1,1-1-1,-1 0 1,1 1-1,0-1 1,-1 0-1,1 0 1,-1 0-1,1 0 1,0 0 0,-1 0-1,1 0 1,3-1-1,3-2 22,1 1 0,-1-2-1,0 1 1,9-6 0,-7 5 62,103-60 146,-26 13-333,-36 23 147,69-49 1,-117 75-92,0-1 0,1 0 0,-2 1 0,1-1 1,3-4-1,-19 8-202,-3 6 198,0 0-1,1 2 1,0 0 0,1 0-1,0 2 1,0 0 0,1 0-1,1 1 1,0 0 0,-13 19-1,20-25 44,1 0-1,0 1 1,0 0 0,1-1-1,0 1 1,0 1-1,1-1 1,0 0-1,-2 9 1,4-13 2,-1 0 0,1 0 0,0 0 0,0 0-1,0 0 1,0 0 0,0 0 0,0 0 0,1 0 0,-1 0 0,1 0 0,0 0 0,0-1 0,0 1 0,1 0 0,-1-1-1,0 1 1,1 0 0,0-1 0,0 0 0,-1 1 0,1-1 0,1 0 0,-1 0 0,4 3 0,-5-5 0,0 1 1,0-1 0,0 0 0,0 0 0,0 1 0,0-1 0,0 0-1,0 0 1,0 0 0,0 0 0,0 0 0,1 0 0,-1 0 0,0 0-1,0-1 1,0 1 0,0 0 0,0-1 0,0 1 0,0-1-1,0 1 1,0-1 0,0 1 0,1-2 0,24-21 222,-21 19-198,12-16 79,0 0 0,-2-1 0,16-28 0,-31 49-112,17-26 46,-1 0 0,-2-1 1,-1-1-1,-1-1 0,14-49 0,-8-9-16,12-140-1,-28 207-130,-1 0-1,-4-32 1,3 50 81,0 1-1,0 0 1,0-1 0,0 1-1,-1-1 1,1 1 0,0 0-1,-1 0 1,1-1 0,-1 1-1,0 0 1,1 0 0,-1 0-1,0-1 1,-1-1 0,1 3 10,1 0 0,0 0 0,-1 0 0,1 0 0,0 0 0,0 0 0,-1 0 0,1 0 0,0 0 1,-1 0-1,1 0 0,0 0 0,0 0 0,-1 0 0,1 0 0,0 0 0,0 0 0,-1 1 0,1-1 0,0 0 1,0 0-1,-1 0 0,1 0 0,0 1 0,0-1 0,0 0 0,-1 1 0,-8 13-176,-4 16-13,2 0 0,-12 50 0,-3 72-127,23-119 401,2 0 0,1 0 0,2 0 0,1 1 0,2-2 0,1 1 1,1-1-1,2 1 0,1-2 0,2 0 0,1 0 0,23 40 0,-35-71-94,3 8 1,0-1 0,1 1 0,0-1-1,0-1 1,8 9 0,-12-14-122,0 0-1,1 0 1,-1 0 0,0 0-1,1 0 1,-1 0 0,1-1-1,-1 1 1,1 0-1,-1-1 1,1 1 0,0-1-1,-1 0 1,4 1 0,-3-1-189,-1 0 0,1-1 0,0 1 1,-1-1-1,1 1 0,-1-1 0,1 0 1,-1 1-1,0-1 0,1 0 0,-1 0 1,0 0-1,1 0 0,-1 0 0,0 0 0,0 0 1,0 0-1,2-3 0,15-25-6289,1-4 2106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5:10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0 833 3136,'1'-1'357,"-1"0"0,0 1 0,0-1 0,0 0 0,1 1 0,-1-1 0,0 1 0,1-1 0,-1 0 1,0 1-1,1-1 0,-1 1 0,1-1 0,-1 1 0,1-1 0,0 0 0,6-7 863,1-7-474,4-6 44,49-37 708,-41 40-1142,0 0 0,29-38 0,-30 29-48,-14 18-218,1 0 1,0 0 0,0 1 0,1 0 0,0 1 0,0-1-1,10-6 1,-11 10-93,-5 3-2,1 0 0,-1 0 1,1 0-1,-1 0 0,1 0 0,0 0 1,-1 0-1,1 1 0,0-1 1,3 0-1,-5 1 3,0 0 0,1 0 0,-1 0 0,1 1 0,-1-1 0,0 0 0,1 0 0,-1 0 0,1 0-1,-1 1 1,0-1 0,1 0 0,-1 0 0,0 1 0,1-1 0,-1 0 0,0 0 0,0 1 0,1-1 0,-1 1 0,6 14-8,0 12 53,-2 0 0,0 1 0,-1-1 0,-2 1 0,-1 0 1,-6 45-1,5-71 69,-1 10-3,2-12-86,0 0 0,0 1 0,0-1 0,0 0 0,0 0 0,0 1 0,0-1 0,0 0 0,0 0 0,0 1 0,0-1 0,0 0 0,0 0 0,0 1 0,0-1 0,0 0 0,1 0 0,-1 1 0,0-1 0,0 0 0,0 0 0,0 1 0,0-1 0,1 0 1,-1 0-1,0 0 0,0 0 0,0 1 0,1-1 0,-1 0 0,0 0 0,0 0 0,1 0 0,14-19 1186,3-2-1046,1 1 0,1 1-1,1 1 1,29-19-1,-13 9-111,-19 14-168,1 1 1,30-16-1,-49 29 111,1 0-1,-1-1 1,1 1 0,0 0-1,-1-1 1,1 1 0,0 0-1,0 0 1,-1 0 0,1 0-1,0-1 1,0 1 0,-1 0-1,1 0 1,0 0 0,-1 1-1,1-1 1,0 0 0,0 0-1,-1 0 1,1 0 0,0 1-1,-1-1 1,1 0 0,1 1-1,-1 0-13,0 0 0,-1 0-1,1 0 1,0 0 0,0 1-1,-1-1 1,1 0-1,-1 0 1,1 0 0,-1 1-1,1-1 1,-1 0 0,1 2-1,0 4 2,-1-1 0,1 1-1,-1 0 1,-2 11 0,-4 16 239,4-27-204,0-1 0,1 1 0,0 0 1,0 0-1,0 0 0,1 0 0,0 0 1,0-1-1,1 1 0,3 13 0,-4-18 17,1-1-1,-1 1 0,1-1 1,0 1-1,0-1 1,-1 0-1,1 1 0,0-1 1,0 0-1,0 0 0,0 1 1,1-1-1,-1 0 0,0 0 1,0-1-1,1 1 0,-1 0 1,0 0-1,3 1 0,-1-2 21,-1 1 0,1-1 0,-1 0 0,1 1 0,0-1-1,-1 0 1,1 0 0,0-1 0,-1 1 0,6-2 0,3-1 106,0-2 1,-1 1 0,1-1 0,12-9 0,0 0-149,-2-2-1,0-1 1,0-1-1,-2-1 1,0 0-1,25-35 0,-42 52-19,9-10-239,-7 12 63,-2 10 15,-4 18-58,1-18 257,0-1-1,1 14 1,1 56-68,-1-77 59,0-1-1,0 1 0,0-1 1,0 0-1,0 1 0,1-1 0,-1 0 1,0 1-1,1-1 0,-1 0 1,1 1-1,0-1 0,0 2 0,0-3 4,-1 1-1,1-1 1,-1 1-1,1-1 1,-1 1-1,1-1 1,0 1-1,-1-1 1,1 0-1,0 1 1,-1-1-1,1 0 1,0 0-1,0 1 1,-1-1-1,1 0 1,0 0-1,0 0 1,2 0 10,-1 0 0,0-1 0,0 1 0,1-1 1,-1 1-1,0-1 0,0 0 0,0 0 0,0 0 0,0 0 0,0 0 1,0 0-1,0-1 0,2-1 0,4-5 46,-1 0-1,-1 0 1,0-1 0,0 1-1,5-11 1,3-3-35,-8 6-44,1 2-168,-6 16 35,1 1-1,-1-1 1,0 1-1,0-1 1,0 0-1,1 5 0,1 13 32,-1-3 84,10 34 0,-11-47 41,1 0 0,-1 0 0,1-1 0,0 1 1,0 0-1,0 0 0,0-1 0,1 0 0,-1 1 0,1-1 1,0 0-1,0 0 0,6 4 0,-7-6 0,-1 0 0,1 0 0,0-1-1,0 1 1,0 0 0,-1-1 0,1 1 0,0-1 0,0 0-1,0 1 1,0-1 0,0 0 0,0 0 0,3-1 0,25-8 268,-22 6-195,82-33 253,14-5-396,109-44 115,-204 80-51,-1 0 0,1-1 1,8-9-1,6-3 138,0 1-230,-27 23-77,-1 1-1,-10 9 1,1-4 35,0 1 0,-18 21 1,27-28 94,1-1 1,0 1 0,0 0 0,1 0 0,-1 0 0,1 1-1,1-1 1,-1 1 0,-2 13 0,5-18 23,-1 1 1,1-1-1,0 1 0,0 0 0,1-1 0,-1 1 1,0-1-1,1 1 0,0-1 0,-1 1 1,1-1-1,0 1 0,0-1 0,1 1 1,-1-1-1,0 0 0,1 0 0,2 4 0,-2-5 31,-1 1-1,1-1 0,-1 0 0,1 0 1,-1 1-1,1-1 0,0 0 0,0 0 0,-1 0 1,1-1-1,0 1 0,0 0 0,0-1 1,0 1-1,0-1 0,0 0 0,0 0 0,0 0 1,0 0-1,0 0 0,0 0 0,0 0 0,2-1 1,6-2 58,-1 0 1,0-1-1,0 0 1,-1-1-1,17-10 0,-9 2-41,25-23 0,-31 27-45,-2-1 1,1 0 0,9-15 0,-10 13-8,20-35 74,-1-1 0,29-73-1,-40 84-66,75-192-70,-83 210 91,-2 5-47,-1-1-1,0 0 1,-1 0-1,-1 0 1,3-29-1,-6 43 7,0-1 0,0 1-1,0 0 1,-1-1-1,1 1 1,0-1 0,0 1-1,-1 0 1,1-1-1,-1 1 1,1 0 0,-1-1-1,0 1 1,1 0-1,-2-2 1,1 2 7,0 1 1,0-1-1,1 1 0,-1-1 1,0 1-1,0-1 1,0 1-1,0 0 0,1-1 1,-1 1-1,0 0 0,0-1 1,0 1-1,0 0 0,0 0 1,0 0-1,-1 0 0,-2 0-24,1 1-1,0 0 0,0 0 0,-1 0 1,1 0-1,0 0 0,0 0 1,0 1-1,0 0 0,1-1 0,-4 3 1,-3 5-48,0-1 1,0 1 0,1 1-1,0-1 1,1 1 0,0 1-1,0-1 1,2 1 0,-6 12-1,-4 13 87,-14 57 0,16-38 5,-10 96 0,21-141 4,1 1-1,1 0 0,0-1 0,1 1 0,0 0 1,0-1-1,6 21 0,-5-27 4,-1 0-1,1 0 1,0 0-1,0 0 1,0 0 0,1-1-1,-1 1 1,1-1 0,0 0-1,0 0 1,0 0 0,0 0-1,1 0 1,-1-1 0,1 1-1,0-1 1,-1 0-1,1 0 1,0 0 0,0-1-1,0 1 1,8 0 0,6 2 69,1-2 1,0 0 0,0-2-1,-1 0 1,1-1 0,0 0 0,0-2-1,-1 0 1,0-2 0,34-11-1,-44 13-68,0-1-1,-1 0 1,1 0-1,-1-1 1,-1 0-1,1 0 1,0 0-1,-1-1 1,8-10-1,-10 11 4,0 0 0,-1-1 1,0 1-1,0-1 0,-1 0 0,1 1 1,-1-1-1,-1 0 0,1 0 0,-1-1 1,0 1-1,0 0 0,-1-10 0,0 12-58,0-1 0,0 1-1,-1-1 1,1 1 0,-1-1-1,-1 1 1,1 0-1,0-1 1,-1 1 0,0 0-1,-3-4 1,4 7 21,1-1 0,-1 1-1,0 0 1,0 0 0,0 0-1,0 0 1,-1 0 0,1 1 0,0-1-1,0 0 1,0 0 0,-1 1 0,1-1-1,0 1 1,-1-1 0,-1 1-1,1-1 12,0 1 1,0 0-1,0 1 0,0-1 0,0 0 0,0 0 0,0 1 0,0-1 0,1 1 0,-1 0 0,0-1 0,0 1 0,0 0 1,-2 2-1,-3 2-47,1 0 1,0 0-1,1 0 1,0 0 0,-1 1-1,2 0 1,-1 0-1,1 1 1,-5 7-1,4-4 31,0 0-1,1 1 0,0 0 0,0-1 0,-2 16 0,5-21 21,0 0 0,1 0 0,0 1 0,0-1 0,0 0 0,0 0 0,1 0 0,0 1 0,0-1 0,1 0 0,-1 0 0,1 0 0,0 0 0,5 7 0,-4-6 24,2 0 0,-1 0 1,1-1-1,0 0 0,0 0 0,0 0 0,0 0 0,1-1 0,0 0 0,7 4 0,-6-4 23,1 0 0,0-1 1,0 0-1,0 0 0,0-1 1,0 0-1,0 0 0,1-1 1,-1 0-1,1 0 0,-1-1 0,1 0 1,-1 0-1,1-1 0,-1 0 1,1-1-1,-1 0 0,12-4 1,-13 2-32,0 0 1,1-1 0,-1 0 0,-1 0 0,1 0-1,-1-1 1,0 0 0,0 0 0,0-1 0,5-9-1,3-6 31,22-46 0,-34 62-97,4-5-118,-5 29-303,-2 15 209,1 32 275,0-59-13,1 0 0,0 0 0,0 0 0,1 1 0,-1-1 0,1-1 0,5 11 0,-6-15 25,-1 0-1,1 0 1,0 0 0,-1 0 0,1-1 0,0 1 0,0 0 0,-1 0-1,1-1 1,0 1 0,0-1 0,0 1 0,0-1 0,0 1 0,0-1-1,0 1 1,0-1 0,0 0 0,0 1 0,0-1 0,0 0 0,0 0-1,0 0 1,0 0 0,0 0 0,0 0 0,0 0 0,1-1 0,-1 1-1,0 0 1,0 0 0,1-1 0,4-2 16,0 1-1,0-1 1,0 0 0,6-5-1,-8 6-21,9-8 31,-1 0 0,0-1 0,0 0 0,-1-1 0,13-17 0,19-20 180,-41 47-271,0 0-17,-1 1-1,1-1 1,0 0-1,-1 1 1,1 0-1,0 0 0,2-2 1,-4 3 44,0 0 0,1 0 0,-1 0 0,0 0 0,0 0 1,1 0-1,-1 0 0,0 1 0,0-1 0,0 0 0,1 0 0,-1 0 0,0 0 0,0 0 1,0 0-1,1 0 0,-1 1 0,0-1 0,0 0 0,0 0 0,0 0 0,1 1 0,-1-1 1,0 0-1,0 0 0,0 0 0,0 1 0,0-1 0,0 0 0,0 0 0,0 0 0,0 1 1,1-1-1,-1 0 0,0 0 0,0 1 0,0-1 0,0 0 0,1 11-127,-1-4 132,1-1 0,-1 1 0,2 0 0,-1-1-1,1 1 1,0-1 0,0 1 0,1-1 0,0 0-1,0 0 1,0 0 0,1 0 0,0-1 0,0 0 0,0 1-1,1-1 1,0-1 0,0 1 0,0-1 0,0 0-1,1 0 1,8 5 0,-7-5 56,1-1 0,-1 1 0,1-1 1,-1-1-1,1 1 0,0-1 0,0 0 0,1-1 0,-1 0 0,0-1 0,0 1 0,0-1 1,1-1-1,-1 0 0,0 0 0,0 0 0,0-1 0,10-4 0,-10 2-16,1 0-1,-1 0 0,0-1 0,0-1 1,-1 1-1,1-1 0,-1 0 0,0-1 1,-1 0-1,0 0 0,0 0 0,5-9 1,4-9-34,0-2 1,14-38-1,-25 56-6,10-38-110,-13 46-291,0 5 191,1 14 124,0 4 32,3 3 53,-2-1 1,-1 1-1,-1 0 0,0 0 1,-2 0-1,-5 29 1,5-51 60,1 0 1,-1 0 0,0 0 0,0 0 0,0-1 0,0 1 0,0 0 0,-3 3-1,3-5-34,1-1-1,-1 1 1,1-1 0,-1 1-1,1-1 1,-1 1-1,1-1 1,-1 0-1,1 1 1,-1-1-1,0 0 1,1 0 0,-1 0-1,0 1 1,1-1-1,-1 0 1,0 0-1,1 0 1,-1 0-1,1 0 1,-1 0 0,0 0-1,1 0 1,-1 0-1,0 0 1,1-1-1,-1 1 1,0 0-1,1 0 1,-1 0 0,1-1-1,-1 1 1,0 0-1,1-1 1,-1 1-1,1-1 1,-1 1-1,1-1 1,-1 1-1,1-1 1,-1 0 0,-63-51-185,83 64 98,0-2 0,0 0 0,32 12 0,-48-22 101,-1 1 0,1-1-1,0 0 1,-1 0 0,1 0 0,-1 0-1,1 0 1,0 0 0,3-1 0,-3 0-13,0 1 0,1-1 0,-1 1 1,0 0-1,0 0 0,4 1 1,-2-1 1695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5:1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6 434 2976,'-6'-3'5957,"8"3"-5667,-1 0-1,0 0 1,0 0-1,0 0 1,1 0-1,-1 0 1,0 0 0,0 0-1,0 0 1,1-1-1,-1 1 1,0 0 0,0-1-1,2 0 1,15-9 1238,12-14-29,-23 17-1279,1 0 0,-1 0 0,0-1 0,0 0 0,-1 0 1,0-1-1,6-11 0,31-69 435,-39 80-613,35-101 486,-26 68-405,-1 1-285,-12 32-182,-9 26-9,0 8 294,1 1 1,1 0-1,2 0 0,-3 34 1,6-45 15,1-7 69,0 0 1,1 1-1,0-1 0,0 0 1,1 1-1,0-1 0,0 0 1,1 0-1,0 1 0,1-1 1,0-1-1,0 1 0,1 0 0,5 8 1,-7-13 48,0-1-1,1 1 1,-1-1 0,1 0 0,-1 0 0,1 0-1,0 0 1,0 0 0,0-1 0,0 1 0,0-1 0,0 0-1,0 0 1,0 0 0,1 0 0,-1-1 0,0 1-1,1-1 1,6 0 0,-1 0 115,1-1 0,-1 0-1,0 0 1,1-1 0,16-6-1,-10 2-120,-1-1 0,0 0 0,0-2 0,-1 1 0,0-2 0,0 0-1,-1-1 1,0 0 0,14-17 0,1-4-11,-2-2 1,33-55-1,-49 72-106,32-49-245,-41 65 276,0 0-1,0-1 1,0 1-1,0 0 1,0 0 0,0 0-1,0 0 1,0 0-1,0 0 1,0 1-1,0-1 1,0 0 0,1 0-1,-1 1 1,3-1-1,-4 1 8,1 0 0,-1 0 0,1 0 0,-1 0-1,1 0 1,0 0 0,-1 0 0,1 0 0,-1 1-1,1-1 1,-1 0 0,1 0 0,-1 1 0,1-1-1,-1 0 1,0 1 0,1-1 0,-1 1 0,1-1-1,-1 0 1,0 1 0,1-1 0,-1 1 0,0-1-1,1 1 1,-1 0 0,2 3-20,-1 1 0,1 0 0,-1-1 0,0 1 0,0 0 0,-1-1-1,1 10 1,-3 16 1,0 0 0,-2-1 1,-1 1-1,-2-1 0,-1 0 0,-21 52 0,26-73 93,-1 0 0,0 0 0,-1-1 0,0 1 0,0-1 0,-1 0 0,-10 11 0,13-16-22,1 0-1,-1 0 1,1 0-1,-1 0 1,0 0-1,0-1 1,0 1-1,0-1 1,0 0 0,0 0-1,0 0 1,0 0-1,0-1 1,0 1-1,-1-1 1,1 0-1,0 1 1,0-2-1,-1 1 1,1 0-1,0-1 1,0 1-1,-4-2 1,2 0-19,1 0 0,-1 0 1,1 0-1,0-1 0,0 0 0,0 1 0,0-1 0,-7-7 1,10 9-26,0-1 0,-1 1 0,1-1 0,0 1 0,0-1 0,0 1 0,0-1 0,0 0 0,0 1 0,0-1 0,1 0 0,-1 0 0,1 0 0,-1 0 0,1 1 0,0-1 1,0 0-1,-1 0 0,1 0 0,1 0 0,-1 0 0,0 0 0,0 0 0,1-2 0,1 2-14,-1 0 1,1-1-1,-1 1 1,1 0-1,0 0 1,0 0-1,0 1 1,0-1-1,0 0 1,1 1-1,-1-1 1,0 1-1,4-2 1,33-12-61,-26 12 75,0 0-1,0 0 1,0 2 0,0 0 0,0 0 0,0 1 0,15 2 0,-3 1-122,0 2-1,42 12 1,-24 1-62,-15-6-3267,-26-12 2872,0 1 0,0 0 1,0 0-1,-1 0 0,1 0 1,0 1-1,-1-1 0,3 3 1,3 2-3745,2 2 1556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5:11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39 5728,'-36'-26'2592,"30"22"-2240,1-1 352,10 10-448,4-10-160,5 2-96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1:01.1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1549 2560,'-16'20'983,"16"-19"-873,-1-1-1,1 1 0,-1 0 1,1-1-1,-1 1 0,1 0 1,0 0-1,-1 0 0,1-1 1,0 1-1,0 0 1,0 0-1,-1 0 0,1-1 1,0 1-1,0 0 0,0 0 1,0 0-1,1 0 0,-1 0 1,0-1-1,1 2 0,2 7 2804,-3-9-2826,0 1 0,0-1-1,0 0 1,0 1 0,0-1 0,0 1 0,0-1 0,0 0 0,0 1 0,0-1 0,1 0 0,-1 1-1,0-1 1,0 0 0,0 0 0,1 1 0,-1-1 0,0 0 0,0 1 0,1-1 0,-1 0 0,0 0-1,1 0 1,-1 1 0,0-1 0,1 0 0,-1 0 0,0 0 0,1 0 0,-1 0 0,0 0-1,1 1 1,-1-1 0,1 0 0,-1 0 0,0 0 0,1 0 0,-1 0 0,0 0 0,1-1 0,-1 1-1,0 0 1,1 0 0,1 0 82,-1-1 0,1 1 0,-1-1 0,1 1-1,-1-1 1,0 0 0,1 1 0,-1-1 0,0 0 0,1 0-1,-1 0 1,2-2 0,18-19 735,96-117 413,74-45-858,-141 138-150,-2-1 0,79-102 1,-106 123-116,-15 20-172,-1-1-1,1 0 1,-2 0 0,1 0 0,4-10 0,-23 72-321,-9 5 403,16-43-72,0 0 0,1 0-1,1 0 1,1 1-1,-3 21 1,6-33-36,1 31 152,0-35-95,0-1 0,0 0 0,0 1 0,0-1 0,0 0 0,1 0 1,-1 1-1,0-1 0,1 0 0,-1 0 0,1 0 0,0 1 0,-1-1 0,1 0 0,0 0 1,0 0-1,0 0 0,-1 0 0,1 0 0,0-1 0,0 1 0,0 0 0,3 1 0,-3-2-3,1 0 0,-1 0 0,1 0 0,-1 0 0,1 0 0,0 0 0,-1-1 0,1 1 0,-1-1 0,1 1 0,-1-1 0,0 1 0,1-1 0,-1 0 0,0 0 0,1 0 0,-1 0 0,0 1 0,0-2 0,0 1 0,2-2 0,25-29 228,-27 30-274,31-44-77,-1-1 0,23-51 0,-59 154-316,2-26 408,-1-6-58,2 0 0,0 0 1,2 1-1,1-1 0,4 27 0,-2-33 93,-2-11 11,0 0 0,1 0-1,0 0 1,0 0-1,0-1 1,1 1-1,5 11 1,-7-17-47,0 0 1,-1 0-1,1 0 0,-1 0 0,1-1 1,0 1-1,0 0 0,0 0 0,0 0 1,-1-1-1,1 1 0,0 0 0,0-1 1,0 1-1,0-1 0,0 1 0,0-1 1,1 0-1,-1 1 0,0-1 0,0 0 1,0 0-1,0 1 0,0-1 0,1 0 1,-1 0-1,0-1 0,0 1 0,0 0 1,0 0-1,0 0 0,0-1 0,1 1 1,0-1-1,3-2 41,1 0 1,-1 0-1,0-1 1,-1 0-1,7-5 1,-6 4-48,22-19 35,-2-2 0,0 0 0,-2-2 0,-1 0 1,29-50-1,-47 69-18,0 0 0,-1 0 0,0-1 0,0 1 0,-1-1 0,0 0 0,-1 0 0,1-14 0,-6 6-171,4 17 117,-1 0-1,1 0 1,0 0-1,-1 0 1,1 0-1,0-1 1,0 1-1,-1 0 1,1 0-1,0 0 1,0-1 0,0 1-1,1 0 1,-1 0-1,0-2 1,3 3 18,0-1 0,-1 1 0,1 0 1,-1 0-1,1 0 0,0 0 0,-1 0 1,1 0-1,4 2 0,7 0-11,28 1-64,195 8 143,-231-11-58,0 0-1,0 0 1,0 1-1,7 1 1,-12-1-7,0-1 1,0 0-1,0 0 1,0 0-1,0 1 1,-1-1-1,1 1 1,0-1-1,0 0 1,0 1-1,-1 0 1,1-1-1,0 1 1,-1-1-1,1 1 1,0 0-1,-1-1 1,1 1-1,-1 0 1,1 0-1,-1-1 0,1 1 1,-1 0-1,0 0 1,1 0-1,-1 0 1,0-1-1,0 1 1,0 0-1,0 0 1,1 0-1,-1 0 1,0 0-1,0 0 1,-1 0-1,1 1 1,-2 6-50,-1 1 0,-1-1 0,1 0 0,-1 0 0,-5 8 0,3-7 39,2-1 0,-1 2 0,-5 16 0,6-12 22,1 0 0,0 0 0,1 1 0,1-1 0,0 1 0,1-1 0,3 22 0,-3-33 12,1-1 0,0 1-1,-1-1 1,1 1 0,0-1-1,0 1 1,0-1 0,0 0-1,1 0 1,-1 0 0,1 1-1,1 1 1,-2-4-7,0 1-1,0 0 0,0-1 1,0 1-1,-1 0 1,1-1-1,0 1 1,0-1-1,0 0 1,0 1-1,1-1 1,-1 0-1,0 0 0,0 0 1,0 1-1,0-1 1,0 0-1,0 0 1,0-1-1,0 1 1,0 0-1,0 0 0,0 0 1,0-1-1,0 1 1,0-1-1,0 1 1,0 0-1,2-2 1,11-7 26,0 0 0,16-15 0,10-8-28,141-112 234,-151 114-202,-1 0-1,-2-2 1,-1-1 0,-1-1-1,31-59 1,78-189 109,-128 270-144,92-249-168,-61 107-379,-36 141 318,-3 17 78,-8 24-20,9-26 157,-101 337-653,27 11 678,67-299 89,-10 90-188,17-126 150,1 0-1,1-1 0,0 1 0,1-1 0,0 1 0,1-1 0,7 19 0,-10-32-52,0 0 0,0 0 0,0 0 0,0 0 0,1-1 0,-1 1 0,1 0 0,-1 0 0,0 0 0,1-1 0,-1 1 0,1 0 0,0 0 0,-1-1 0,1 1 0,-1-1 0,1 1 0,0 0-1,0-1 1,-1 1 0,1-1 0,0 0 0,0 1 0,0-1 0,-1 0 0,1 1 0,0-1 0,0 0 0,0 0 0,0 0 0,0 1 0,0-1 0,-1 0 0,1 0 0,0-1 0,0 1 0,0 0 0,0 0 0,0 0 0,1-1-1,2-1 26,1-1 0,-1 0-1,0 0 1,0 0 0,0 0-1,5-6 1,19-21-25,-3 0 1,0-2-1,37-66 0,-32 49-29,105-164-56,-80 137 86,66-101 55,-71 79-170,44-119-1,-55 123-176,-34 82 188,-4 8 39,0 1 0,1-1 0,-1 1 0,1 0 0,4-7 0,-5 11 26,-1 0 1,0-1-1,1 1 0,-1-1 1,0 1-1,1 0 1,-1-1-1,0 1 1,0-1-1,0 1 0,1 0 1,-1 0-1,0-1 1,0 1-1,0 0 1,0-1-1,0 1 0,0 0 1,-1-1-1,1 2 1,-8 53-23,-2-1 0,-27 79 1,-93 237-124,45-162 249,-72 201 917,154-395-378,3-14-615,1 0 0,-1 0 1,0 0-1,0 0 0,0 0 1,0 0-1,0 0 0,0 1 1,0-1-1,0 0 0,0 0 1,0 0-1,0 0 0,0 0 1,0 0-1,0 0 0,1 0 1,-1 0-1,0 0 0,0 0 1,0 0-1,0 0 0,0 0 1,0 0-1,0 0 0,0 0 1,0 0-1,1 0 0,-1 0 1,0 0-1,0 0 0,0 0 1,0 0-1,0 0 0,0 0 1,0 0-1,0 0 0,0 0 1,1 0-1,-1 0 0,0 0 1,0 0-1,0 0 0,0 0 1,0 0-1,0 0 0,0 0 1,0 0-1,0 0 0,0 0 1,0-1-1,1 1 0,-1 0 1,15-16 322,-10 10-297,58-51 184,-28 26-194,-33 29-20,11-10-56,0 1-1,0 1 1,1-1-1,20-10 1,-31 19 15,1 1 1,0-1-1,-1 1 0,1-1 1,0 1-1,0 0 0,0 0 1,0 1-1,0-1 1,0 1-1,0 0 0,0 0 1,0 0-1,0 1 0,0-1 1,0 1-1,0 0 0,0 0 1,0 0-1,-1 1 1,1-1-1,0 1 0,-1 0 1,5 3-1,2 2 10,-1 1-1,1 1 1,-1-1 0,-1 2-1,15 19 1,27 57 133,-45-77-88,23 43-2134,-28-52 1983,0 0 0,0 1 0,0-1 1,0 0-1,0 0 0,0 0 1,0 1-1,0-1 0,0 0 0,0 0 1,0 1-1,1-1 0,-1 0 0,0 0 1,0 0-1,0 1 0,0-1 0,0 0 1,1 0-1,-1 0 0,0 1 1,0-1-1,0 0 0,1 0 0,-1 0 1,0 0-1,0 0 0,0 0 0,1 0 1,-1 1-1,0-1 0,0 0 0,1 0 1,-1 0-1,0 0 0,0 0 1,1 0-1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5:1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53 836 3072,'-2'0'94,"-7"3"806,9-3-877,0 0 0,0 1 1,0-1-1,0 0 0,0 0 0,-1 1 1,1-1-1,0 0 0,0 0 0,0 0 0,0 1 1,0-1-1,0 0 0,0 0 0,0 1 0,0-1 1,0 0-1,0 0 0,0 1 0,0-1 1,0 0-1,0 0 0,0 1 0,0-1 0,0 0 1,0 0-1,0 1 0,0-1 0,1 0 1,-1 2 690,16 1 2763,-10-3-2880,1-1 0,-1 0 0,1 0 0,-1 0 0,0-1-1,11-4 1,35-20 589,-31 14-747,-3 3-229,-2-2 1,1 0-1,-1-1 1,-1 0-1,17-19 1,-10 7-8,-1 0 0,24-39 0,72-143 318,-102 177-482,80-171 466,-62 127 115,-25 55-547,-1-1 0,8-29 0,-13 38-400,-5 15-29,-7 17 15,-50 170 239,-10 37 164,54-189-68,-2-1 0,-2-1 0,-40 60 0,-84 93 372,100-134-167,-96 136 382,138-191-567,-14 22 238,-35 40 0,50-63-242,-11 10 322,11-11-315,1 0-1,0 0 1,-1 0 0,1 0 0,0 0 0,-1 0 0,1 0-1,0 0 1,-1 0 0,1 0 0,-1 0 0,1 0 0,0 0 0,-1 0-1,1 0 1,0 0 0,-1 0 0,1 0 0,0-1 0,-1 1-1,1 0 1,0 0 0,-1 0 0,1-1 0,0 1 0,0 0-1,-1 0 1,1-1 0,0 1 0,0 0 0,-1-1 0,1 1-1,0 0 1,0 0 0,0-1 0,0 1 0,-1-1 0,1 1 0,0 0-1,0-1 1,0 1 0,0 0 0,0-1 0,0 1 0,0 0-1,0-1 1,0 1 0,0 0 0,0-1 0,0-3 29,0 0 1,0 1-1,0-1 1,0 0-1,0 1 1,1-1-1,0 1 1,0-1-1,0 1 0,0-1 1,0 1-1,1-1 1,2-3-1,5-9-66,1 0-1,1 0 0,0 1 0,25-24 1,-12 16-36,1 2-1,34-22 1,3 2 101,90-65 70,93-123-355,-184 167 123,-60 62 113,-1-1 0,0 1 0,1 0 0,-1-1 0,1 1 0,-1 0 0,0-1 0,1 1 0,-1 0 0,1-1 0,-1 1 0,1 0 0,-1 0-1,1 0 1,-1 0 0,1-1 0,0 1 0,2 6-59,-2-4 47,-1 1-1,-1-1 1,1 1-1,0-1 1,-1 1 0,0 3-1,-20 57-105,-23 82-246,43-141 383,0 1 0,1 0-1,-1-1 1,1 1 0,0 0 0,1 0 0,0 6 0,-1-10 12,0 0-1,1 1 1,-1-1 0,0 0 0,1 0-1,-1 1 1,1-1 0,-1 0 0,1 0 0,0 0-1,-1 0 1,1 0 0,0 0 0,0 0-1,0 0 1,-1 0 0,1 0 0,0 0 0,0-1-1,1 1 1,-1 0 0,0 0 0,0-1-1,0 1 1,0-1 0,0 0 0,1 1 0,-1-1-1,0 0 1,0 1 0,3-1 0,1 0 13,-1-1 0,1 1 1,0-1-1,-1 0 1,1 0-1,0 0 0,-1-1 1,1 0-1,-1 0 1,0 0-1,0 0 0,0 0 1,0-1-1,0 0 0,0 0 1,-1 0-1,1 0 1,-1-1-1,0 1 0,0-1 1,0 0-1,-1 0 0,1 0 1,-1 0-1,2-5 1,-1 2-30,0-1 0,-1 1 0,1-1 0,-2 1 0,1-1 0,-1 0 0,0 0 0,-1 0 0,0 1 0,0-1 0,-1 0 0,0 0 1,0 0-1,-4-12 0,3 13-39,-1 0 1,0 0-1,0 1 1,-1 0-1,1 0 1,-1 0-1,-1 0 1,1 0-1,-1 1 1,0 0-1,0 0 1,-9-7-1,14 12 30,0 0-1,0-1 1,0 1-1,0 0 0,0-1 1,1 1-1,-1 0 1,0-1-1,0 1 0,0 0 1,0-1-1,0 1 1,1 0-1,-1 0 0,0-1 1,0 1-1,1 0 1,-1 0-1,0-1 0,0 1 1,1 0-1,-1 0 1,0 0-1,1 0 0,-1-1 1,0 1-1,0 0 1,1 0-1,-1 0 0,1 0 1,22-12 70,27-11-22,-33 16-52,25-12 18,2 2 1,0 2-1,54-11 1,-88 24-56,0 1 1,0 0 0,0 1 0,19 1-1,-25-1 34,-1 1-1,1-1 0,-1 1 1,1 0-1,-1 0 0,0 1 1,1-1-1,-1 1 0,0 0 1,0-1-1,0 1 0,0 1 1,0-1-1,-1 0 0,1 1 1,-1-1-1,3 4 0,-1 0 6,0 1 0,0 0 0,-1 0 0,0 0 0,0 0 0,0 1 0,2 14 0,-1 2 0,0 29 0,-2-25 0,0 46 75,-3-43 74,1-29-114,0 1-1,1-1 0,-1 0 0,0 0 1,1 0-1,0 0 0,-1 1 1,1-1-1,2 3 0,-3-4-13,1 0 0,-1-1 0,1 1 0,-1 0 1,1-1-1,-1 1 0,1 0 0,0-1 0,-1 1 0,1-1 0,0 1 0,-1-1 0,1 1 0,0-1 1,0 0-1,-1 1 0,1-1 0,0 0 0,0 1 0,0-1 0,0 0 0,-1 0 0,1 0 0,0 0 1,0 0-1,0 0 0,0 0 0,1 0 0,2-1 31,-1-1 0,1 1 1,-1 0-1,1-1 0,-1 0 0,1 0 0,-1 0 0,0 0 1,0 0-1,0-1 0,4-4 0,2-2 36,14-23 1,-14 19 20,27-38 19,-16 22-186,1 0-1,1 1 0,29-27 0,-49 53 48,1-1-1,0 1 1,0-1 0,0 1-1,0 0 1,1 0-1,3-1 1,-6 2 5,0 1 0,0 0 0,0 0 0,-1 0 1,1 0-1,0 0 0,0 0 0,0 0 0,0 0 0,-1 0 0,1 0 0,0 0 0,0 0 0,0 1 1,-1-1-1,1 0 0,0 0 0,0 1 0,-1-1 0,1 1 0,0-1 0,-1 1 0,1-1 1,0 1-1,-1-1 0,1 1 0,-1 0 0,1-1 0,-1 1 0,1 0 0,-1-1 0,1 1 1,-1 0-1,0-1 0,1 1 0,-1 2 0,3 4-6,-1 0 1,-1 0-1,1 1 1,-1-1-1,0 1 1,-1-1-1,0 1 1,0-1-1,0 1 1,-1-1-1,-2 10 1,-3 9 40,-18 46 0,14-43 9,6-14 94,-2 0-1,-12 26 0,75-89 1021,-13 11-1248,83-52 0,-119 84 65,0 0 1,0 1-1,1 0 1,9-3-1,-15 6 15,-1 0 1,0 1-1,1 0 0,-1-1 0,0 1 1,1 0-1,-1 0 0,1 0 0,3 1 0,-5-1 7,0 1 0,0-1 0,1 0 0,-1 1 0,0-1-1,-1 1 1,1 0 0,0-1 0,0 1 0,0 0 0,0-1 0,0 1-1,-1 0 1,1 0 0,0 0 0,-1 0 0,1 0 0,0 0-1,-1 0 1,1 0 0,0 2 0,0 2 9,0 1 0,0-1 1,0 1-1,0 0 0,-1-1 0,0 1 1,-1 7-1,-8 37-7,9-50 16,0 0 0,1 0-1,-1 0 1,0-1 0,0 1 0,0 0 0,0 0 0,0 0 0,0 0 0,0 0 0,0 0 0,1 0 0,-1 0 0,0 0 0,0 0 0,0 0 0,0 0 0,0 0 0,0 0 0,0 0 0,1 0-1,-1 0 1,0 0 0,0 0 0,0 0 0,0 0 0,0 0 0,0 0 0,1 0 0,-1 0 0,0 0 0,0 0 0,0 0 0,0 0 0,0 0 0,0 0 0,0 0 0,1 1 0,-1-1 0,0 0 0,0 0-1,0 0 1,0 0 0,0 0 0,0 0 0,0 0 0,0 0 0,0 1 0,0-1 0,0 0 0,0 0 0,0 0 0,0 0 0,0 0 0,0 0 0,0 1 0,0-1 0,0 0 0,0 0 0,0 0-1,0 0 1,0 0 0,0 0 0,0 1 0,16-14 246,16-19-259,-10 5-2,-14 18-29,0-1 0,0 2 0,0-1-1,13-9 1,-20 18 22,-1-1 1,1 1-1,0 0 0,-1-1 0,1 1 0,0 0 0,0-1 1,-1 1-1,1 0 0,0 0 0,0 0 0,-1-1 0,1 1 1,0 0-1,0 0 0,0 0 0,-1 0 0,1 1 1,0-1-1,0 0 0,0 0 0,-1 0 0,1 1 0,0-1 1,0 0-1,-1 1 0,1-1 0,0 1 0,-1-1 0,1 0 1,0 1-1,-1 0 0,1-1 0,-1 1 0,1-1 0,-1 1 1,1 0-1,-1-1 0,1 1 0,-1 0 0,0-1 0,1 1 1,-1 1-1,3 4-18,-1 0 1,0-1 0,0 2-1,1 5 1,-3-11 32,4 21-150,1 45 1,-1-15 260,-4-52-107,6 35 95,-6-34-91,1 0 1,0 1-1,-1-1 1,1 1-1,-1-1 0,1 0 1,0 1-1,0-1 1,0 0-1,0 0 0,0 0 1,0 0-1,0 0 1,0 0-1,1 0 0,-1 0 1,0 0-1,1 0 1,1 0-1,2 1 25,1-1 0,-1-1 0,0 1 0,0-1 0,1 0-1,-1 0 1,0 0 0,1-1 0,-1 0 0,0 0 0,0 0 0,0-1 0,0 0 0,0 0 0,6-3 0,8-5-1,0-1 0,21-16 1,-38 26-30,11-9 9,0-1 1,21-21 0,-28 25 4,0-1 1,0 0 0,0 0-1,-1 0 1,0 0-1,4-12 1,-8 18-26,0 0-1,0 1 1,-1-1 0,1 0 0,-1 0 0,1 0-1,-1 0 1,0 0 0,0 0 0,0 0-1,0 0 1,0 0 0,0 0 0,-1 0 0,1 0-1,-1 0 1,1 0 0,-1 0 0,0 1-1,1-1 1,-1 0 0,0 0 0,0 1 0,0-1-1,-1 0 1,1 1 0,0-1 0,-1 1-1,1 0 1,-1-1 0,1 1 0,-1 0 0,0 0-1,1 0 1,-1 0 0,0 0 0,0 0-1,0 1 1,1-1 0,-1 0 0,0 1 0,0 0-1,0-1 1,0 1 0,0 0 0,0 0-1,0 0 1,0 0 0,0 1 0,0-1 0,0 0-1,0 1 1,0-1 0,0 1 0,0 0-1,1 0 1,-1 0 0,0 0 0,-1 1 0,-3 2-35,1 0 1,-1 1 0,1-1-1,0 1 1,1 0 0,-1 1-1,1-1 1,-4 7 0,1 1-31,0-1 0,-8 24 0,13-32 72,1 0 0,0 0 0,0 0 0,0 0 0,0 0 0,1 0 0,-1 0 1,1 0-1,0 0 0,1 5 0,-1-7 14,1 0 1,0 0-1,-1 0 1,1 0-1,0 0 1,0 0-1,0 0 0,0 0 1,1 0-1,-1-1 1,0 1-1,1 0 1,-1-1-1,1 1 0,0-1 1,-1 0-1,1 0 1,0 1-1,0-1 1,0 0-1,3 1 1,3 1 19,0-1 1,0 1-1,1-2 1,-1 1-1,1-1 1,16 0 0,56-5 30,-60 3-40,21-3-3,-1-2 1,0-1-1,0-3 1,68-24-1,0-20 41,-95 46-53,14-8-22,-28 16 10,0 0-1,0 0 0,0 0 0,0 0 1,1-1-1,-1 1 0,0 0 0,0 0 1,0 0-1,0 0 0,0 0 0,0 0 1,1 0-1,-1 0 0,0 0 0,0 0 1,0 0-1,0 0 0,0 0 0,1 0 1,-1 0-1,0 0 0,0 0 1,0 0-1,0 1 0,0-1 0,0 0 1,1 0-1,-1 0 0,0 0 0,0 0 1,0 0-1,0 0 0,0 0 0,0 0 1,0 1-1,0-1 0,1 0 0,-1 0 1,0 0-1,0 0 0,0 0 0,0 0 1,0 1-1,0-1 0,0 0 1,0 0-1,0 0 0,0 0 0,0 0 1,0 0-1,0 1 0,0-1 0,0 0 1,0 0-1,0 0 0,0 0 0,0 1 1,0-1-14,-15 17-108,-26 29 1,29-35 82,1 1 1,0 1-1,1 0 1,-11 19-1,20-30 51,1-1 0,-1 1-1,0 0 1,1 0 0,-1-1 0,1 1-1,0 0 1,0 0 0,0 0-1,0 0 1,0-1 0,0 1-1,0 0 1,0 0 0,1 0 0,-1 0-1,1-1 1,-1 1 0,1 0-1,0 0 1,0-1 0,1 3 0,-2-3 0,1 0 0,0 0 0,0 0 0,0 0 0,0 0 0,0-1 0,0 1 0,0 0 0,0 0 1,0-1-1,0 1 0,0-1 0,0 1 0,1-1 0,-1 1 0,0-1 0,0 0 0,1 0 0,-1 1 0,0-1 1,0 0-1,1 0 0,-1 0 0,0 0 0,1-1 0,-1 1 0,0 0 0,0 0 0,0-1 0,1 1 1,-1-1-1,0 1 0,0-1 0,1 0 0,5-3 7,-1 0-1,0-1 1,0 1 0,0-1-1,-1 0 1,0-1 0,0 1-1,0-1 1,0 0 0,5-11 0,2-6 57,16-41 1,-25 56-70,141-374 202,-134 357-281,-1-1-1,-1 0 1,4-31 0,-11 53 63,-1 3-3,1-1 0,-1 1 0,1-1 0,-1 0-1,0 1 1,0-1 0,0 1 0,0-1 0,0 0 0,0 1 0,0-1 0,-1 0-1,1 1 1,-1-1 0,1 1 0,-1-1 0,1 1 0,-1-1 0,-1-1 0,2 3 9,0 0 1,0-1-1,-1 1 1,1 0 0,0 0-1,0 0 1,0 0-1,-1 0 1,1 0 0,0 0-1,0 0 1,0-1-1,-1 1 1,1 0 0,0 0-1,0 0 1,0 0-1,-1 0 1,1 0-1,0 0 1,0 0 0,0 0-1,-1 0 1,1 1-1,0-1 1,0 0 0,0 0-1,-1 0 1,1 0-1,0 0 1,0 0 0,0 0-1,0 0 1,-1 1-1,1-1 1,0 0 0,0 0-1,0 0 1,0 0-1,0 1 1,-1-1 0,1 0-1,0 0 1,0 0-1,0 0 1,0 1 0,-4 4-48,0 0 1,0 1-1,0-1 1,1 1 0,0 0-1,0 0 1,1 0 0,-3 7-1,-8 32 20,1 0 0,3 1-1,2 0 1,1 1 0,3-1-1,2 1 1,6 72 0,-3-104 118,1 1 0,1-1 1,6 21-1,-8-31-92,1 1 0,-1-1 0,1 0 0,0 0 0,0 0-1,0 0 1,1-1 0,-1 1 0,1-1 0,1 0 0,-1 0-1,6 4 1,-3-4-510,0 0 0,0-1 0,0 1 0,0-1 0,1-1 0,8 2 0,27 4-4845,-5-3 1926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5:2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1232 98 1408,'-10'4'776,"7"-3"-391,5-3 6,-2 2-250,0-1-1,0 0 1,1 1-1,-1-1 1,0 0 0,0 1-1,0-1 1,0 0-1,0 1 1,0-1 0,0 0-1,0 1 1,0-1 0,0 0-1,0 1 1,0-1-1,0 0 1,-1 1 0,1-1-1,0 1 1,0-1 0,-1 0-1,1 1 1,-1-1-1,1 1 1,0-1 0,-1 1-1,1-1 1,-1 0-1,-2 1-14,1-1-1,-1 1 0,1-1 0,0 0 0,-1 0 1,1 0-1,0 0 0,0 0 0,0 0 0,0-1 1,0 1-1,0-1 0,0 1 0,0-1 0,1 0 0,-1 1 1,1-1-1,-3-3 0,1 1-2,-1 1-1,0-1 1,0 1 0,0 0-1,0 1 1,0-1 0,-1 1-1,1-1 1,-1 1 0,1 1-1,-1-1 1,-9-1 0,5-4 91,8 6-234,0 0 0,0 1 1,0-1-1,0 0 1,0 0-1,-1 0 0,1 1 1,0-1-1,0 1 1,0-1-1,-3 0 0,-3-1 3,-1 1 0,1 0 0,-1 0 0,1 1 0,-1 0 0,0 0 0,-12 3 0,-55 15-41,30-6 540,-54 10-279,67-14-45,0 1 0,-34 15-1,59-22-150,-36 18 266,0 1 1,-48 34-1,90-54-277,-35 18 108,26-15-127,1 0-1,1 1 1,-13 9 0,-12 13 226,2 2 1,1 0-1,1 3 1,1 0-1,-23 37 1,-22 54-332,-8 44 1056,75-153-838,0 0 0,1 0 0,0 1 0,1-1 0,1 1 0,0 0 0,0 24 0,0-1 7,2-27-10,0 1 0,1 19-1,3 27 34,-3-38-93,2 0 1,4 28 0,32 106 362,-28-121-337,1-1 0,25 48 0,-24-56 8,-7-13-41,1 0 1,12 18 0,0-8 70,1-1-1,1-1 1,30 23 0,14 13 106,5 19 57,3 5 308,-61-69-520,0 0 1,1-1 0,0 0-1,25 14 1,-28-19 38,1-1 1,0 1-1,0-1 1,0-1-1,0 0 0,0-1 1,0 0-1,17 0 0,8-2 3,39-8-1,-54 7-27,169-31 218,-163 26-224,-2 0-1,1-2 0,-1 0 1,0-2-1,28-17 0,-34 16 12,58-36 138,128-61 0,-62 41 81,-119 55-249,-1 0 1,-1-2-1,0-1 1,19-18-1,-28 21 2,0-1 0,-1 0 0,-1 0 0,0-1 0,-1 0 0,-1-1 0,0 0 0,6-20 0,3-17 104,13-68 0,-19 70 2,6-87-1,-15 107-48,-2-1 0,-2 0-1,-1 0 1,-7-34-1,0 15-138,-2-11 56,-30-88 0,36 132-10,-1 0 0,-1 1 0,-1 0 0,0 1 1,-1 0-1,-1 0 0,0 1 0,-1 0 0,-22-20 0,20 23 3,-1 1 0,0 0 0,-1 1 0,0 0 0,-1 1 0,-21-7 0,-13-5 2,-91-31-233,-146-11 7,267 59 253,-38-13 1,59 17-126,-1 0 1,1 0 0,-1 0-1,1 0 1,-1 0 0,1 0-1,0 0 1,-1 0 0,1 0-1,-1-1 1,1 1 0,-1 0-1,1 0 1,0-1 0,-1 1-1,1 0 1,0-1 0,-1 1-1,1 0 1,0-1 0,-1 1-1,1 0 1,0-1-1,0 1 1,-1-1 0,1 1-1,0 0 1,0-1 0,0 1-1,0-1 1,-1 1 0,1-1-1,0 1 1,0-1 0,0 1-1,0-1 1,1 0-131,0 1-1,-1-1 0,1 1 1,0-1-1,0 1 1,0 0-1,-1-1 1,1 1-1,0 0 0,0 0 1,0-1-1,0 1 1,-1 0-1,1 0 1,0 0-1,0 0 1,0 0-1,0 0 0,0 0 1,0 1-1,-1-1 1,1 0-1,1 1 1,21 7-4244,0 3 1532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5:2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142 188 3488,'4'-39'7824,"-5"138"-5487,3 140-690,-1-206-1404,3 1 0,0 0 0,2-1 0,2 0 0,1 0 0,24 56 0,-27-73-155,-5-13-21,0 0 0,0 0 0,0 0 0,1 0 0,-1 0 0,1-1 0,3 5 976,0-20-601,-24-213 176,12 165-478,-9-31-159,12 77 6,0 1-1,-1 0 1,-1 0 0,-10-19-1,8 18-12,-13-29-1,19 39 18,0 0 1,1-1-1,-1 1 0,1 0 0,0 0 1,1-1-1,-1 1 0,1 0 1,0-1-1,1-8 0,1-6 89,-2 16-107,0 0 1,0 0-1,1 0 0,-1 0 1,3-6-1,-1 2 44,1 1 0,0 0 0,0 0-1,0 1 1,1-1 0,0 1 0,1 0 0,-1 0-1,1 0 1,0 0 0,0 1 0,11-8 0,2 2-23,1 0-1,0 2 1,0 0 0,23-6 0,-30 11-16,1 1 0,0 0-1,0 1 1,0 0 0,0 1 0,0 1 0,24 2 0,-31-1-2,0 0 0,0 1-1,0 0 1,0 0 0,0 1 0,-1-1 0,1 1 0,-1 0 0,1 1 0,-1 0 0,8 7 0,-9-8 31,-1 0 1,0 1 0,0-1-1,0 1 1,0 0-1,-1-1 1,0 1-1,1 1 1,-1-1 0,-1 0-1,1 0 1,-1 1-1,1-1 1,-1 1 0,0-1-1,0 8 1,-1-8 1,0 0-1,-1 0 1,1 0 0,-1 0 0,0 0-1,0-1 1,0 1 0,0 0 0,-1 0 0,1-1-1,-1 1 1,0 0 0,-5 5 0,1-2 24,0-1-1,0-1 1,0 1 0,-1-1 0,-12 8 0,-3-2 25,-1-1 1,1 0 0,-1-2-1,-48 11 1,47-14 13,-17 3 0,88 8 168,-37-13-235,21 6-52,-2 0 0,38 18 0,-58-22 28,0-1-1,-1 1 1,0 1 0,0 0-1,0 0 1,-1 0 0,0 1-1,0 0 1,0 1 0,-1-1-1,8 14 1,-8-9 10,1 0 1,-2 0-1,1 1 0,-2 0 1,0 0-1,0 0 0,3 27 0,-7-31 48,1 0-1,-1 0 0,-1 1 0,1-1 0,-2 0 0,1 0 1,-1 0-1,-1 0 0,0 0 0,0 0 0,0-1 1,-8 12-1,8-14-5,0-1 1,-1 0-1,0-1 0,0 1 1,0-1-1,-1 1 1,0-1-1,1-1 1,-9 6-1,3-4 16,0 0 1,0 0-1,0-1 1,-13 3-1,-31 5 200,-1-2 1,0-2-1,-83 1 0,135-9-309,-58 5 357,56-4-750,0 0-1,0 0 1,0 0-1,0 1 1,1 0-1,-1 0 0,0 0 1,1 0-1,-7 5 1,-4 12-2016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5:31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83 2656,'-17'-49'4048,"17"48"-3991,0 1 1,0-1 0,0 1-1,0-1 1,-1 0-1,1 1 1,0-1 0,0 1-1,-1-1 1,1 1-1,0-1 1,0 1 0,-1-1-1,1 1 1,-1 0-1,1-1 1,0 1 0,-2-1-1,2 0-3,-1 1-1,1-1 1,-1 1 0,1 0-1,-1-1 1,1 1-1,0-1 1,-1 0 0,1 1-1,0-1 1,-1 1-1,1-1 1,0 0 0,-1 1-1,1-2 1,-7-10 1436,1 10-366,2 11-480,0 3-280,2 0-1,0 1 1,0-1-1,1 1 1,1 20 0,2 83 739,-3-64-825,2-40-97,0 0 1,1-1 0,5 19-1,1 6 138,2 8-42,-6-30-191,-1 0-1,2 19 0,-4-21 227,0 0 0,1-1 0,4 16 0,-4-23 188,-1-1 172,-1-4-137,-1-12 132,3 5-661,0 1 1,1-1-1,0 0 1,0 1-1,1 0 1,0-1-1,0 2 1,0-1-1,1 0 1,0 1-1,1 0 1,-1 0-1,1 0 1,0 1-1,1 0 1,-1 0 0,8-4-1,-2 2-29,0 1-1,0 1 1,0 0-1,1 0 1,19-3 0,-26 7-3,0 0-1,0 0 1,1 1 0,-1 0 0,0 0 0,0 1 0,1-1-1,-1 2 1,0-1 0,0 1 0,0-1 0,0 2 0,10 4-1,-13-6 25,1 2-1,-1-1 0,1 0 0,-1 1 0,0-1 0,0 1 0,0 0 0,0 0 0,-1 0 1,1 0-1,-1 1 0,0-1 0,0 1 0,0-1 0,0 1 0,-1 0 0,3 5 1,-3-3 27,0-1 0,-1 1 1,1 0-1,-1-1 0,0 1 0,-1 0 1,1-1-1,-1 1 0,0 0 1,0-1-1,-1 1 0,-2 5 1,3-9-14,0 3 30,-1 0-1,1 0 0,-1-1 1,-1 1-1,1-1 1,0 0-1,-1 1 0,0-1 1,0 0-1,0-1 1,-1 1-1,1 0 0,-8 4 1,3-3 4,-1-1 1,1 0 0,-1-1 0,0 0-1,0-1 1,0 0 0,-1 0 0,1-1-1,0 0 1,-1 0 0,-17-2-1,4-1 4,0-1-1,1-1 0,-43-14 0,57 16-59,-30-10-115,-57-27-1,83 33-726,-1-1-1509,0 1-1,-14-12 1,16 8-92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5:33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694 119 2720,'0'-1'116,"0"1"-1,0 0 1,1 0 0,-1-1-1,0 1 1,0 0 0,0-1-1,0 1 1,0-1-1,0 1 1,1 0 0,-1-1-1,0 1 1,0 0 0,0-1-1,0 1 1,0 0 0,0-1-1,0 1 1,-1-1 0,1 1-1,0 0 1,0-1 0,0 1-1,0 0 1,0-1 0,0 1-1,-1 0 1,1-1 0,0 1-1,0 0 1,-1 0 0,1-1-1,0 1 1,-3-5 817,3 3-590,0 2-312,0-1 0,0 1 0,0-1 0,0 1 0,0-1 0,0 1 0,0-1 0,0 1 0,0-1 0,0 1 0,0 0 0,-1-1 0,1 1-1,0-1 1,0 1 0,-1-1 0,1 1 0,0 0 0,-1-1 0,1 1 0,0 0 0,-1-1 0,1 1 0,0 0 0,-1 0 0,1-1 0,-1 1 0,1 0 0,0 0 0,-1 0-1,0-1 1,-10-4 398,0 0 0,-1 1 0,1 0 0,-1 1 0,0 0-1,-16-2 1,1 0 100,10 2-330,-1 0 0,1 1 0,-1 1 0,0 0 0,0 1 0,1 1 0,-1 1 0,0 1 0,1 0 0,0 1 0,0 1 0,-32 13 0,34-10-93,0 0 1,0 1 0,1 1-1,0 0 1,1 1 0,0 0-1,0 1 1,2 1 0,-15 18-1,16-15 53,-16 37-1,3-5 32,-32 73 561,44-95-681,6-12 101,0 0 0,1 0 0,1 0 0,0 0 0,1 1 0,0 21 0,2-9 51,1 0-1,9 46 0,-3-27-62,-4-24-39,1 0 0,1 0-1,0 0 1,13 29 0,-9-31-56,0 1 79,18 29 1,-24-44-112,1-1 0,0 0 0,0 1 0,1-2 0,-1 1 0,1 0 0,0-1 0,0 0 0,1 0 1,5 3-1,17 6 31,1 0 0,0-2 0,1-1 0,0-2 0,45 7 0,-17-6 75,1-2-1,1-3 0,61-4 1,-103-2-82,-1-1 1,1 0 0,-1-1-1,0-1 1,0-1 0,20-9-1,91-54-93,-89 47 99,-23 12-37,0 0-1,0-1 1,-1 0 0,0-1-1,-1-1 1,0 0 0,21-28-1,-15 13-2,-1-1-1,-2-1 0,-1 0 1,-1-1-1,-2-1 0,15-54 1,-24 73-4,-1-1 1,-1 1-1,0-1 1,0-27-1,-3 32-16,1 0-1,-1 0 1,-1 0-1,0 1 1,0-1 0,-1 1-1,0-1 1,-7-14-1,-3 1 56,-1 1 1,-31-36-1,-42-34 11,23 26-68,47 45-4,-2 1-1,-1 1 1,0 1 0,-1 1-1,-32-19 1,38 27-23,0 0 0,-1 1 0,0 1 0,0 1 0,0 1 0,-1 0 1,-28-3-1,34 6 17,-1 1-1,1 0 1,0 1 0,0 0 0,0 1 0,0 0 0,0 1 0,1 0 0,-1 0-1,1 1 1,-1 1 0,-16 10 0,8-3-1056,1 1 1,1 0-1,0 2 1,-27 28-1,15-1-1328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5:3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108 181 1472,'-18'4'1875,"16"-3"-1739,0-1 1,0 1-1,-1 0 0,1-1 0,-1 1 1,1-1-1,-4 0 0,0 1 195,0-1 0,0 1-1,0 0 1,0 0-1,0 1 1,-10 4 0,7-5 532,2 2 5063,12-2-4726,70 31 1605,-69-31-2575,0 1-1,1-1 1,-1 0 0,0-1-1,0 0 1,1 0 0,-1 0-1,0-1 1,1 1 0,9-4-1,9 0-8,7-5-80,-26 7-128,-1 0-1,1 1 1,11-2 0,32-3 61,-20 3-166,0 0-1,31 2 1,225 3 365,-150-3-466,-107 1 273,0-2 0,53-9 0,-51 6-44,1 2 1,0 1-1,54 3 0,-20 0 27,132 3-442,25-5 526,-39-3-11,88 6-45,-147-3-102,113-15 120,-42 2-138,68 11 162,-225 3-101,-17 1 46,1-1 0,-1 0 1,1-2-1,-1-1 0,27-6 1,-41 7-33,3-2-14,0 1 0,0 0 1,0 1-1,0 0 0,15 0 1,-23 2-27,0 0 0,0 0 1,0-1-1,0 1 1,0 0-1,0-1 0,0 0 1,0 1-1,0-1 0,0 0 1,0 0-1,0 0 1,3-2-1,-3 1 33,-1 2 70,-1-1-47,0-2 28,-1 3-87,1-1 0,0 0 0,-1 0-1,1 1 1,-1-1 0,1 0 0,-1 1 0,0-1 0,1 0-1,-1 1 1,0-1 0,1 1 0,-1-1 0,0 1 0,0-1 0,1 1-1,-1 0 1,0-1 0,0 1 0,0 0 0,0 0 0,-1-1 0,0 1-26,-10-7-21,-1 1 0,0 0 0,0 1 0,-17-4 0,-24-10 168,-42-16-204,88 30 116,19 12 66,-4-3-67,-1-1 0,1 0 0,-1 0 0,1 0-1,0-1 1,15 3 0,-12-2 4,8 1 36,0-2 1,35 2-1,-23-2-13,51 3 63,121 12-229,-173-14 9,-17-2 123,0 0 0,0 1-1,12 4 1,-30 0-70,-1-1-1,0 0 0,0 0 1,-10 6-1,-38 13 111,-38 21 38,80-38-113,0 1 1,1 1-1,0 0 0,1 0 0,-11 12 0,10-8-244,1 1-1,0 1 0,0-1 0,-12 26 1,6 2-555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5:4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1408,'6'0'11173,"-4"6"-10916,0 0-1,-1 0 1,0 0 0,0 0-1,0 0 1,-1 0 0,0 8-1,1-2-164,0-1-1,1 1 1,4 14-1,3 17-9,-4 34 224,-3 0 0,-9 85 0,2-90 15,-4 51-2,-1 173 580,10-238-887,5 132 447,4 26-342,-9-165 165,4 171 396,-2-98-454,-3-72-149,1-28-67,-1-1 0,-1 1 0,-9 35 0,8-42 28,1 0 0,-2 34 0,0 12 80,3-48-40,1 29 0,0-20 145,0-22-195,0 0-1,0 0 0,0 0 1,1 0-1,-1 0 0,0 0 1,1 0-1,-1-1 0,1 1 1,0 0-1,1 3 0,-2-4-19,0-1-1,0 0 1,1 0 0,-1 1-1,0-1 1,0 0-1,0 0 1,0 1-1,1-1 1,-1 0-1,0 0 1,0 0-1,0 1 1,1-1 0,-1 0-1,0 0 1,0 0-1,1 0 1,-1 0-1,0 0 1,0 1-1,1-1 1,-1 0 0,0 0-1,1 0 1,-1 0-1,0 0 1,0 0-1,1 0 1,-1 0-1,1 0 1,-1 0 24,4 1 15,-1 0-1,1-1 1,-1 1-1,1-1 0,-1 0 1,1 1-1,-1-2 1,1 1-1,-1 0 1,1-1-1,-1 1 0,1-1 1,-1 0-1,1 0 1,5-3-1,24-5-147,-19 6 161,1 0-1,14-6 1,22-4 63,283-18 33,-101 30-129,-109 2 52,-83-1-51,59-8 1,-60 7 24,-31 1-102,1 0 0,13-2 1,75-7 172,-69 5-67,-13 2-32,-1 0-1,1-2 0,18-5 0,-30 8-42,0 0 0,-1 1 0,1-1 0,0 1 0,0 0 0,0 0 0,0 0 0,0 0 0,5 2-1,0 0 4,-1 0-1,1 1 0,10 4 0,-2 2 142,-12-7-113,0 1 0,0 0 0,0-1 0,0 0 0,0 0 1,1-1-1,-1 0 0,1 0 0,9 1 0,-14-2-22,-1 0 38,-3-8 169,0 3-115,2-8-57,-2-12-58,-1 13 38,2 9 7,1 0 0,0 0-1,-1 0 1,1-1 0,0 1 0,1 0-1,-1-1 1,1 1 0,-1-1 0,1-5-1,3-11-10,-2 7 0,2-25-4,-3 31 17,0 1-1,1-1 1,-1 1-1,3-9 1,-1 5-19,0 0 0,-1-1 0,-1 1 0,1-1 0,-2 1 0,1-1 1,-1 1-1,-5-18 0,6 1-1,1 22 9,-1-1 1,0 1-1,0-1 1,-1-5-1,-4-64 5,3 40-25,-10-40 18,-9-94 32,14 98-85,-3-72 80,3 38 5,7 89-49,-2-94 76,-1 44-116,2 20 48,-14-90 1,8 96 2,4 21 6,0 0 0,-7-19 0,-1 6-1,2 1-1,1-1 0,2 0 0,1-1 0,-1-50 1,8-138-10,0 196-25,0 0 0,2 0 0,7-24-1,3-15-149,-13 54 63,-1 7 123,0 1-1,1 0 0,-1-1 1,1 1-1,-1 0 1,1 0-1,1-3 0,2 0-112,-3 7-24,-1-1 78,5 11-314,9 13 124,-9-15 248,1 0 0,-1 1-1,-1 0 1,0 0 0,6 22 0,-8-23-12,1 0 1,6 13-1,-1-4-56,20 64 69,-24-72 19,0 0-1,1 0 1,10 17-1,-1-1-65,-5-8 192,-5-8-126,1 0 0,1 0 1,0-1-1,0 0 1,10 12-1,37 46 168,-34-45-258,-15-17 64,1-1 1,0 1-1,0-1 1,0 0-1,1 0 1,0 0 0,9 5-1,25 12 158,-16-7-85,49 19 0,5 2-18,50 24 261,-63-28-5,-11-2-137,-14-6-89,-3-2 122,-25-14-167,1-1 0,25 11 0,5-4 63,77 16-1,50-4-104,-50-8 222,-80-10-131,53 17 1,-42-11-87,0-2 0,1-2 0,78 4 0,107-5 41,-196-6-32,-1-2-1,1-2 0,-1-2 0,54-10 1,1-2 155,86-7-85,-108 15-76,63-1 275,-69 5-9,-49 2-228,21-1 86,41 3 0,-30 8-318,-25-3 240,-13-3-502,-10 0-1487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5:5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2 177 1152,'0'0'67,"-1"0"0,1 0 0,0 1 0,0-1 0,0 0 0,0 1 0,0-1 0,0 0 0,0 1 0,0-1 0,0 0 0,0 1 0,0-1 0,0 0 0,0 0 0,0 1 1,0-1-1,0 0 0,0 1 0,0-1 0,0 0 0,1 1 0,-1-1 0,0 0 0,0 0 0,0 1 0,0-1 0,1 0 0,-1 0 0,0 0 0,1 1 0,13 11 704,-11-9-627,1 0-1,1 0 0,-1-1 0,0 0 1,7 3-1,45 6 707,92 6 1,181-13 760,-251-4-1531,243-3 901,-101-4-443,-100 2-105,72-10 9,4 0-367,-159 14-97,116 1 193,24 1-73,-105-1 252,127-10 156,-5 0-196,-80 11-211,182-4 437,107-9 275,-261 7-467,70-3 85,-55 3-191,-42 2-151,94-2 463,-28 1-76,17 3-175,-92 3-107,-79-2-148,-5-1 67,39 5 1,-33-3 181,-27-1-278,1 0-1,-1 0 0,0-1 0,0 1 0,0 0 0,1 0 0,-1-1 0,0 1 0,0-1 0,0 1 0,0-1 0,0 1 1,0-1-1,0 0 0,0 1 0,2-2 0,3-2 126,5-3 111,-8 5-180,-5 1-85,3 1 26,-1 0-5,0 0 0,1 0 0,-1 0 0,0-1 0,0 1 1,0 0-1,1 0 0,-1 0 0,0-1 0,0 1 0,0 0 0,0 0 0,0-1 0,1 1 0,-1 0 0,0 0 0,0-1 0,0 1 0,0 0 0,0 0 0,0-1 0,0 1 0,0 0 0,0-1 0,0 1 0,0-1 0,9-4 244,-7 4-454,-2 1 63,-1-3 318,1 1-137,0 4 8,0-1-161,-1-7-96,-4 0 363,4 5-144,1 0 0,-1 0 0,1 1 0,-1-1 0,0 0 0,1 1 0,-1-1 0,0 1 0,1-1-1,-1 1 1,0-1 0,1 1 0,-1-1 0,0 1 0,0 0 0,0-1 0,0 1 0,0 0 0,-157-50-459,100 30 373,56 20 66,0-1-1,1 1 0,-1-1 0,0 0 0,1 1 0,-1-1 0,1 0 0,-1 0 0,1 0 0,-1 0 0,-1-2 0,3 3 7,0 0 1,0 0-1,0 0 0,0-1 1,0 1-1,0 0 1,0 0-1,0 0 0,0 0 1,0 0-1,0 0 1,0 0-1,0 0 0,0-1 1,0 1-1,0 0 1,0 0-1,0 0 0,0 0 1,0 0-1,0 0 1,0 0-1,0-1 0,0 1 1,0 0-1,0 0 1,0 0-1,0 0 0,0 0 1,0 0-1,0 0 1,0 0-1,0 0 0,1 0 1,-1 0-1,0-1 1,0 1-1,0 0 0,0 0 1,0 0-1,0 0 1,0 0-1,0 0 0,0 0 1,1 0-1,-1 0 1,0 0-1,0 0 1,0 0-1,0 0 0,0 0 1,16 1-202,33 7-60,51 10-54,-95-17 299,9 2-43,-1 1 1,0 0-1,0 0 0,14 8 0,-24-10 55,0 0 0,0-1-1,0 2 1,0-1 0,0 0 0,0 1 0,0-1-1,-1 1 1,0 0 0,1 0 0,-1 0-1,0 0 1,0 0 0,-1 0 0,1 1 0,-1-1-1,1 1 1,-1-1 0,0 1 0,0 5 0,0-2 52,-1 1 0,0 0 1,-1 0-1,1 0 0,-2-1 1,1 1-1,-1 0 0,0-1 1,-1 0-1,1 1 0,-2-1 1,1 0-1,-1 0 0,0-1 0,-8 12 1,2-5-44,-10 21 1,20-34-11,0 1-91,0-1-1,-1 1 0,1-1 0,0 1 0,0-1 1,-1 1-1,1 0 0,0-1 0,0 1 0,0 0 1,0-1-1,0 1 0,0-1 0,0 1 0,0 0 1,0-1-1,0 1 0,0 0 0,0-1 0,1 1 1,-1-1-1,0 1 0,0-1 0,1 1 0,-1 0 1,9 7-1405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5:56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42 146 6304,'0'0'72,"0"0"1,0 0-1,0 0 1,1-1-1,-1 1 1,0 0-1,0 0 0,0 0 1,0 0-1,1-1 1,-1 1-1,0 0 1,0 0-1,0 0 1,1 0-1,-1 0 1,0 0-1,0 0 1,1 0-1,-1 0 0,0 0 1,0 0-1,1 0 1,-1 0-1,0 0 1,0 0-1,0 0 1,1 0-1,-1 0 1,0 0-1,0 0 1,1 0-1,-1 0 0,0 0 1,0 0-1,0 1 1,1-1-1,-1 0 1,0 0-1,0 0 1,1 1-1,-2 12 1279,-39 176 1951,38-178-2929,-1-1 0,1 1 1,0 12-1,6-26 1803,6-12-1493,8-17-412,24-66-212,5-12 7,-35 86-44,1 1 1,23-32-1,-33 51-16,0 1-1,0-1 0,0 1 1,0 0-1,0 0 0,1 0 1,-1 0-1,1 1 0,0-1 1,0 1-1,0 0 0,0 0 1,8-2-1,-8 3 2,-1 1-1,1-1 1,0 1-1,0 0 1,-1 0 0,1 1-1,0-1 1,0 1-1,-1-1 1,1 1 0,0 1-1,-1-1 1,1 0-1,-1 1 1,0 0-1,6 3 1,37 26 219,-21-14-1656,0-2 0,35 18 0,-22-19-2991,-4 1 1360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6:10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2240,'0'-6'5876,"3"8"-5043,5 4-712,1-5 3214,87-8-2590,-77 5-615,1 1 58,26 2 1,-12 0-1793,-28 0-1409,-1 3 853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46:46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15 7296,'-1'0'129,"0"1"-1,1-1 1,-1 0 0,1 0 0,-1 0 0,1 1-1,-1-1 1,1 0 0,-1 0 0,1 1 0,-1-1 0,1 1-1,0-1 1,-1 0 0,1 1 0,0-1 0,-1 1-1,1-1 1,0 1 0,-1-1 0,1 1 0,0-1 0,0 1-1,-1-1 1,1 1 0,0-1 0,0 1 0,0-1-1,0 1 1,0-1 0,0 1 0,0 1 0,0 26 351,1-16 95,-1 517 3878,0-510-4270,-1 0 0,-1-1-1,-5 26 1,7-32 1107,1-26 1148,12-134-1786,-12 135-616,26-173 28,-20 148-106,1-1 1,20-51-1,-22 73 33,2-1-1,0 1 0,1 0 0,0 0 1,1 1-1,1 1 0,16-18 0,-24 30 2,0 0 0,1 0 0,0 0-1,-1 1 1,1-1 0,0 1-1,0 0 1,0 0 0,0 0 0,0 1-1,1-1 1,-1 1 0,1 0 0,-1 0-1,0 0 1,1 1 0,0 0 0,-1 0-1,1 0 1,-1 0 0,1 1-1,-1 0 1,1 0 0,-1 0 0,0 0-1,0 1 1,1-1 0,-1 1 0,0 0-1,0 1 1,0-1 0,-1 1 0,1-1-1,-1 1 1,1 0 0,-1 0-1,0 1 1,0-1 0,5 8 0,-3-1 70,0 0 0,-1-1 1,0 2-1,-1-1 0,0 0 1,0 1-1,-1 0 0,-1-1 0,1 1 1,-2 0-1,0 0 0,0 0 1,-1-1-1,-2 14 0,1-15 31,1 0 0,-2 0 0,1 0-1,-1-1 1,-1 1 0,1-1 0,-2 0 0,1 0-1,-1 0 1,0 0 0,-1-1 0,1 0-1,-2 0 1,1 0 0,-1-1 0,-13 10 0,14-12-56,0-1-1,0 0 1,0 0 0,0-1 0,0 0 0,-1 0 0,1 0 0,-1-1 0,1 0 0,-1 0 0,1 0 0,-1-1 0,0 0 0,1-1 0,-1 1 0,0-1 0,1-1 0,-1 1 0,1-1 0,0 0 0,-13-6 0,14 5-321,0 0 0,0-1 0,0 1 0,0-1 0,0 0 0,1-1 0,0 1 0,0-1 0,-5-7 0,1 1-3919,2 6 1228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1:01.5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436 123 6720,'5'8'3040,"48"21"-2624,-12-13 1248,-1-1-992,28 2 352,4-2-608,22-7-96,1 0-192,8-8 192,-8 0-192,-15-8-544,-12 5 224</inkml:trace>
  <inkml:trace contextRef="#ctx0" brushRef="#br0" timeOffset="1">45 15 5888,'-45'-15'3040,"54"15"-2976,9 0-96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6:10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3072,'5'-1'702,"1"0"0,-1 0 0,0 0 0,1 1 0,-1 0 0,7 0 0,1 1 277,-11-1-835,1 1 1,-1-1-1,1 1 0,-1 0 0,0 0 1,1 0-1,-1 0 0,0 0 0,0 0 1,4 3-1,8 4 146,4 0-455,-6-2 314,0-1 1,1 0-1,-1-1 0,15 3 1,-11-3-758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6:1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5984,'14'0'2688,"9"-5"-2336,-9 1 736,1 8-672,3-4-96,1 0-192,0 0-32,1 0-64,-6 0 192,0 5-128,-6-5-1728,8 4 896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6:12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 3136,'0'0'96,"0"0"0,0 0 1,0-1-1,0 1 0,0 0 0,0 0 1,0 0-1,1 0 0,-1-1 0,0 1 1,0 0-1,0 0 0,0 0 0,1 0 1,-1 0-1,0 0 0,0 0 0,0 0 1,1-1-1,-1 1 0,0 0 0,0 0 1,0 0-1,1 0 0,-1 0 0,0 0 1,0 0-1,0 0 0,1 0 1,-1 0-1,0 0 0,0 0 0,0 0 1,1 1-1,-1-1 0,0 0 0,0 0 1,1 0-1,1 9 586,-4 14-809,-1 4 416,1-11 38,-1 0 0,-6 22-1,-38 126 1973,39-131-1893,1 1-1,-2 36 1,8-61-364,1 31 580,1-17 318,-1-22-913,0-1 0,0 0-1,0 0 1,1 1 0,-1-1 0,0 0-1,0 0 1,0 0 0,0 1 0,1-1-1,-1 0 1,0 0 0,0 0 0,0 0-1,1 1 1,-1-1 0,0 0 0,0 0-1,0 0 1,1 0 0,-1 0 0,0 0-1,0 0 1,1 0 0,-1 0 0,0 0-1,0 0 1,1 0 0,-1 0 0,0 0-1,0 0 1,1 0 0,-1 0 0,0 0-1,0 0 1,1 0 0,-1 0 0,17-4 324,-4 1-380,27-2 2,-17 2 13,0 0 0,37 2 0,-35 3 40,0 0 1,0 2 0,27 8-1,-4 0 177,-44-11-166,0 0 1,0 0-1,1 0 0,-1-1 1,6 0-1,-8 0 235,-2-3-467,1 1-1,-1-1 1,0 0 0,0 0 0,0 0 0,0 1-1,0-1 1,-1 0 0,0-3 0,-7-40-6877,3 31 5275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6:12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2656,'-6'0'5274,"18"0"-1998,-3 0-3944,10 0 1378,-11-1-528,1 1 1,-1 0 0,0 1-1,0 0 1,0 0 0,1 0-1,14 6 1,-6-1 18,30 6 0,-9-2 773,-29-9-1227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6:12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4384,'2'-1'1758,"31"-7"548,107-1 1647,-109 8-3450,0 2-1,50 9 1,-61-7-522,-13-2 20,0 0 0,1 0 0,-1 1 0,0 0 0,0 0 0,-1 0 0,9 5 0,-14-6-158,-1-1 0,0 0-1,1 1 1,-1-1 0,1 0-1,-1 1 1,0-1 0,1 0-1,-1 1 1,0-1 0,1 1-1,-1-1 1,0 1 0,0-1-1,0 1 1,1-1 0,-1 1-1,0-1 1,0 2 0,4 8-1571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6:1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5632,'-3'61'3237,"0"75"-1749,0-41-882,1-67-177,1 0 0,3 35 0,-1-20 1102,-1-43-1475,1 0 1,-1 0 0,0 0-1,1 0 1,-1 0-1,1 0 1,-1 0 0,1 0-1,-1 0 1,0 0-1,1 0 1,-1 0-1,1 0 1,-1 0 0,0 0-1,1 0 1,-1-1-1,0 1 1,1 0-1,-1 0 1,1 0 0,-1-1-1,0 1 1,0 0-1,1-1 1,-1 1 0,0 0-1,1-1 1,15-10 44,-15 10-24,26-20 104,-7 5-336,0 2 1,32-19-1,-48 31 82,0 0 0,1 1 0,-1-1 1,0 1-1,1 0 0,-1 0 0,1 1 0,-1-1 1,7 1-1,-8 0 36,0 0 0,0 1 0,0-1 1,0 1-1,-1 0 0,1 0 0,0 0 0,-1 0 0,1 0 1,0 0-1,-1 1 0,1-1 0,-1 1 0,0 0 0,4 3 1,-3-2 57,0 0 1,-1 0 0,0 0-1,0 0 1,0 0 0,0 1-1,0-1 1,-1 1 0,1-1-1,-1 1 1,0 0 0,0-1-1,0 5 1,0-5 31,-1-1-1,0 1 1,-1 0-1,1 0 1,0 0-1,-1-1 1,1 1-1,-1 0 1,0-1-1,0 1 1,0-1-1,0 1 1,-1-1-1,1 1 1,-1-1-1,1 0 1,-1 0-1,-4 4 1,1 0 102,-2-1 1,1 0-1,0-1 1,-1 1-1,0-1 1,0-1-1,0 1 1,0-1-1,-1 0 0,1-1 1,-14 3-1,15-4-91,-1 0-1,1-1 1,-1 1-1,1-1 0,-1-1 1,1 1-1,-1-1 1,1 0-1,0 0 0,-1-1 1,1 0-1,0 0 1,0-1-1,0 1 0,-6-5 1,9 5-258,-1 0-966,-1-1-1,0 0 0,1-1 1,0 1-1,-7-7 1,10 5-1288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6:2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111 652 3136,'2'-4'2305,"-1"11"40,-4 8-1453,-2-1-1,-7 19 0,-6 17 169,-40 216 1521,50-208-2071,2 0 0,2 82 1,5-13 1723,14-243 54,-6-18-2160,2-45-43,-3 23-159,-7 140 25,0 3 24,0 0 0,0 1 0,1-1 1,1 1-1,8-22 0,-9 29 38,1-3-51,0 0 0,1-1 0,1 1 0,-1 1 0,7-8 0,-9 12 18,0 1 0,0 1 0,0-1 0,0 0 0,0 0 0,0 1 0,1-1 0,-1 1 0,0 0 0,1 0 0,0-1 0,-1 2 0,1-1 0,-1 0 0,1 1 0,0-1 0,0 1 0,-1 0-1,1-1 1,0 2 0,3-1 0,-1 1-14,0 0 0,0 0 0,0 1 0,0 0 0,0 0-1,0 0 1,0 0 0,-1 1 0,1 0 0,-1 0 0,0 0-1,0 0 1,6 6 0,1 3-32,0 1-1,17 26 1,-22-30 108,-1 0-1,0 1 0,-1 0 1,0 0-1,0 0 1,2 13-1,-4-16 9,-1 0 0,0 0 1,0 0-1,-1 1 0,0-1 0,0 0 1,0 0-1,-1 0 0,0 0 0,-3 7 1,4-13-35,0 0 1,-1 1-1,1-1 1,0 0-1,-1 0 1,1 0 0,-1 0-1,1 0 1,-1 0-1,0 0 1,1 0-1,-1 0 1,0 0-1,0-1 1,1 1-1,-1 0 1,0 0 0,0-1-1,0 1 1,0-1-1,0 1 1,0-1-1,0 1 1,0-1-1,-1 1 1,1-1-1,0 0 1,0 0 0,0 1-1,0-1 1,0 0-1,-1 0 1,1 0-1,0-1 1,0 1-1,0 0 1,0 0-1,0 0 1,0-1 0,-2 0-1,-4-2-1,-1-1 0,2 0 0,-1 0 0,-12-10 0,9 7-22,-9-6 7,12 5 0,1 0-26,64 7-177,-37-1 336,-1 0 1,1-2-1,32-10 0,95-30 189,24-7-217,-115 31-93,117-36-24,-167 54-44,1 1 0,-1-1 0,1 1 0,0 1 1,13 0-1,-17 0 46,0 1 0,0-1 0,0 1 0,0 0 0,-1 1 0,1-1 0,0 1 0,-1-1 0,1 1 0,-1 0 0,1 0 0,-1 1 0,4 3 0,20 26 19,-16-13 46,-11-19-44,0 0-1,0 1 1,0-1 0,0 0-1,1 0 1,-1 1 0,0-1 0,0 0-1,0 1 1,0-1 0,0 0-1,0 0 1,0 1 0,0-1-1,0 0 1,0 1 0,0-1-1,0 0 1,0 1 0,0-1-1,0 0 1,0 0 0,0 1-1,0-1 1,0 0 0,0 1-1,-1-1 1,1 0 0,0 0-1,0 1 1,0-1 0,0 0-1,-1 0 1,1 1 0,0-1-1,-1 0 1,-1 1 43,0-1-1,-1 0 1,1 1 0,0-1 0,0 0-1,-1 0 1,1-1 0,0 1-1,0 0 1,-1-1 0,1 1 0,-2-2-1,-34-13-146,2-1 53,26 13-9,0 1 0,0-1 0,0 2 0,0-1 0,0 2 0,0-1 0,0 1 0,0 1 0,0 0 0,0 0 0,0 1 0,0 0 0,0 1 0,1 0 0,-13 6 0,17-7 41,1 0 0,-1 1 0,1 0 1,0 0-1,0 0 0,0 0 0,1 0 0,-1 1 0,1 0 0,0 0 0,0 0 0,0 0 0,0 0 0,1 0 0,-1 1 0,-2 8 0,4-10 32,0-1-1,1 1 1,-1 0 0,1-1 0,0 1-1,-1 0 1,1-1 0,1 1 0,-1 0-1,0-1 1,0 1 0,1 0-1,0-1 1,-1 1 0,1-1 0,0 1-1,0-1 1,1 1 0,-1-1 0,0 0-1,1 0 1,0 1 0,-1-1 0,1 0-1,0 0 1,0-1 0,0 1-1,0 0 1,0-1 0,0 1 0,5 1-1,-3 0 30,1-2-1,-1 1 0,0 0 0,1-1 1,-1 0-1,1 0 0,0 0 0,-1-1 1,1 0-1,-1 1 0,1-1 0,0-1 1,-1 1-1,1-1 0,-1 0 0,1 0 1,-1 0-1,1-1 0,-1 1 0,8-5 1,-1 0 40,-1-1 0,1 0 0,-1 0 0,0-1 0,-1-1 0,12-12 1,-13 10-143,1-1 0,-2 1 1,0-2-1,0 1 1,-1-1-1,0 0 0,-2 0 1,5-17-1,-9 62-943,0-27 1013,0 0 0,0 1-1,1-1 1,-1 0-1,1 0 1,0 0 0,1 0-1,0 0 1,-1-1-1,1 1 1,1 0 0,-1-1-1,1 0 1,0 1-1,0-1 1,0 0-1,0 0 1,1-1 0,-1 1-1,1-1 1,0 1-1,0-1 1,1 0 0,-1-1-1,0 1 1,1-1-1,0 0 1,7 2 0,-6-3 7,0 0 0,0 0 1,0-1-1,0 0 0,0 0 1,0-1-1,0 0 0,0 0 1,0 0-1,8-4 0,6-2 210,28-15-1,-46 21-229,125-59 94,-95 37-614,-31 28 446,0 0-1,0-1 1,0 1 0,-1 7 0,0-5 58,1-1-1,-1 0 1,1 1 0,1-1 0,-1 0-1,1 1 1,0-1 0,0 0-1,1 0 1,-1-1 0,2 1 0,-1 0-1,0-1 1,8 8 0,-8-10 26,0 0 1,0 0 0,0 0 0,1 0 0,0-1 0,-1 1 0,1-1-1,0 0 1,0 0 0,0 0 0,0-1 0,1 1 0,-1-1 0,0 0-1,1-1 1,-1 1 0,0-1 0,1 1 0,-1-1 0,1-1 0,-1 1-1,6-2 1,5-1 52,0-2 0,-1 0 0,1-1 0,-1-1-1,18-10 1,-29 15-42,-1 1-21,10-5 8,0 0-1,-1-1 1,0-1-1,0 1 1,-1-2-1,15-15 1,-4 1-8,-2-1 0,0-1 0,-2 0 0,-1-1 0,16-36 0,26-86 185,-40 101-237,1-7-68,26-113 0,-44 165 80,-1-1-1,1 1 0,-1-1 1,0 0-1,0 1 1,0-1-1,0 1 0,0-1 1,-1 0-1,1 1 0,-1-1 1,0 1-1,0-1 1,1 1-1,-2 0 0,0-4 1,1 6 22,0-1 0,1 1 0,-1-1 0,0 1 0,0 0 0,1-1 0,-1 1 0,0 0 0,0 0 0,1 0 0,-1-1 0,0 1 0,0 0 0,0 0 0,0 0 0,1 0 0,-1 0 0,0 1 0,0-1 0,0 0 0,1 0 0,-1 0 0,0 1 0,0-1 0,1 0 0,-1 1 0,0-1 0,1 1 0,-1-1 0,0 1 0,1-1 0,-2 1 0,-1 2-45,-1-1 1,1 1-1,-1 0 0,-3 5 1,-1 3 33,1-1 0,1 1 0,0 1 0,0-1 0,1 1 0,-5 18-1,-15 77-322,17-69 361,-24 168 79,30-187-18,2 0 0,0-1-1,1 1 1,1 0 0,1-1 0,9 35-1,-12-51-61,1-1-1,-1 1 1,1 0-1,-1-1 1,1 1-1,0-1 1,-1 1-1,1-1 1,0 1-1,0-1 0,0 0 1,0 1-1,0-1 1,1 0-1,-1 0 1,0 0-1,1 0 1,-1 0-1,0 0 1,1 0-1,-1 0 1,1 0-1,0-1 0,-1 1 1,1-1-1,-1 1 1,1-1-1,0 0 1,-1 1-1,1-1 1,0 0-1,0 0 1,1-1-1,5 0 92,0-1 0,0 0 0,0 0 0,-1-1 0,13-6 1,-3 2-50,-4 1-13,1-1 1,-1-1-1,0 1 1,0-2-1,21-19 1,-13 8-52,37-47 0,-50 59-68,-7 7 55,0 0 1,0 0-1,0 0 1,0 0-1,0 0 1,0 0-1,0-1 1,-1 1-1,1 0 1,0 0 0,-1-1-1,2-2 1,-5 6-379,0 5 292,1-3 82,0 1 0,0-1 0,-1 1 0,1-1 0,-5 5 0,-7 15 71,10-16-26,0 2 1,1-1-1,0 0 1,-2 13-1,4-19-8,0-1 0,1 1 1,0 0-1,0 0 0,0 0 0,0 0 0,0-1 0,0 1 0,1 0 0,-1 0 0,1 0 0,0-1 1,0 1-1,0 0 0,0-1 0,1 1 0,-1-1 0,0 1 0,4 3 0,-3-5 16,-1 0 0,1 0 1,-1 0-1,1 0 0,0 0 0,-1 0 0,1-1 0,0 1 0,-1 0 0,1-1 0,0 0 0,0 1 0,0-1 0,-1 0 0,1 0 0,3 0 1,33-6 202,-21 3-140,18-1 12,-25 4-68,-1-1 1,1 0 0,0-1-1,14-4 1,29-12-64,-32 12 25,-1 0 0,-1-2 0,1 0 0,-1-2 0,32-20 0,39-31 17,-113 104-576,-37 42 277,58-82 301,1 1-1,-1-1 0,1 1 0,0 0 0,0 0 1,0 0-1,1 0 0,-1 0 0,1 0 1,0 0-1,0 0 0,1 4 0,-1-6-2,0 0 0,1 0 1,-1 0-1,1 0 0,-1-1 0,1 1 0,0 0 0,0 0 0,-1-1 0,1 1 0,3 2 0,-4-3-9,1 0-1,0-1 1,-1 1 0,1-1-1,0 1 1,0-1-1,0 1 1,-1-1-1,1 0 1,0 1-1,0-1 1,0 0 0,0 0-1,0 0 1,0 1-1,0-1 1,0 0-1,0 0 1,0 0-1,-1 0 1,1-1 0,0 1-1,0 0 1,1-1-1,8-1 76,-4 1-45,0-1 0,-1 0 1,1 0-1,0 0 1,7-5-1,56-31 83,-38 21-18,0 0 0,-2-2 0,28-23 0,-33 21-108,-2-2 1,0-1 0,31-45 0,42-86 63,44-116-196,-131 255 77,-5 11 31,0 0 0,0-1 0,-1 1 0,0-1 0,0 1 0,0-1 1,1-11-1,-3 17 20,0 0 0,0-1 0,0 1 0,0 0 1,1 0-1,-1-1 0,0 1 0,0 0 0,0-1 1,0 1-1,0 0 0,0 0 0,-1-1 0,1 1 1,0 0-1,0-1 0,0 1 0,0 0 0,0 0 1,0-1-1,0 1 0,0 0 0,-1 0 1,1-1-1,0 1 0,0 0 0,0 0 0,-1 0 1,1-1-1,0 1 0,0 0 0,-1 0 0,1 0 1,0 0-1,0 0 0,-1-1 0,1 1 0,0 0 1,0 0-1,-1 0 0,0 0-15,0 1 0,-1-1 0,1 1 1,0 0-1,0-1 0,0 1 0,0 0 0,0-1 0,0 1 0,-1 1 0,-26 33-144,25-32 182,-11 19-93,1 0 0,1 1 0,0 0 0,-14 47 0,-12 89 135,29-114-49,4-22 12,1 0 0,2 1 1,0 42-1,2-56-1,1 0 0,1 0 0,-1 0 0,1 0 0,1 0 0,0 0 0,1 0 0,-1-1 0,2 0 0,-1 0 0,7 9 0,-8-14 15,0-1 1,1 1-1,-1-1 1,1 0-1,0 0 1,-1 0-1,1 0 1,1-1-1,-1 1 1,0-1-1,0 0 1,1-1 0,-1 1-1,1-1 1,0 0-1,-1 0 1,1 0-1,0-1 1,0 1-1,-1-1 1,9-1-1,-5 0-13,-1 0 0,1 0 0,-1-1 0,1 1 0,-1-2 0,0 1 1,0-1-1,0 0 0,0-1 0,0 0 0,-1 0 0,11-8 0,-11 6-3,2 0 9,-1 0 0,-1 0 0,1-1 0,-1 0 0,-1 0 1,1 0-1,4-9 0,-5 4-3,7-23 0,-11 31-38,0-1 1,0 0-1,0 1 1,-1-1-1,0 0 1,0 0-1,0 1 1,-1-6-1,1 8 3,0 1 1,0-1-1,-1 1 0,1 0 0,-1-1 0,1 1 0,-1-1 0,0 1 1,1 0-1,-1 0 0,0-1 0,0 1 0,0 0 0,0 0 0,0 0 0,0 0 1,0 0-1,0 0 0,0 0 0,-1 0 0,1 1 0,0-1 0,-1 0 1,1 1-1,0-1 0,-3 0 0,3 1 6,-1 0 0,1 0 0,-1 0 0,0 0 0,1 1 0,-1-1 0,1 0 0,-1 1 0,1-1 0,-1 1 0,1-1 0,-1 1 1,1 0-1,0 0 0,-1 0 0,1 0 0,0-1 0,0 2 0,-1-1 0,1 0 0,0 0 0,0 0 0,-1 3 0,-2 2-28,0 1 1,0 0 0,1 0-1,0 0 1,0 0-1,1 0 1,0 1-1,-2 12 1,3-8 45,0 0 1,0 0-1,1 0 1,3 21-1,-2-28 13,-1-1 0,1 0 0,0 0 0,1 1 0,-1-1 0,1 0 0,0 0-1,0-1 1,0 1 0,0 0 0,0 0 0,1-1 0,0 0 0,5 5 0,-5-5 5,0-1 1,0 0 0,1 0 0,-1 0-1,0-1 1,1 1 0,0-1 0,-1 0-1,1 0 1,0 0 0,-1 0 0,1-1-1,0 0 1,0 0 0,0 0 0,7-1-1,-2 0-281,0 0-1,18-5 0,-7-4-3638,-19 9 3363,-1 0 0,1 0-1,0 0 1,0 0 0,0 0 0,0 0 0,-1 0-1,1 0 1,-1 0 0,1 0 0,-1 0-1,1 0 1,-1 0 0,1-2 0,3-9-3119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6:25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39 6880,'-14'-21'3136,"14"12"-2720,0 6 1184,8 3-960,-2-5-416,2 10-160,3-5-320,-2 3 160,1 3 96,4 1 32,-10 1-96,6 1 32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6:26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8320,'0'0'3744,"53"-6"-3232,-20 3 1184,0 3-1024,34-9 512,-1 0-705,32 1-127,7 4-224,3 1-160,-8 6 0,-6 1 96,-22 4-32,-11 1-4383,-14 3 2367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6:27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24 3552,'0'-2'322,"1"1"0,-1 0 1,0-1-1,1 1 0,0 0 0,-1 0 0,1-1 1,0 1-1,0 0 0,0 0 0,-1 0 0,1 0 1,2-1-1,0-4 3959,-17 10-2412,-12 6-980,0 1 1,0 1-1,-40 25 0,52-27-865,0 1-1,1 0 0,0 1 1,0 0-1,1 1 0,1 0 0,-12 19 1,19-26-6,-8 10 166,2 1-1,0 1 0,-9 21 1,11-22 163,5-11-1287,22-16-9592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1:12.5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44 781 3552,'-5'0'569,"3"-1"-271,0 0 1,0 1 0,0-1 0,0 1 0,0 0-1,0 0 1,-1 0 0,1 0 0,0 0 0,0 0-1,0 1 1,0-1 0,-4 2 0,0-1 3828,13-2-1817,-4 0-2110,-1 0 0,1 0 0,-1 0 1,0-1-1,0 0 0,1 1 0,-1-1 0,0 0 0,-1 0 1,5-4-1,-1 1 115,12-12 166,-1 0 0,-1-1 0,0 0 0,14-25 0,-1-3-246,-28 46-232,0 0 0,0 0 1,0 0-1,1-1 0,-1 1 0,0 0 0,0 0 1,0 0-1,0 0 0,0 0 0,0 0 0,0 0 1,1 0-1,-1 0 0,0 0 0,0 0 0,0 0 1,0 0-1,0 0 0,0 0 0,0 0 0,1 0 1,-1 0-1,0 0 0,0 0 0,0 0 0,0 0 1,0 0-1,0 0 0,1 0 0,-1 0 0,0 0 1,0 0-1,0 0 0,0 1 0,0-1 0,0 0 1,0 0-1,0 0 0,0 0 0,0 0 0,1 0 1,4 8 105,2 8 44,2 14 276,7 48 1,5 23 226,-18-91-528,0 0 0,0 0 0,1-1 0,1 1 0,9 15 0,-12-23-95,0 0 0,-1 1 0,1-1 0,0 0 1,1-1-1,-1 1 0,0 0 0,0-1 0,1 1 1,-1-1-1,1 0 0,-1 0 0,1 0 0,0 0 0,-1 0 1,1 0-1,0-1 0,0 1 0,-1-1 0,1 0 1,0 0-1,0 0 0,0 0 0,-1 0 0,1-1 0,5-1 1,5-2 52,-1 0 0,1-1 0,-1 0 0,0-1 0,0-1 0,0 0 0,-1-1 0,11-9 0,5-6-4,41-47 0,-46 43-43,-1-1-1,-2-1 0,0 0 1,18-45-1,-33 67-126,0 1 0,0-1 0,0 1 0,1 0 0,10-11 0,-14 17 70,0 0 0,-1 0-1,1 0 1,0 0 0,-1 1-1,1-1 1,0 0 0,-1 0 0,1 0-1,0 1 1,-1-1 0,1 0-1,-1 1 1,1-1 0,0 1-1,-1-1 1,1 0 0,-1 1-1,1-1 1,-1 1 0,1-1 0,0 2-1,4 3-8,79 66-24,-26-20 321,-52-46-229,1-1 0,0 1 0,0-1 0,1 0 0,0-1 0,-1 1 0,1-2-1,0 1 1,0-1 0,0 0 0,1-1 0,-1 0 0,0 0 0,1-1 0,-1 0 0,9-1 0,-11 0-17,-1 1-1,1-2 1,-1 1 0,0 0-1,0-1 1,0 0 0,0 0-1,0-1 1,0 1 0,0-1 0,-1 0-1,1-1 1,-1 1 0,0-1-1,0 1 1,0-1 0,-1-1-1,1 1 1,-1 0 0,0-1-1,0 1 1,-1-1 0,1 0 0,-1 0-1,2-8 1,-1 3-22,0 0 0,-1 0 0,0-1 0,-1 1-1,0-1 1,-1 1 0,0-1 0,-1 1 0,0-1 0,-1 1 0,0 0 0,0 0 0,-5-12 0,7 21-7,-1-1 1,1 1 0,-1 0 0,0-1-1,1 1 1,-1 0 0,0 0-1,0-1 1,0 1 0,0 0 0,0 0-1,0 0 1,0 0 0,0 0 0,-1 0-1,1 0 1,0 0 0,0 1 0,-1-1-1,-1 0 1,2 1-5,-1 0 1,1-1-1,-1 1 0,1 1 0,-1-1 1,1 0-1,-1 0 0,1 0 1,-1 1-1,1-1 0,0 1 0,-1-1 1,1 1-1,0 0 0,-1-1 1,-1 2-1,-2 2-27,1 0 0,0 0 0,-1 0 1,1 0-1,1 0 0,-1 1 0,1 0 0,-6 9 1,0 5 3,0 0 1,2 0-1,0 0 1,1 1 0,-5 35-1,10-48 44,1-1 0,-1 1 0,1 0 0,0 0 0,1 0 0,0 0 0,0 0 0,0 0 0,1 0 0,0-1 0,0 1 0,1-1 0,-1 1 0,2-1 0,-1 0 1,1 0-1,0 0 0,0-1 0,0 1 0,9 7 0,-6-7 20,0 0 0,0 0 0,1-1 0,0 0 0,0 0 0,0-1 0,1 0 0,-1 0 0,1-1 0,0 0 0,0-1 0,0 0 0,1 0 0,9 0 0,1-2 37,-1 0 1,0-1 0,1-1 0,-1-1 0,36-10 0,-42 8-31,-1 1 0,0-2 0,0 1 0,0-2 0,-1 0 0,0 0 0,0-1 0,0 0 0,-1-1 0,9-9 0,-6 1 1,0 0 1,-1-1 0,16-30-1,23-61 70,53-181-89,-97 269-25,-2-1 1,0 0-1,-1 0 1,-1-1-1,0-29 1,-3 51-22,0-1 1,0 0 0,-1 1 0,1-1 0,0 1 0,0-1 0,-1 0 0,1 1 0,-2-3 0,2 4 6,0 0 1,0-1-1,-1 1 0,1 0 1,0-1-1,0 1 0,-1 0 1,1 0-1,0-1 0,-1 1 1,1 0-1,0 0 0,-1-1 1,1 1-1,0 0 0,-1 0 1,1 0-1,0 0 0,-1-1 1,1 1-1,-1 0 1,1 0-1,-1 0 0,-1 0-9,1 1 1,-1-1-1,1 1 0,-1-1 0,1 1 0,0 0 1,-1 0-1,1-1 0,0 1 0,-1 0 0,1 0 0,0 0 1,0 0-1,0 1 0,-2 1 0,-3 5 2,0 0 0,1 1 1,0-1-1,0 1 0,1 0 0,0 1 0,-3 11 0,-15 71 69,18-71-11,-25 176 14,25-148 41,5 99 1,0-133-22,1 1 0,1-1 1,0 0-1,1 0 1,10 28-1,-12-38-36,0-1 1,1 0-1,-1 1 0,1-1 1,0 0-1,0 0 0,0 0 1,0-1-1,0 1 0,1-1 1,0 0-1,0 0 0,0 0 1,0 0-1,0-1 0,1 1 1,-1-1-1,1 0 0,-1-1 1,1 1-1,0-1 1,6 1-1,-2-1 12,0-1 1,0 0-1,0-1 0,0 0 1,-1 0-1,1-1 0,12-4 1,57-25-50,-50 18 49,0-1 0,-1-1-1,34-26 1,-58 39-30,0-1 0,0 0 0,0 0 0,0-1 0,3-4 0,-6 8-16,0 0-1,0 0 0,0 0 1,0 0-1,1 0 1,-1 0-1,0 0 0,0 0 1,0 0-1,0-1 1,0 1-1,0 0 0,0 0 1,0 0-1,0 0 0,0 0 1,0 0-1,0 0 1,0 0-1,0 0 0,0-1 1,0 1-1,1 0 1,-1 0-1,0 0 0,0 0 1,0 0-1,0 0 0,0 0 1,0-1-1,-1 1 1,1 0-1,0 0 0,0 0 1,0 0-1,0 0 1,0 0-1,0 0 0,0 0 1,0 0-1,0-1 1,0 1-1,0 0 0,0 0 1,0 0-1,0 0 0,0 0 1,0 0-1,-1 0 1,1 0-1,0 0 0,0 0 1,0 0-1,0 0 1,0 0-1,0-1 0,0 1 1,-15 8-266,11-5 249,0 0 0,1 0 1,-1 0-1,1 1 0,-1-1 0,1 1 1,0 0-1,1 0 0,-1 0 0,1 0 1,0 0-1,0 0 0,0 1 1,0-1-1,1 1 0,-2 5 0,3-6 22,-1 0-1,1 0 0,0 0 1,0 0-1,0 0 0,1 0 1,-1 0-1,1 0 0,0-1 0,0 1 1,0 0-1,1 0 0,0-1 1,-1 1-1,1-1 0,0 1 1,1-1-1,-1 0 0,5 5 1,-3-4 28,0 0 0,1 0 1,0-1-1,-1 0 1,1 0-1,0 0 1,0-1-1,1 0 1,-1 0-1,0 0 1,1 0-1,0-1 1,-1 0-1,1 0 1,-1-1-1,1 1 1,8-2-1,-10 1-11,0 0 0,0 0 0,-1-1 0,1 0 0,0 0 0,0 0-1,0 0 1,-1-1 0,1 1 0,0-1 0,-1 0 0,0 0 0,1 0 0,-1-1 0,0 1 0,0-1-1,0 1 1,0-1 0,-1 0 0,1 0 0,-1-1 0,0 1 0,0 0 0,0-1 0,2-4 0,-2 0 4,-1 0 1,0 0-1,0 0 1,-1 0-1,0 0 1,0 0-1,-1 0 1,0 1-1,0-1 1,-1 0 0,-4-14-1,4 18-30,0 1 0,1 0 0,-1 0 0,0 0 0,0 0 0,-1 0 0,1 1-1,-1-1 1,1 1 0,-1 0 0,0-1 0,0 1 0,0 0 0,-4-2 0,2 2-31,0 1 0,0-1 0,0 1-1,0-1 1,0 1 0,-1 1 0,1-1 0,-10 1 0,2 1-11,0 1-1,0 0 1,1 1 0,-1 0-1,0 1 1,-22 10 0,34-13 50,-1 0 0,1 0 0,-1 0 0,1 0 1,0 0-1,-1 0 0,1 0 0,0 0 1,-1 2-1,2-3 0,-1 0 0,1 1 1,0-1-1,0 0 0,0 1 0,0-1 0,0 0 1,-1 1-1,1-1 0,0 1 0,0-1 1,0 0-1,0 1 0,0-1 0,0 0 0,0 1 1,1-1-1,-1 0 0,0 1 0,0-1 1,0 0-1,0 1 0,0-1 0,0 0 0,1 1 1,-1-1-1,0 0 0,0 1 0,0-1 1,1 0-1,-1 0 0,0 1 0,0-1 0,1 0 1,-1 0-1,0 0 0,1 1 0,-1-1 1,0 0-1,1 0 0,-1 0 0,0 0 0,1 0 1,-1 0-1,0 0 0,1 1 0,-1-1 1,0 0-1,1 0 0,0 0 0,11 2-11,1-1 0,0 0 0,0 0-1,0-2 1,0 1 0,16-4 0,-24 4 12,90-17 82,-32 5-56,14-2-17,57-8 63,-42 7-144,66-6 450,-96 22-2,-60-1-207,-3 1-150,0 1-1,0 0 1,0 0 0,-1-1 0,1 1-1,0 0 1,-1-1 0,1 1 0,-1-1 0,0 0-1,1 0 1,-1 1 0,-3 0 0,2 0 18,-99 66-48,8-7 141,92-60-129,1 0-1,-1 1 1,0-1 0,1 1-1,-1-1 1,1 1-1,0-1 1,0 1 0,-1 0-1,1 0 1,0 0 0,-1 2-1,2-3-2,0 0 0,-1 1 1,1-1-1,0 0 0,0 1 0,0-1 0,0 0 0,0 0 0,0 1 0,0-1 1,0 0-1,1 1 0,-1-1 0,1 0 0,0 2 0,0 0-1,1 0-1,0 0 1,0 0-1,1-1 0,-1 1 1,0-1-1,1 1 1,0-1-1,-1 0 1,1 0-1,0 0 1,5 2-1,4 2 33,0-1 0,0-1 0,0 0 0,1 0 0,0-1 1,-1-1-1,1 0 0,0-1 0,18 0 0,-15-2 11,1 0-1,-1-1 1,0-1 0,-1-1 0,1 0 0,0-1 0,16-8-1,-11 4 11,-1 1-94,0-2 0,22-14 0,31-21 63,-78 86-229,3-30 213,1 0 1,0 0-1,1 1 0,0-1 1,1 0-1,0 0 0,1 1 1,0-1-1,0-1 0,7 18 1,-5-18 42,5 14 10,-8-23-58,-1 0-1,1 0 1,-1 0-1,1-1 1,0 1-1,-1 0 1,1 0 0,0-1-1,0 1 1,-1-1-1,1 1 1,0-1-1,0 1 1,0-1-1,0 1 1,0-1-1,0 0 1,0 1 0,0-1-1,0 0 1,0 0-1,1 0 1,5-1 35,-1 0 0,0-1 0,1 1 0,-1-1 0,0-1 0,0 1 1,0-1-1,0 0 0,6-5 0,12-5 56,193-107-27,-200 109-59,-1 0 0,-1 0 0,0-2 0,0 0 0,-1 0 0,-1-2 0,0 1 0,-1-2 0,-1 1 0,0-2 0,-1 1 0,-1-2 0,10-25 0,94-314 34,-90 276-41,-16 54-8,2 0-10,-2-1 0,3-31 1,-9 56-35,-1-1 1,0 1 0,0 0-1,0 0 1,-1-1 0,1 1-1,-2-5 1,1 9 30,0-1 0,1 1 0,-1-1 0,0 1 0,0-1-1,0 1 1,1 0 0,-1-1 0,0 1 0,1 0 0,-1-1 0,1 1 0,-1 0 0,0 1-1,-8 15 7,0-1 0,2 2-1,-11 31 1,6-6-39,-11 69-1,3 45 217,6-35-36,9-85-35,1 0 0,2-1 1,4 50-1,-1-68-66,-1-13 0,0 1-1,1 0 1,0-1 0,0 1-1,0-1 1,4 10-1,-1-4 41,-4-10-59,0 0 0,0 0 0,0 0 0,0 0 0,0-1 0,1 1 0,-1 0 1,0 0-1,1 0 0,-1-1 0,1 1 0,-1 0 0,1 0 0,-1-1 0,1 1 0,-1-1 0,1 1 0,-1 0 0,1-1 1,0 1-1,0-1 0,-1 1 0,1-1 0,0 0 0,0 1 0,-1-1 0,1 0 0,0 1 0,0-1 0,0 0 1,-1 0-1,2 0 0,3 1 33,-1-1 0,1 1 1,-1-1-1,1 0 0,-1-1 0,1 1 1,-1-1-1,1 0 0,-1 0 1,7-3-1,2-2 96,25-14 0,-13 6-249,-6 4 126,261-144 28,-278 153-26,1-2-20,0 2 0,0-1 1,1 0-1,-1 1 0,8-3 1,-11 4-1,1 0 1,0 0 0,0 0 0,-1 0-1,1 0 1,0 0 0,0 0 0,-1 0-1,1 0 1,0 1 0,0-1 0,-1 0-1,1 0 1,0 1 0,-1-1 0,1 0-1,0 1 1,-1-1 0,1 1 0,-1-1-1,1 1 1,-1-1 0,1 1 0,-1-1-1,1 1 1,-1-1 0,1 1 0,-1 0-1,1-1 1,-1 1 0,0 0 0,0 0-1,1-1 1,-1 2 0,1 3-10,1 1 0,-1-1 0,-1 0 0,1 0 0,-1 1 0,0-1 0,0 0 0,-2 8 0,1 0 42,-5 33 61,-1 9 124,6-50-202,1 1-1,1-1 0,-1 0 1,1 0-1,0 0 0,0 0 1,0 0-1,3 6 0,-4-10 7,1 1 0,-1-1 0,1 0 0,0 0-1,-1 0 1,1-1 0,0 1 0,0 0 0,-1 0-1,1 0 1,0 0 0,0-1 0,0 1-1,0 0 1,0-1 0,0 1 0,0-1 0,1 1-1,-1-1 1,0 0 0,0 1 0,0-1 0,0 0-1,0 0 1,1 0 0,-1 0 0,0 0-1,0 0 1,0 0 0,1 0 0,-1 0 0,0-1-1,0 1 1,0 0 0,0-1 0,0 1 0,2-2-1,4-1 71,-1 0 0,1-1 0,-1 1 0,10-9 0,8-9-126,28-32-1,-32 32 43,15-22-9,-28 33-45,1 0 0,16-17 0,-23 26 35,0 0 1,0 0-1,0 0 0,0 1 0,1-1 0,-1 0 0,0 0 0,0 1 0,0-1 0,1 1 1,-1-1-1,0 1 0,0 0 0,1-1 0,-1 1 0,0 0 0,1 0 0,-1 0 0,3 0 1,-3 1 9,0-1 0,0 1 0,0-1 1,0 1-1,0-1 0,0 1 1,0 0-1,0 0 0,0-1 1,-1 1-1,1 0 0,0 0 0,0 0 1,-1 0-1,1 0 0,0 0 1,-1 0-1,1 0 0,-1 0 1,0 0-1,1 0 0,-1 0 0,0 2 1,2 6 7,-2-1-1,1 0 1,-1 0 0,-1 1 0,1-1-1,-1 0 1,-3 11 0,0 3 0,-32 209 1,-17-7 0,46-201 14,-2-1 0,0 0 0,-1 0 1,-22 34-1,25-45 18,-1-1 0,1-1 1,-2 0-1,1 0 1,-1 0-1,0-1 0,-1 0 1,0-1-1,0 0 0,-20 9 1,24-14-46,1 0 1,0 0-1,-1 0 1,0-1-1,1 0 1,-1 0-1,0 0 0,1-1 1,-11 0-1,13 0 3,-1-1-1,1 1 0,0-1 0,0 0 0,0 0 1,0 0-1,0 0 0,0-1 0,0 1 0,0-1 1,0 0-1,1 0 0,-1 0 0,1 0 0,-1 0 1,1 0-1,0-1 0,-3-3 0,3 4 6,1 0 1,0 0-1,0 0 0,1 0 1,-1 0-1,0 0 0,1 0 1,-1-1-1,1 1 0,0 0 1,-1 0-1,1 0 0,0-1 1,0 1-1,1 0 0,-1 0 0,0 0 1,1 0-1,-1-1 0,1 1 1,0 0-1,0 0 0,0 0 1,0 0-1,0 1 0,2-4 1,3-4-27,1 1 1,0 0-1,0 0 1,10-7-1,-9 7 27,265-220-801,-239 203-179,29-21-2272,-25 14-1741,-37 31 4620,1 0 1,-1 0-1,0 1 0,0-1 1,0-1-1,0 1 0,0 0 1,-1 0-1,1 0 1,0 0-1,0-1 0,-1 1 1,1 0-1,-1 0 0,1-3 1,0 4 229,-1-1 1,0 1 0,0 0-1,0-1 1,0 1-1,0 0 1,0-1 0,0 1-1,0 0 1,0-1 0,0 1-1,0-1 1,0 1 0,0 0-1,0-1 1,0 1-1,0 0 1,-1-1 0,1 1-1,0 0 1,0-1 0,0 1-1,0 0 1,-1 0 0,1-1-1,0 1 1,0 0 0,-1-1-1,1 1 1,0 0-1,-1 0 1,1 0 0,0-1-1,0 1 1,-1 0 0,1 0-1,-1 0 1,1 0 0,0 0-1,-1 0 1,1-1 0,0 1-1,-1 0 1,-1 0-353,-13-5-2194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6:27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6240,'-1'3'992,"0"-1"1,-1 1 0,1 0-1,-1-1 1,0 1-1,0-1 1,-4 5-1,-28 33 473,25-29-1121,2-4-297,1 1 1,1 0 0,-1 1-1,1-1 1,1 1 0,-1 0-1,1 0 1,1 1-1,0-1 1,0 1 0,1 0-1,1 0 1,-2 15-1,4-11-430,7 3 79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6:2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10 5056,'-6'-4'677,"5"3"-522,0 1-1,0-1 0,-1 1 0,1-1 1,0 1-1,0-1 0,0 1 0,0 0 1,0-1-1,0 1 0,-1 0 1,1 0-1,-1 0 0,0 3 641,0 1 1,0-1-1,1 1 0,-1 0 1,1-1-1,-1 8 1,-9 37 271,-4 122 459,11-106-1069,-3 88 546,-3 36 720,10-149-1006,1-19 262,-1-20-960,0 1 0,0-1 0,1 0 0,-1 0 0,0 0 1,0 0-1,0 0 0,0 0 0,0 0 0,0 0 0,0 0 1,0 0-1,1 1 0,-1-1 0,0 0 0,0 0 0,0 0 1,0 0-1,0 0 0,0 0 0,0 0 0,1 0 0,-1 0 0,0 0 1,0 0-1,0 0 0,0 0 0,0 0 0,0 0 0,1 0 1,-1 0-1,0 0 0,0-1 0,0 1 0,0 0 0,0 0 1,0 0-1,1 0 0,-1 0 0,0 0 0,0 0 0,0 0 0,0 0 1,0 0-1,0-1 0,0 1 0,0 0 0,0 0 0,0 0 1,0 0-1,0 0 0,0 0 0,1 0 0,-1-1 0,0 1 1,0 0-1,5-6 78,13-17 57,-11 13-72,0 0-1,1 1 1,13-12-1,-3 5-97,-10 8-13,0 1 0,1 0 0,0 0 0,0 0 0,1 1 0,14-6 0,-13 7-9,1 1-1,-1 1 1,1 0-1,-1 1 1,1 0-1,24-1 1,-31 3 10,1 0 1,0 1-1,0 0 1,0 0 0,0 0-1,-1 1 1,1 0-1,0 0 1,-1 0-1,0 1 1,1 0 0,-1 0-1,0 0 1,0 0-1,-1 1 1,5 4-1,-6-6 33,-1 0 0,0 0-1,0 0 1,0 1 0,0-1-1,-1 1 1,1-1-1,0 1 1,-1 0 0,0 0-1,0-1 1,0 1 0,0 0-1,0 0 1,0 0 0,-1 0-1,0 0 1,1 0 0,-1 0-1,0 0 1,0 0-1,-1 0 1,1 0 0,-1 0-1,1 0 1,-1 0 0,0 0-1,0 0 1,-1 0 0,1 0-1,0-1 1,-1 1-1,1 0 1,-5 3 0,0 1 78,-1 0 0,0 0 0,0 0 0,0-1 0,-1 0-1,0-1 1,-1 0 0,1 0 0,-18 7 0,11-7 68,-1 0 0,-1 0-1,1-2 1,-1 0 0,-32 2 0,12-5 55,-60-8 1,87 7-225,6 1-3,0 0 0,1-1 1,-1 1-1,1-1 0,-1 0 0,0 1 1,1-2-1,-1 1 0,1 0 0,0-1 1,-5-2-1,7 3-63,-7-8-3622,8 9 3565,0-1 0,0 1 0,0 0 0,0-1 0,0 1 1,0-1-1,0 1 0,0 0 0,0-1 0,1 1 0,-1-1 0,0 1 0,0 0 0,0-1 1,0 1-1,0 0 0,1-1 0,-1 1 0,0-1 0,0 1 0,1 0 0,-1 0 0,0-1 1,1 1-1,-1 0 0,0-1 0,1 1 0,-1 0 0,0 0 0,1 0 0,0-1 1,12-5-3295,5 0 1174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6:28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4160,'1'-3'341,"-1"0"0,1 0-1,0 1 1,0-1 0,1 0 0,-1 1 0,1-1 0,-1 1 0,4-4-1,-5 5-140,1 0-1,0 0 0,0 1 0,0-1 1,0 0-1,0 1 0,-1-1 1,1 0-1,0 1 0,1-1 0,-1 1 1,0-1-1,0 1 0,0 0 0,0-1 1,0 1-1,0 0 0,0 0 0,0 0 1,1 0-1,-1 0 0,0 0 0,0 0 1,0 0-1,0 1 0,0-1 0,1 0 1,-1 1-1,1 0 0,-1-1-122,-1 1-1,1-1 1,0 1-1,-1-1 0,1 1 1,0-1-1,-1 1 1,1 0-1,-1 0 1,1-1-1,-1 1 1,1 0-1,-1 0 1,0-1-1,1 1 0,-1 0 1,0 0-1,0 0 1,0 0-1,1 0 1,-1 1-1,-1 23 587,1-15-517,-3 42 418,1-37-528,1 0 0,1 24 0,1-3-436,-1-28 59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6:28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4800,'0'4'2176,"9"17"-1888,-9-4 2464,5 4-1568,-5 4 736,0 5-1152,0-1 256,4 5-576,-4 1-64,0 1-224,0 6-32,10-3-64,-5-1 160,-1-5-128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6:31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324 146 1728,'-1'-1'2094,"1"1"-2040,0-1 111,1 1 0,-1 0 0,1-1 0,-1 1 0,1-1-1,-1 1 1,0 0 0,1-1 0,-1 1 0,0-1 0,1 1 0,-1-1 0,0 0 0,0 1 0,1-1-1,-1 1 1,0-1 0,0 1 0,0-1 0,0 0 0,0 0 0,5-15 1574,-5 15-1633,1-1 0,0 1 0,-1-1 0,1 1 0,-1 0 0,0-1 0,1 0 0,-1 1 0,0-1 0,0 1 0,0-1 0,0 1 0,0-1-1,0 1 1,-1-4 0,-1-2 370,2 5-399,-1 0-1,1 0 1,-1 0-1,1 0 1,-1 1-1,0-1 0,0 0 1,0 0-1,0 1 1,0-1-1,0 1 1,0-1-1,-1 1 1,1-1-1,0 1 1,-3-2-1,-9-6 353,6 4-226,-1 1 0,1-1 0,-1 1 1,0 0-1,-11-3 0,7 3-65,0 1 0,-1 1 0,1 0-1,-14-1 1,21 3-115,0 0-1,0 0 0,0 0 1,0 1-1,0-1 0,1 1 1,-1 1-1,0-1 0,1 1 1,-1-1-1,1 1 0,-1 1 1,1-1-1,-4 4 0,-1 1 36,1 1-1,0 0 0,0 0 1,1 1-1,0 0 1,0 1-1,1-1 0,1 1 1,0 0-1,0 1 1,1-1-1,0 1 1,1 0-1,0 0 0,0 0 1,0 12-1,2-17 14,0 1 0,1 0 0,0-1 0,0 1-1,0 0 1,1-1 0,1 8 0,0-10 4,-1 1 0,1-1 0,0 1 0,0-1 0,0 1 0,1-1 0,0 0 0,0 0 0,0-1 0,5 7 0,1-3 59,-1 0 0,1-1-1,0 1 1,0-2 0,0 1 0,1-2-1,0 1 1,0-1 0,0 0-1,1-1 1,-1-1 0,21 4 0,-6-4-14,0-1 1,0 0-1,0-2 1,38-6-1,-52 5-63,-1 1-1,1-1 0,0-1 1,-1 0-1,1-1 0,-1 0 0,0-1 1,14-8-1,-4-3 38,0 0 0,-2-1 1,0-1-1,-1-1 0,26-38 0,4-3-495,-39 51 343,-1 1 1,1 1-1,1 0 1,-1 0-1,11-6 1,-15 11 32,0 0 1,0 1-1,0 0 1,0 0 0,0 0-1,0 0 1,0 1-1,0-1 1,0 1-1,0 0 1,0 0 0,0 1-1,0-1 1,0 1-1,0 0 1,0 0 0,0 0-1,0 0 1,0 1-1,0 0 1,3 2-1,9 5-15,0 1 0,0 0-1,15 16 1,-28-24 35,0 0 11,93 70 286,-96-72-282,0 0 0,0 0 0,0 1 0,0-1 0,0 0 0,0 0 0,0 0 0,0 0 0,1 0 0,-1 0 0,0 0 0,0 0 0,0 0 0,0 0 0,0 1 0,0-1 0,0 0 0,0 0 0,0 0 0,1 0 0,-1 0 0,0 0 0,0 0 0,0 0 0,0 0 0,0 0 0,0 0 0,0 0 0,1 0 0,-1 0 0,0 0 0,0 0 0,0 0 0,0 0 0,0 0 0,0 0 0,0 0 0,1 0 0,-1 0 0,0-1 0,0 1-1,0 0 1,0 0 0,0 0 0,0 0 0,0 0 0,0 0 0,0 0 0,0 0 0,1 0 0,-1 0 0,0-1 0,0 1 0,0 0 0,0 0 0,0 0 0,0 0 0,0 0 0,-3-11 204,-10-15-114,12 24-43,-5-9-103,-1 0 0,0 1 0,-1 0 0,0 0 0,-1 1 0,0 0 0,0 1 0,-1 0 0,0 0 0,0 1 0,-1 0 0,0 1 0,0 0 0,0 1 0,-16-5 0,23 9 33,0 0-1,0 0 0,-1 1 1,1 0-1,0-1 0,0 1 1,0 1-1,0-1 1,0 1-1,0-1 0,0 1 1,0 0-1,0 1 0,0-1 1,0 1-1,0 0 0,1 0 1,-1 0-1,1 0 0,-1 0 1,1 1-1,0 0 0,0-1 1,0 1-1,-3 4 0,-2 4-50,0 0 0,1 1-1,0 0 1,0 0 0,1 1-1,-4 13 1,8-19 104,0 0 0,1 1-1,-1-1 1,1 0 0,1 1 0,0-1 0,0 1-1,0-1 1,1 1 0,0-1 0,0 0 0,4 14-1,-4-19 17,0 1 0,0-1 0,0 1 0,0-1 0,0 0 0,0 0 0,1 0 0,-1 1 0,1-1-1,-1 0 1,1-1 0,0 1 0,0 0 0,0 0 0,0-1 0,0 1 0,0-1 0,0 0 0,0 0 0,1 0-1,-1 0 1,0 0 0,1 0 0,-1 0 0,1-1 0,-1 1 0,1-1 0,4 0 0,4-2 81,0-1 0,0 0 0,0 0 0,0-2 0,-1 1 0,15-10 0,-12 7-88,16-9-23,-2-1 1,0-2 0,-1-1-1,35-33 1,-46 34-164,-14 16 93,1 1 1,0 0 0,-1-1 0,1 1 0,0 0-1,0 0 1,0 0 0,0 0 0,0 1-1,1-1 1,3-2 0,-6 5 26,1-1 0,-1 0-1,0 0 1,1 1 0,-1-1 0,1 0-1,-1 1 1,0-1 0,1 0 0,-1 1-1,0-1 1,1 1 0,-1-1 0,0 0-1,0 1 1,1-1 0,-1 1 0,0-1-1,0 2 1,0-2-22,14 36-278,-13-30 322,1-1 0,0 1 0,0-1 0,0 0 0,1 1 0,0-1 1,0 0-1,0-1 0,0 1 0,8 7 0,-2-4 109,0 0-1,1-1 1,0 0 0,19 10 0,-26-15-43,0-1 0,1 1 1,-1-1-1,1 0 0,-1 0 1,1 0-1,0-1 0,-1 1 0,1-1 1,0 0-1,0 0 0,-1 0 0,1 0 1,0-1-1,-1 0 0,1 1 0,0-1 1,-1-1-1,8-2 0,-2-2-49,0-1-1,0 0 0,-1 0 1,0-1-1,14-17 0,8-8-5,35-30-277,-64 63 255,-1-1 1,0 1-1,1-1 1,-1 1-1,1 0 0,-1-1 1,1 1-1,-1 0 1,1-1-1,-1 1 0,1 0 1,-1 0-1,1 0 1,-1-1-1,1 1 0,-1 0 1,1 0-1,-1 0 1,1 0-1,0 0 0,-1 0 1,1 0-1,0 0 1,0 0-3,-1 1 0,0-1 0,1 0 0,-1 1 0,0-1 0,1 0 0,-1 1 0,0-1-1,1 1 1,-1-1 0,0 1 0,1-1 0,-1 1 0,0-1 0,0 1 0,0-1 0,0 1 0,0-1 0,1 1 0,-1 26-182,-20 77 414,20-104-201,0 1 0,0-1 0,0 0 1,0 0-1,0 1 0,0-1 0,-1 0 0,1 1 1,0-1-1,0 0 0,0 0 0,0 1 1,0-1-1,0 0 0,0 1 0,0-1 0,0 0 1,0 0-1,0 1 0,0-1 0,1 0 1,-1 1-1,0-1 0,0 0 0,0 0 0,0 1 1,0-1-1,1 0 0,-1 0 0,0 1 1,0-1-1,0 0 0,1 0 0,-1 0 0,0 1 1,12-5 379,21-23-275,-21 18-103,20-17-40,2 3 0,0 0 1,41-19-1,-70 40-7,1 0 0,0 0 0,1 0 0,-1 1-1,0-1 1,0 2 0,1-1 0,-1 1 0,0 0 0,1 0 0,-1 0 0,0 1 0,0 0-1,1 0 1,-1 1 0,7 2 0,6 4-46,0 1 0,0 1 0,25 18-1,-8-5 259,-9-6 23,-14-8-102,1-1 0,1 0 1,-1-1-1,1 0 0,30 9 0,-43-16-195,-1 0 0,0 1 0,1-1 0,-1 0 0,0 0 0,0 0 0,1 0 0,-1 0 0,0 0 0,1-1 0,-1 1 0,2-1 0,-3 1-123,1-1-1,0 1 1,-1 0 0,1-1 0,-1 1-1,1 0 1,-1-1 0,1 1 0,-1-1 0,0 1-1,1-1 1,-1 0 0,1 1 0,-1-1-1,0 1 1,0-1 0,1 1 0,-1-1-1,0 0 1,0 1 0,0-1 0,0 0-1,0 1 1,1-1 0,-1 0 0,-1 0-1,1-9-2527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6:31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6144,'-8'-8'2800,"12"11"-1024,-2 2-1201,0-1 1,0 0-1,0 1 1,0-1-1,-1 1 1,1 0-1,-1-1 1,0 8-1,2 0-32,2 20 91,-1 0 1,-2 1-1,-3 54 0,0-29-563,1-53-262,0 0 0,0 0 1,1 0-1,0 0 0,0 0 0,0 0 0,1 0 1,2 5-1,-4-9 90,0-1 0,0 1-1,0-1 0,0 0 1,0 0-1,0 1 0,0-1 1,0 0-1,0 0 1,0 0-1,0 1 0,0-1 1,0 0-1,1 0 1,-1 0-1,0 1 0,0-1 1,0 0-1,0 0 0,0 0 1,0 1-1,1-1 1,-1 0-1,0 0 0,0 0 1,0 0-1,0 0 1,1 1-1,-1-1 0,0 0 1,0 0-1,0 0 1,0 0-1,1 0 0,-1 0 1,0 0-1,0 0 0,1 0 1,-1 0-1,0 0 1,0 0-1,0 0 0,1 0 1,-1 0-1,0 0 1,0 0-1,0 0 0,1 0 1,-1 0-1,0 0 1,0 0-1,1 0 0,-1 0 1,0 0-1,0-1 0,0 1 1,0 0-1,1 0 1,-1 0-1,5-5-2815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6:32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0 748 4736,'15'-8'4492,"-1"2"-2995,170-117 4092,-146 93-5061,-1-2 1,-2-1-1,54-66 0,-42 37 8,61-104-1,-27 46-87,-73 108-461,0 0-1,-1-1 1,8-19 0,-22 45-303,-6 18 306,-1 22-82,-7 58-1,0 59 235,7-44 200,1 5-56,6-48-385,7-67-1174,1-5-3166,-1-8 2418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6:3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 7136,'-19'-12'3232,"33"12"-2816,0 0 2976,10 0-1952,18 0 671,5 7-1247,9-2 64,2-1-576,14 1-256,-8-1-96,13-1 64,-7 6-32,-3-4-928,-6-1 480,-9-4-4959,-10 3 2943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6:3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22 255 2720,'-16'2'1230,"10"-1"-404,8-1 264,7 6 275,-6-4-1092,4 1 155,1-1 1,-1 0-1,1 0 1,0-1-1,0 0 1,-1 0-1,14-1 1,-1 1 207,5 0 272,0-1 0,38-5 0,-53 4-754,0-1 0,0 0 0,0-1 1,0 0-1,0-1 0,0 0 0,-1 0 0,15-10 1,-19 10-103,0 0 0,0 0 0,0-1 0,-1 0 0,0 0 0,0 0 0,0-1 0,-1 1 0,1-1 0,-1 0 0,-1 0 0,1 0 0,-1 0 0,2-9 0,-2 7-94,-1 0 0,1 0 0,-2-1 0,1 1 1,-1 0-1,-1-1 0,1 1 0,-1 0 0,-1-1 0,-3-13 1,4 19-18,0 0 1,0 0 0,-1 1 0,1-1 0,-1 0 0,1 0 0,-1 1 0,0-1 0,0 1 0,0 0 0,0-1 0,0 1 0,0 0 0,-5-2-1,6 3 35,0 0 0,-1 1 0,1-1 0,0 1-1,-1 0 1,1-1 0,-1 1 0,1 0 0,0 0-1,-1 0 1,1 0 0,-1 0 0,1 0 0,0 0-1,-1 1 1,1-1 0,-1 1 0,1-1 0,0 0-1,-1 1 1,1 0 0,0-1 0,0 1 0,0 0-1,-1 0 1,1 0 0,0 0 0,0 0 0,0 0-1,-1 1 1,-7 10 196,0 0-1,0 0 0,2 0 1,-1 1-1,2 1 1,-9 21-1,13-28-73,0 0 0,0 1 0,1-1 0,0 1 0,0-1 0,1 1 0,0-1 0,0 1 0,1-1-1,0 1 1,0-1 0,1 1 0,0-1 0,0 0 0,5 10 0,1 2 295,1-1-1,1 0 1,1-1 0,20 26 0,-27-38-279,0-1 1,0 1-1,0-1 1,1 0-1,0 0 1,-1 0-1,1-1 1,1 0-1,-1 0 0,8 4 1,-9-6-57,-1 0 1,1 0-1,0 0 0,0-1 1,0 1-1,0-1 0,0 0 1,0 0-1,0 0 0,0 0 1,0-1-1,0 0 0,0 0 1,0 0-1,0 0 0,-1 0 1,5-3-1,13-8 42,0-1 0,-1 0 1,22-21-1,10-7 112,89-83 55,-93 71-72,4-3-118,-51 55-90,0 1 0,-1 0 0,1-1 0,-1 1 1,1-1-1,0 1 0,-1 0 0,1 0 0,-1-1 0,1 1 0,0 0 0,0 0 0,-1 0 1,1 0-1,0 0 0,-1-1 0,1 2 0,0-1 0,0 0 0,-1 0 0,1 0 0,0 0 1,-1 0-1,1 0 0,0 1 0,-1-1 0,1 0 0,0 1 0,-1-1 0,1 0 0,-1 1 0,1-1 1,0 1-1,-1-1 0,1 1 0,-1-1 0,0 1 0,1-1 0,-1 1 0,1 1 1,2 2-23,0 0 1,-1 0 0,1 0 0,2 8 0,1 4 14,-1 1-1,0 0 1,-1 1 0,-1-1-1,-1 1 1,-1-1-1,0 30 1,-4-10 176,-1-1 0,-15 60-1,18-90-92,-1 0 0,0 0 0,0 0-1,0 0 1,-1-1 0,0 1 0,0-1-1,-6 7 1,9-10-46,-2-1 0,1 0 1,0 0-1,0 0 0,0 0 0,0 0 0,-1 0 0,1 0 1,0-1-1,-1 1 0,1 0 0,-1-1 0,1 1 0,0-1 1,-1 1-1,0-1 0,1 0 0,-1 0 0,1 1 0,-1-1 1,1 0-1,-1 0 0,1-1 0,-1 1 0,1 0 0,-1-1 1,1 1-1,-1 0 0,1-1 0,-1 0 0,1 1 0,-1-1 1,1 0-1,0 0 0,0 0 0,-2-1 0,-86-72 244,12 9-228,39 32-465,46 40 92,10 10 374,31 21 0,-32-27 25,2-1 0,-1 0 1,1-2-1,0 0 0,24 6 0,-33-12-8,-1 0 0,0 0 0,0-1 0,0 0-1,1-1 1,-1 0 0,0 0 0,1-1-1,-1-1 1,0 1 0,0-1 0,0-1 0,14-5-1,-1-4 50,0 0-1,-1-2 0,0 0 1,-1-2-1,-1 0 0,0-1 1,30-36-1,42-51-312,-85 99 171,-1-1 1,1 1 0,1 0 0,-1 1 0,1-1 0,-1 1-1,1 1 1,0-1 0,0 1 0,1 0 0,-1 1 0,1 0-1,-1 0 1,1 1 0,0 0 0,0 0 0,-1 0-1,1 1 1,0 0 0,0 1 0,0 0 0,0 0 0,-1 1-1,15 4 1,67 31 105,-42-8 128,-46-28 38,-12-7 36,-10-4-246,0 1 0,-1 1 0,0 1-1,0 1 1,-1 1 0,-24-3 0,35 7-106,1 0-1,-17 1 1,24 1 59,-1-1 0,1 1 0,0 0 1,-1 0-1,1 1 0,0-1 0,0 1 0,0 0 0,-6 3 0,6-2 22,-1 1 1,1 0-1,0 0 1,0 0-1,0 0 1,1 0-1,-1 1 1,1 0-1,0-1 1,1 1-1,-1 0 1,1 1-1,0-1 0,0 0 1,0 1-1,1-1 1,0 1-1,-1 10 1,1-6 16,1-1 0,0 0 0,1 1 1,0-1-1,0 0 0,1 0 0,0 0 0,0 0 1,1 0-1,8 16 0,-9-21 24,0 1 1,0-1-1,1 0 1,-1 0-1,1 0 1,0-1-1,0 1 1,1-1-1,-1 0 1,1 1-1,-1-2 1,1 1-1,0 0 1,0-1-1,1 1 1,-1-1-1,0-1 1,1 1-1,-1 0 1,1-1-1,-1 0 0,1 0 1,0-1-1,9 1 1,4-2-17,0 0 1,-1-2-1,24-5 1,53-19 159,-85 24-159,336-129 192,-327 124-305,0 0-1,1 2 1,0 1 0,1 0 0,22-2 0,-32 5 72,1 2 0,-1 0 1,1 0-1,-1 1 0,1 0 1,-1 0-1,1 1 0,-1 1 1,0 0-1,0 0 0,15 8 1,-18-7 20,1-1 0,-1 0 1,12 2-1,-10-3 330,-14-4-113,-3-1-116,-29-11-235,-61-19 35,88 30 64,0 1 0,0 1 0,-1 0 1,1 0-1,0 0 0,-1 2 0,-16 1 0,23-1 17,0 1 0,0-1 0,0 0-1,0 1 1,0 0 0,0 0 0,1 0-1,-1 0 1,1 1 0,0 0 0,0-1-1,0 1 1,0 0 0,0 0 0,0 1-1,1-1 1,-4 7 0,3-5 33,1-1 0,-1 1 0,1 0 0,1 0 0,-1 0 0,1 1 0,0-1 1,0 0-1,0 0 0,1 1 0,-1-1 0,1 0 0,2 9 0,-1-9 4,0 1 0,1-1 0,0 1 0,0-1 1,0 0-1,1 0 0,-1 0 0,1 0 0,1 0 0,-1-1 0,8 8 1,-8-9-1,-1 0 1,1 0 0,1-1-1,-1 0 1,0 0 0,1 0-1,-1 0 1,1 0 0,-1-1-1,1 1 1,0-1 0,0 0-1,-1 0 1,1 0 0,0-1-1,0 1 1,0-1 0,4 0 0,4-2 68,0-1 1,0 1 0,0-2 0,-1 0 0,1 0 0,-1-1 0,0 0-1,15-11 1,5-4 87,41-36 0,11-14-166,-81 68-48,1-1 0,0 0 0,-1 0 0,0 0 0,1 0 1,-1-1-1,-1 1 0,1 0 0,0-1 0,-1 1 0,2-6 0,-3 9 30,0-1 0,0 1-1,0 0 1,0 0-1,0 0 1,0 0 0,0 0-1,1 0 1,-1 0 0,0-1-1,0 1 1,0 0 0,0 0-1,0 0 1,0 0 0,0 0-1,0 0 1,0-1 0,0 1-1,0 0 1,0 0 0,0 0-1,0 0 1,0 0 0,0 0-1,0 0 1,0-1 0,0 1-1,0 0 1,-1 0 0,1 0-1,0 0 1,0 0 0,0 0-1,0 0 1,0-1-1,0 1 1,0 0 0,0 0-1,0 0 1,0 0 0,-1 0-1,1 0 1,0 0 0,0 0-1,0 0 1,0 0 0,0 0-1,0 0 1,-1 0 0,1 0-1,0 0 1,0 0 0,0 0-1,0 0 1,0 0 0,0 0-1,-1 0 1,1 0 0,-11 5-259,-12 15 66,21-17 201,-1 0 0,1 0-1,0 0 1,1 0 0,-1 0 0,0 1 0,1-1 0,0 1 0,0-1 0,0 1 0,0-1 0,1 1 0,-1-1 0,1 1 0,0 0 0,0-1 0,0 1 0,0 0 0,1-1 0,0 1 0,0-1 0,0 1 0,1 4 0,4 5-5,-1-1 1,2 0-1,0 0 0,14 20 1,-18-28 52,1 0 1,-1 0-1,1 0 1,0 0-1,0-1 0,0 0 1,0 1-1,0-2 1,1 1-1,0 0 1,5 2-1,-7-4-23,0 0 0,1 0 0,-1 0 0,1-1 0,-1 1 0,1-1 0,-1 0 0,1 0 0,-1 0 0,1 0 0,0-1 0,-1 1 0,0-1 0,1 0 0,-1 0 0,1 0 0,5-3 0,1-3 0,0 1-1,0-2 0,-1 1 0,11-12 1,-2 2-19,9-8 86,31-38 0,-55 59-141,1 0-1,0 1 1,8-7-1,-12 10 33,1-1 0,-1 1-1,1 0 1,0-1-1,-1 1 1,1 0 0,0-1-1,-1 1 1,1 0 0,0 0-1,-1 0 1,1 0 0,0-1-1,0 1 1,-1 0 0,2 1-1,-1-1 1,-1 0 0,0 0 0,1 1 1,-1-1-1,0 0 0,1 1 0,-1-1 0,0 1 0,1-1 0,-1 0 0,0 1 0,1-1 0,-1 1 1,0-1-1,0 1 0,0-1 0,0 1 0,1-1 0,-1 1 0,0-1 0,0 1 0,0-1 0,0 1 1,0-1-1,0 1 0,0-1 0,-1 1 0,0 28-80,-7 34 0,5-38 64,-68 377-252,15-100 819,51-271-422,-11 78 312,16-106 98,0-5-205,-1-12-108,2-25-162,12-113 165,10-5-127,19-97-9,-31 206-114,2 1 0,3 0 1,24-54-1,-29 79 6,0 0 0,2 1 0,24-32-1,-30 45 1,0 0-1,0 1 0,0 0 0,1 0 0,0 0 1,0 1-1,1 0 0,0 1 0,0 0 0,18-7 1,-22 10-9,1 1 1,0-1 0,0 1-1,-1 0 1,1 1 0,0-1 0,0 1-1,0 0 1,-1 1 0,1-1-1,0 1 1,0 1 0,-1-1 0,11 4-1,-13-3 32,0-1 0,0 1-1,0 0 1,0 0 0,-1 0-1,1 1 1,0-1 0,-1 1 0,0-1-1,1 1 1,-1 0 0,0 0-1,-1 0 1,1 0 0,0 0-1,-1 0 1,0 0 0,0 1-1,0-1 1,0 0 0,0 1-1,0-1 1,-1 1 0,0-1 0,0 6-1,0 6 15,-2-1-1,1 0 0,-2 0 1,0 0-1,0 0 0,-1-1 1,-1 1-1,0-1 0,-1 0 1,-1-1-1,-13 22 0,18-31 21,-1 0-1,1-1 0,0 1 1,-1 0-1,1-1 0,-1 1 1,0-1-1,0 0 1,0 0-1,0 0 0,0 0 1,-1 0-1,1-1 1,-1 1-1,-5 1 0,5-3-11,0 0 1,0 1-1,-1-1 0,1-1 0,0 1 0,0-1 0,0 1 1,0-1-1,0 0 0,1 0 0,-1-1 0,0 1 1,0-1-1,-4-3 0,-1-1 44,0 0-1,0-1 1,1 0-1,-12-13 1,-28-37-15,46 54-79,0 1 1,1-1 0,-1 0-1,1 0 1,-2-4 0,1 0-41,1 5-31,10 11-250,13 9 349,1-1 0,1-2 0,0 0 0,1-1 0,1-2 0,0 0 0,39 11 0,-52-18 43,0-1 1,0-1 0,0 0-1,1-1 1,-1 0 0,0-1 0,1 0-1,-1-1 1,21-3 0,-15-2 10,1 0 1,-1-2-1,-1 0 1,1-1-1,-1-1 1,-1 0-1,0-2 1,0 0-1,-1 0 1,29-29-1,-27 23-42,-1-1 1,-1-1-1,-1 0 0,0-2 0,-2 1 1,0-2-1,-1 0 0,12-34 0,-22 50-26,0 0-1,0-1 1,-1 1 0,0-1-1,0-7 1,0 11 1,-1 1 0,0 0-1,0-1 1,-1 1 0,1 0-1,0 0 1,-1-1 0,0 1-1,1 0 1,-1 0 0,0 0 0,0 0-1,0 0 1,0 0 0,0 0-1,-1 0 1,-1-2 0,2 3 13,-1 0 0,1 1 0,0-1 1,-1 1-1,1-1 0,0 1 0,-1-1 0,1 1 1,-1 0-1,1 0 0,-1 0 0,1 0 0,-1 0 0,1 0 1,0 0-1,-1 0 0,1 1 0,-1-1 0,1 0 1,0 1-1,-1 0 0,1-1 0,0 1 0,-3 1 0,-1 1-4,0-1-1,1 1 0,-1 1 0,1-1 1,-6 6-1,-4 5-9,1 1 1,0 1-1,1 0 1,0 1-1,2 0 1,-12 24-1,18-33 66,2 0 0,-1 0 1,1 0-1,0 0 0,0 0 0,1 0 0,0 0 0,1 0 0,0 1 1,0-1-1,0 0 0,1 0 0,1 1 0,-1-1 0,1 0 0,1 0 1,-1 0-1,7 10 0,-7-13 11,1-1 1,-1 1-1,1-1 1,0 0-1,0 0 1,1-1-1,-1 1 1,1-1-1,0 1 1,0-1-1,0 0 1,6 3-1,-4-3-4,1 0 1,-1-1-1,1 0 0,-1 0 0,1 0 1,0-1-1,0 0 0,8 0 1,1-1-7,0-1 1,1-1-1,-1 0 1,-1-1-1,1-1 0,0 0 1,17-8-1,0-1-962,-1-2 0,34-21 0,-42 19-1408,-22 16 1689,0-1-1,-1 0 0,1 0 0,-1 0 0,1 0 0,-1 0 0,0 0 0,0 0 0,1-3 0,3-11-3474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6:39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1 883 3968,'16'-10'5614,"25"-23"-2930,28-21 138,-47 37-2026,0 0 1,37-38-1,-52 45-700,0 1 0,-1-1 0,10-20 1,1-3 296,-8 17-294,8-23 0,-14 31-78,-1 3 63,1 1-1,-1-1 1,1 1 0,-1 0-1,1 0 1,5-6-1,-7 9-86,0 0-1,0 0 0,0 0 0,0 1 1,0-1-1,0 0 0,0 0 0,0 1 0,0-1 1,0 0-1,0 1 0,1-1 0,-1 1 1,0 0-1,0-1 0,1 1 0,-1 0 1,0 0-1,1 0 0,-1 0 0,0 0 1,0 0-1,1 0 0,-1 0 0,0 0 1,1 1-1,1 0 0,0 0 17,0 0 0,0 1 0,0-1 0,0 1 0,0 0 0,0 0 0,0 0 1,-1 1-1,1-1 0,-1 1 0,0-1 0,3 4 0,-4-3-17,1 1-1,-1-1 1,0 1 0,0 0-1,0-1 1,0 1 0,0 0 0,-1 0-1,0-1 1,0 7 0,4 58 244,1-2-395,-5-64 173,0 0 0,0 0 1,1 0-1,-1 0 0,0 0 0,1 0 0,0 0 0,-1 0 1,1-1-1,0 1 0,0 0 0,0 0 0,0-1 0,1 1 1,-1 0-1,0-1 0,1 1 0,-1-1 0,1 0 0,-1 1 1,1-1-1,0 0 0,-1 0 0,4 1 0,-1 0 95,0 0-1,1-1 1,-1 1-1,0-1 0,1 0 1,-1-1-1,1 1 1,-1-1-1,1 0 0,4 0 1,16-4 155,0-1 1,0-1 0,0-1-1,29-13 1,-47 17-226,16-6-23,0-2 0,-1 0-1,25-18 1,58-51 120,-97 74-115,-7 4-61,1 1 0,-1-1-1,1 1 1,0-1 0,-1 1 0,1 0-1,0 0 1,0 0 0,0 0 0,2-1 0,-3 4-17,-1 1 1,1-1 0,-1 0-1,0 1 1,0-1 0,0 1-1,0 3 1,0-3 28,0 11-19,-1-7 40,1 0 0,0 0 0,0 0 1,1-1-1,-1 1 0,2 0 0,-1 0 0,1-1 0,0 1 1,0-1-1,1 0 0,3 8 0,0-6 100,-1 0-1,1 0 0,12 12 1,-16-18-52,1 0 0,-1 0 1,1 0-1,-1 0 0,1 0 0,0-1 0,0 1 1,0-1-1,0 0 0,0 1 0,0-2 0,0 1 1,0 0-1,1-1 0,4 1 0,4-1 77,0-1-1,0-1 1,0 0-1,23-7 1,45-22 78,-43 16-261,74-38-38,-64 29 134,-16 9-14,-1-1 1,-1-1-1,-1-1 0,33-29 1,-6-5-118,-52 48-7,-3 4 98,0 0-1,0-1 1,0 1-1,0 0 0,0 0 1,0 0-1,0 0 1,0 0-1,0 0 1,0 0-1,0 0 0,0-1 1,0 1-1,0 0 1,0 0-1,0 0 1,0 0-1,0 0 1,0 0-1,0 0 0,0 0 1,-1-1-1,1 1 1,0 0-1,0 0 1,0 0-1,0 0 1,0 0-1,0 0 0,0 0 1,0 0-1,0 0 1,0 0-1,-1 0 1,1 0-1,0 0 1,0 0-1,0 0 0,0 0 1,0 0-1,0 0 1,0 0-1,-1 0 1,1 0-1,0 0 1,0 0-1,0 0 0,0 0 1,0 0-1,0 0 1,0 0-1,0 0 1,-1 0-1,1 0 0,0 0 1,0 0-1,0 0 1,0 0-1,0 0 1,0 0-1,0 0 1,0 0-1,0 1 0,0-1 1,-1 0-1,-11 5-83,-1 1-1,1 0 0,-19 13 1,16-10 85,-176 124-23,182-126 50,1 0 0,1 0-1,-10 11 1,15-15-18,0-1 0,0 1 0,1-1 1,-1 1-1,1 0 0,0 0 0,-2 3 0,3-4 3,0-1-1,0 0 0,-1 1 1,1-1-1,0 0 1,0 1-1,0-1 1,0 0-1,1 0 1,-1 1-1,0-1 1,0 0-1,1 1 1,-1-1-1,1 0 1,-1 0-1,2 2 1,0-1 20,0 0 1,0-1-1,0 1 1,0-1-1,1 0 1,-1 1 0,0-1-1,1 0 1,-1 0-1,0-1 1,1 1-1,-1 0 1,1-1 0,-1 0-1,1 1 1,0-1-1,4 0 1,2 0 60,1-1-1,0 0 1,17-3 0,-14 0-8,-1 0 0,0-1 1,0 0-1,0-1 0,0 0 0,12-9 0,-3-1-71,-2 0 0,23-22-1,-31 25-102,-10 11 78,0 1 1,0-1-1,1 0 1,-1 1-1,1-1 1,0 1-1,-1-1 1,4-1-1,-4 3 8,-1 0 0,0 0 0,0 0-1,0-1 1,0 1 0,0 0 0,0 0 0,0 0-1,1 0 1,-1 0 0,0 0 0,0 0 0,0 0-1,0 0 1,0 0 0,0 0 0,1 0 0,-1 0-1,0 0 1,0 0 0,0 0 0,0 0 0,0 0-1,0 0 1,0 0 0,1 0 0,-1 0-1,0 1 1,0-1 0,0 0 0,0 0 0,0 0-1,0 0 1,0 0 0,1 0 0,-1 0 0,0 0-1,0 0 1,0 0 0,0 1 0,0-1 0,0 0-1,0 0 1,0 0 0,0 0 0,0 0 0,0 0-1,0 1 1,0-1 0,0 0 0,0 0 0,0 0-1,0 0 1,0 0 0,0 0 0,0 1-1,0-1 1,0 0 0,0 0 0,0 0 0,-3 9-135,3-8 94,-6 13-33,-1 0 0,-1-1 0,-9 15 0,-5 6 117,-24 58 26,-49 141 1,35-80-172,55-141 106,-38 81 63,37-81 51,0-1-1,-1-1 1,0 1-1,-1-1 1,-17 17-1,24-26-82,-1 0-1,1 0 1,0 1-1,-1-1 1,1 0 0,0-1-1,-1 1 1,1 0-1,-1 0 1,0-1 0,1 1-1,-1-1 1,0 1-1,1-1 1,-1 0-1,0 1 1,1-1 0,-1 0-1,0 0 1,0 0-1,-2-1 1,3 0-15,-1 1 1,0-1-1,1 0 0,-1 0 0,0 0 1,1-1-1,0 1 0,-1 0 0,1-1 1,0 1-1,-1 0 0,1-1 0,0 1 1,0-1-1,0 0 0,1 1 0,-1-1 1,0 0-1,0 0 0,0-2 0,-2-8 50,0-1 1,1 1-1,1 0 0,-1-25 0,3 12-50,6-37 0,-3 40-55,0 1 0,2 0 0,1 0 0,0 1 0,2 0 0,20-35 0,-22 45 32,0 0-1,0 1 1,1 0-1,0 1 1,1 0-1,0 0 0,0 1 1,14-8-1,4-2-67,51-21 1,62-16 75,-48 20 36,-75 26-21,1-1 0,-2 0 0,1-1 1,-1-1-1,-1-1 0,0 0 0,0-1 1,-2 0-1,1-1 0,-2 0 0,19-28 1,1-11-63,-1-2 0,28-71 0,-24 48 122,-23 53-53,51-99-93,-59 116 62,5-7 13,9-20-1,-16 30-31,-1 1 0,1 0 0,-1 0 1,0 0-1,0-1 0,-1 1 0,1-1 0,-1 1 0,0-1 0,0-6 1,0 11 9,0-1 1,0 1-1,0-1 0,0 1 1,-1-1-1,1 0 1,0 1-1,0-1 1,0 1-1,0-1 1,-1 1-1,1-1 1,0 1-1,-1-1 1,1 1-1,0-1 1,-1 1-1,1-1 1,0 1-1,-1 0 1,1-1-1,-1 1 1,1 0-1,-1-1 1,1 1-1,-1 0 0,1 0 1,-1-1-1,1 1 1,-2 0-1,1 0-1,0 0-1,0 0 1,-1 0-1,1 1 1,0-1-1,0 1 0,0-1 1,-1 1-1,1-1 1,0 1-1,0 0 0,0-1 1,-1 2-1,-4 3-3,1 0 0,0 0 0,-9 11 0,7-5 47,0 1 1,0 0 0,2 0 0,-7 16-1,-13 55-50,19-61-20,-48 184-118,-7 25 460,59-223-256,-6 16 799,14-30-768,0 0-1,0 0 1,0-1 0,-1 0 0,-1 0 0,1 0 0,6-16 0,-2 7-7,-4 7-53,3-7-51,1 1-1,0 0 1,2 0-1,-1 1 1,17-16 0,-27 29 20,1 0 0,-1 1 1,1-1-1,0 1 0,0-1 0,-1 1 1,1-1-1,0 1 0,0-1 1,-1 1-1,1 0 0,0-1 1,0 1-1,0 0 0,1 0 1,-2 0 11,1 0 1,-1 0 0,0 0 0,1 0 0,-1 0 0,0 0 0,1 1-1,-1-1 1,0 0 0,1 0 0,-1 0 0,0 1 0,1-1 0,-1 0 0,0 0-1,0 1 1,1-1 0,-1 0 0,0 1 0,0-1 0,0 0 0,1 1-1,-1-1 1,0 1 0,1 3-33,0 0 0,0 1 0,-1-1 0,1 0 0,-1 6 0,0 1-42,2 7 26,-2-9 90,0 0 0,1-1 0,1 1 0,-1 0-1,1-1 1,1 0 0,0 1 0,6 13 0,-7-19 17,1 1 0,-1-1 0,1 1 0,-1-1 0,1 0 0,4 3 0,-6-5-25,1 0 0,0 0-1,-1 0 1,1-1 0,0 1 0,-1-1-1,1 1 1,0-1 0,0 0-1,0 1 1,0-1 0,-1 0 0,1 0-1,0 0 1,0 0 0,2-1 0,4-1 13,1 0 0,0 0 0,-1-1 0,1 0 1,-1 0-1,0-1 0,0 0 0,-1-1 1,13-8-1,-2-2-3,-1 0 0,23-25 0,-17 13 27,-2-1 0,36-61 1,23-68 101,-45 86-184,38-80 42,-68 140-3,-3 9-70,0-1-1,-1 1 1,0-1-1,0 0 1,0 0 0,0 1-1,0-1 1,1-5 0,-6 10-136,-3 6 114,-1 9 53,0 0 0,0 0-1,2 1 1,0 0 0,1 0-1,-4 29 1,-18 96 85,-8 161 0,35-237 146,0-29-3535,0-35 999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1:12.9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4 7712,'-13'-4'3520,"26"4"-3072,-5 0 1536,5 0-1184,24 0 1279,3 0-1183,28 0 128,3 0-640,11 0-160,-11 4-128,-8-1-224,-13 2 64,-10-2-736,-8 2 416,-14-1-3135,0 4 1951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6:4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23 140 6976,'-19'-35'2256,"18"35"-2214,1-1 0,0 1 0,-1-1 0,1 1 1,0-1-1,0 1 0,-1-1 0,1 1 0,0-1 0,0 1 0,0-1 1,0 1-1,0-1 0,0 1 0,0-1 0,0 0 0,0 1 1,0-1-1,0 1 0,0-2 0,0-1-62,1 0 201,-1 0 0,1 1 0,-1-1 0,1 0 0,0 1 0,0-1 0,0 1 0,0-1 0,0 1 0,0-1 0,1 1 0,0-1 0,-1 1 0,1 0 0,0 0 0,0 0 0,0 0 0,0 0 0,3-1 0,5-3 152,0 1 0,1 0 0,0 0 0,0 1 0,0 1 0,0 0 0,22-3 0,-15 4-313,1 1-1,-1 1 1,0 0 0,26 5-1,-33-3-40,0 0-1,1 1 0,-1 1 0,0 0 0,-1 1 0,21 11 0,-24-12-533,0 1 0,0 0-1,0 0 1,-1 1 0,0 0-1,0 0 1,0 0 0,-1 1-1,9 14 1,-8-3-3120,-5-2 1249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6:4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13 6304,'-28'-7'3232,"31"2"-2208,8 5-640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6:42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270 166 3328,'4'-3'571,"0"0"-1,0 1 1,0 0-1,8-4 1,-5 5 1944,-15 2-91,0-1-2151,0 1 1,1 0-1,-1 1 1,1 0-1,0 0 1,-11 5-1,-39 20 815,39-16-769,1 1 0,0 0-1,1 1 1,1 1 0,0 1 0,-16 19 0,21-23-145,4-4 37,0 0 0,1 0 0,-7 11 1,11-16-123,0-1 1,0 1 0,0 0-1,0-1 1,0 1 0,1 0-1,-1 0 1,1 0 0,-1 0-1,1-1 1,0 1 0,0 0-1,-1 0 1,2 0 0,-1 0-1,0 0 1,0 0 0,0 0-1,1 0 1,-1-1 0,1 1-1,0 0 1,0 2 0,0-4-46,-1 1 0,1 0 0,0 0 0,-1-1 0,1 1 0,0 0 0,-1-1 0,1 1 0,0-1 0,0 1 0,0-1 0,0 1 0,-1-1 1,1 0-1,0 1 0,0-1 0,0 0 0,0 0 0,0 0 0,0 1 0,0-1 0,0 0 0,1-1 0,1 1 16,0 0 0,-1-1 0,1 0 0,0 0 0,0 0-1,0 0 1,4-2 0,3-3 15,-1-1-1,1 0 1,8-8-1,-2 0-47,-1-1 0,0-1-1,-1-1 1,16-26 0,-23 34-8,-5 9-41,0-1-1,-1 0 1,1 0-1,-1 0 1,0 0-1,0 0 1,1-1-1,-1 1 1,-1 0-1,1 0 1,1-4-1,-35 57-702,32-47 742,-1 1 0,0-1-1,1 1 1,0 0 0,0-1 0,0 1 0,1 0 0,0 0 0,-1-1 0,2 1 0,0 8 0,-1-11 28,1 0 1,0 0-1,-1 1 0,1-1 1,0 0-1,0 0 1,0 0-1,1 0 1,-1 0-1,0 0 0,1 0 1,-1 0-1,1 0 1,0-1-1,0 1 1,0-1-1,-1 1 0,1-1 1,0 0-1,1 1 1,-1-1-1,0 0 0,0-1 1,3 2-1,2 0 83,-1-1-1,1 0 1,0-1-1,0 1 1,-1-1-1,1 0 1,0-1 0,0 0-1,-1 0 1,11-3-1,5-3 52,36-17 0,-46 19-158,20-11 12,-1-1-1,-1-2 1,-1-1 0,-1-1 0,29-27 0,-48 39 35,-8 8-117,-1 0 1,1 1-1,0-1 0,-1 0 1,1 0-1,0 1 0,0-1 1,-1 1-1,1-1 0,0 1 1,0-1-1,0 1 0,1-1 1,-1 2 27,-1-1 0,1 1 1,-1 0-1,1-1 1,-1 1-1,0 0 1,1 0-1,-1 0 0,0-1 1,0 1-1,1 0 1,-1 0-1,0 0 1,0 0-1,0-1 0,0 1 1,0 0-1,0 0 1,0 0-1,-1 1 1,0 24-73,0-16 113,1-1 0,0 1 0,0-1 0,1 1 1,0-1-1,3 11 0,-4-18 14,1-1 1,0 1 0,-1 0 0,1-1 0,0 1 0,0-1 0,0 1-1,0-1 1,0 0 0,0 1 0,1-1 0,-1 0 0,0 0 0,1 0-1,-1 0 1,1 0 0,-1 0 0,1 0 0,-1 0 0,1-1 0,-1 1-1,1-1 1,0 1 0,0-1 0,-1 1 0,1-1 0,0 0 0,0 0-1,-1 0 1,1 0 0,0 0 0,-1 0 0,1-1 0,0 1-1,0-1 1,-1 1 0,1-1 0,0 1 0,-1-1 0,1 0 0,-1 0-1,3-1 1,5-5-23,1-1 1,-1 0-1,0 0 0,-1-1 0,0 0 0,0 0 0,-1-1 0,0 0 0,-1-1 0,6-11 1,-8 15-29,-1 1-37,-1 1 0,1 0 1,0 0-1,1 0 0,-1 0 1,1 0-1,7-6 0,-10 11 39,-1 0 0,1-1 0,-1 1 0,1 0 0,-1 0 0,1 0 0,-1 0 0,1 0 0,-1 0-1,1 1 1,-1-1 0,1 0 0,-1 0 0,0 0 0,1 0 0,-1 1 0,1-1 0,-1 0 0,1 0 0,-1 1 0,0-1 0,1 0-1,-1 1 1,1-1 0,-1 0 0,0 1 0,1-1 0,-1 0 0,0 1 0,0-1 0,1 1 0,-1 0 0,10 18 4,-9-17-12,4 8 38,1 0 1,0 0-1,1-1 0,0 0 0,0 0 1,1 0-1,11 9 0,-15-15 39,0 0 0,0 0 0,0 0 0,0-1 1,0 1-1,0-1 0,1 0 0,-1 0 0,1-1 0,-1 1 0,1-1 0,0 0 0,0 0 1,0-1-1,-1 1 0,1-1 0,0 0 0,0 0 0,6-2 0,-6 1-40,0-1 0,1 0 0,-1 0 0,-1-1 0,1 0 0,0 1 0,-1-1 0,1-1 0,-1 1 0,0-1 0,0 0 0,0 0 0,0 0 0,-1 0 0,0-1 0,0 1 0,0-1 0,0 0 0,-1 0 0,4-9 0,-5 7-18,1-1-1,-1 1 1,-1 0-1,1 0 1,-1 0 0,0-1-1,-1 1 1,0 0 0,0 0-1,-1 0 1,0 0-1,0 0 1,0 0 0,-1 0-1,0 1 1,0-1 0,-1 1-1,-6-10 1,9 16-1,1 0 0,0-1 1,0 1-1,-1 0 0,1-1 0,0 1 1,0 0-1,0-1 0,-1 1 0,1-1 0,0 1 1,0 0-1,0-1 0,0 1 0,0-1 1,0 1-1,0 0 0,0-1 0,0 1 1,0-1-1,0 1 0,0-1 0,0 1 0,0 0 1,0-1-1,0 1 0,0-1 0,1 1 1,-1 0-1,0-1 0,0 1 0,1 0 1,-1-1-1,0 1 0,0 0 0,1-1 1,-1 1-1,0 0 0,1 0 0,-1-1 0,0 1 1,1 0-1,-1 0 0,0 0 0,1-1 1,0 1-1,1-1 9,0 0-1,0 0 1,1 0 0,-1 1-1,0-1 1,5 0 0,113 0-171,-59 2 220,191-11-113,-230 8 180,33 2-1,-24 0-78,-30 0-46,0 0 1,-1 0-1,1 0 0,0 0 0,0 0 1,-1 0-1,1 0 0,0 0 1,0 0-1,-1 0 0,1 0 1,0 0-1,-1 1 0,1-1 1,0 0-1,-1 0 0,1 1 0,0-1 1,-1 1-1,1-1 0,-1 1 1,1-1-1,0 1 0,-1-1 1,1 1-1,-1 1 0,0-1 1,0 0-1,0 0 0,0 0 1,0 0-1,-1 1 0,1-1 1,0 0-1,-1 0 0,1 0 1,-1 0-1,1 0 0,-1 0 1,0 0-1,-1 2 0,-12 15-8,-1-1 0,-1 0 0,-1-1 0,-31 24 0,26-22-18,6-5 22,8-7 44,0 0 0,0 1 0,1-1 0,0 2 0,0-1 0,1 1 0,0 0 0,0 0 0,-5 10 0,2 3 86,9-21-101,0 1 0,1-1 0,-1 0-1,0 0 1,0 1 0,0-1 0,1 0-1,-1 1 1,0-1 0,1 0 0,-1 0 0,0 0-1,1 1 1,-1-1 0,0 0 0,1 0 0,-1 0-1,0 0 1,1 0 0,-1 0 0,0 0-1,1 1 1,-1-1 0,0 0 0,1 0 0,-1 0-1,1-1 1,0 1 0,2-1 33,1-1 0,-1 0 0,0 0 0,1-1 1,-1 1-1,0-1 0,0 1 0,0-1 0,-1 0 0,1 0 0,-1 0 1,4-6-1,2-5-17,11-25 1,-4 3-96,-2 0 1,-2-2 0,11-62-1,-21 94-175,-2 5 66,-5 13-20,-5 22 17,6-7 145,2-1 0,2 1 0,0 0 0,2 0 0,4 29 1,-5-51 41,0-1 0,1 1 0,0-1 1,0 0-1,0 1 0,1-1 0,2 5 1,-4-8 7,1 0 0,-1 0 0,1 0 0,0 0 0,0 0 0,-1 0 0,1 0 0,0 0 0,0 0 0,0 0 0,0-1 0,0 1 0,0 0 0,0-1 0,1 1 0,-1 0 0,0-1 0,0 0 0,0 1 0,1-1 0,-1 0 0,0 1 0,0-1 0,1 0 0,-1 0 0,0 0 0,0 0 1,3-1-1,4-1 51,1 0 0,-1 0 0,0-1 0,0 0 0,0-1 0,10-6 0,43-31-2,-48 32-8,20-17-52,41-42 1,-7 5-119,-67 63 95,0 0 0,0 0 0,0 0 0,0-1 1,0 1-1,1 0 0,-1 0 0,0 0 0,0 0 0,0-1 0,1 1 0,-1 0 1,0 0-1,0 0 0,0 0 0,1 0 0,-1 0 0,0 0 0,0 0 0,0-1 1,1 1-1,-1 0 0,0 0 0,0 0 0,1 0 0,-1 0 0,0 0 1,0 0-1,1 0 0,-1 0 0,0 1 0,0-1 0,0 0 0,1 0 0,-1 0 1,0 0-1,0 0 0,1 0 0,-1 0 0,0 0 0,0 1 0,0-1 0,1 0 1,0 14-229,-6 18-240,-8 16 150,-4 19 548,16-59-142,0 1 0,0-1 0,1 1 0,0 0 0,2 15 0,-2-21-58,1-1 0,-1 0-1,1 1 1,-1-1 0,1 0 0,0 0 0,0 0 0,0 0-1,0 1 1,1-2 0,-1 1 0,1 0 0,-1 0 0,1 0-1,-1-1 1,1 1 0,0 0 0,0-1 0,0 0 0,0 1-1,0-1 1,0 0 0,0 0 0,0 0 0,0-1 0,1 1-1,-1 0 1,0-1 0,0 1 0,1-1 0,-1 0 0,3 0-1,6 0 79,0-1 0,0 0 0,0-1-1,-1 0 1,18-5 0,-18 3-71,0 1 1,0-1-1,0-1 1,0 1-1,-1-2 0,0 1 1,0-2-1,11-8 1,74-73-440,-89 101 102,-5-6 264,1-1 0,-2 1-1,1 0 1,-1 0 0,0 0 0,-1-1 0,0 1 0,-3 9 0,1-4 40,-17 55-3,-3-1-1,-2-1 0,-4-1 1,-2-1-1,-3-2 0,-3-2 1,-47 57-1,74-102 80,-1 0 0,0-1 0,-1-1 0,0 0 0,-1 0 1,0-2-1,-1 0 0,-31 17 0,43-26-55,0 0 1,1 0 0,-1 0-1,0 0 1,1-1-1,-1 1 1,0-1 0,0 0-1,0 1 1,0-1-1,1 0 1,-1-1 0,0 1-1,0 0 1,0-1-1,1 0 1,-1 0-1,0 1 1,0-1 0,1-1-1,-1 1 1,1 0-1,-1-1 1,1 1 0,0-1-1,0 0 1,-1 0-1,1 0 1,0 0 0,1 0-1,-1 0 1,0-1-1,1 1 1,-1 0 0,-1-5-1,1 2 5,0 0-1,0 0 0,0 0 1,1 0-1,0-1 0,0 1 1,0 0-1,1-1 0,0-6 1,1-7 56,5-24 0,-5 37-56,2-13-23,2 1-1,0-1 1,1 1 0,0 0 0,2 0-1,0 0 1,1 1 0,1 1 0,0-1-1,1 2 1,1-1 0,0 2 0,2-1-1,-1 2 1,2 0 0,-1 1 0,2 0-1,28-17 1,-18 16-24,1 0 0,55-17-1,60-7-166,-48 20-71,-31 12-5605,-59 6 4509,0-1 1,1 1-1,-1-1 1,0 1-1,0 1 1,0-1-1,0 0 1,5 4-1,12 3-2803,6-3 664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6:4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4896,'2'-14'1584,"-1"13"-1501,-1 1 0,0-1 1,0 0-1,1 1 0,-1-1 0,0 0 1,1 1-1,-1-1 0,1 1 0,-1-1 1,0 1-1,1-1 0,-1 1 0,1 0 1,0-1-1,-1 1 0,1-1 0,-1 1 1,1 0-1,0-1 0,-1 1 0,1 0 1,-1 0-1,1 0 0,0 0 0,-1-1 1,1 1-1,0 0 0,-1 0 1,1 0-1,0 0 0,-1 0 0,1 1 1,0-1-1,0 0 0,1 1 101,-1 0 0,1 0 1,-1 1-1,1-1 0,-1 0 0,0 1 0,0-1 1,0 1-1,0-1 0,0 1 0,0 0 0,0-1 1,0 1-1,-1 0 0,1 1 0,8 33 821,-7-24-552,6 36 314,-2 0 0,-2 83 0,-3-52-497,-2 251 1506,-1-282-1522,-1 21 329,1-57 261,3-20-198,2-22-227,15-32-211,40-98 0,-53 148-249,1 0-1,8-14 0,-12 23 9,0 0 0,-1 1 0,1 0-1,0-1 1,0 1 0,0 0 0,0 0 0,0 0 0,1 0-1,-1 0 1,1 1 0,-1-1 0,1 1 0,0-1 0,5-1-1,-7 3 20,0 0 0,0 0-1,0 0 1,1 1 0,-1-1-1,0 0 1,0 1 0,0-1-1,0 0 1,1 1 0,-1-1-1,0 1 1,0 0 0,0-1-1,0 1 1,0 0 0,0 0 0,-1-1-1,1 1 1,0 0 0,0 0-1,1 2 1,1 1-5,0 1 0,0 0 0,4 9 0,-1 5 31,0 1 0,-1-1-1,-1 1 1,0 0 0,-2 0-1,0 0 1,-2 0 0,0 1 0,-6 37-1,5-48 46,-2-1 0,1 1-1,-1-1 1,-1 0-1,0 0 1,0 0-1,0 0 1,-1 0 0,-9 10-1,11-15-15,0 0-1,0 0 0,-1 0 1,1-1-1,-1 1 1,0-1-1,0 0 0,-1 0 1,1 0-1,-1-1 1,1 1-1,-1-1 0,0 0 1,1-1-1,-1 1 1,0-1-1,0 0 0,-10 1 1,10-3 15,1 1 1,-1-1-1,1 0 0,0 0 1,-1 0-1,-7-4 1,11 5-56,0-1 0,-1 1 0,1-1 1,0 1-1,-1-1 0,1 0 0,0 0 0,0 0 0,0 1 1,0-1-1,0 0 0,0 0 0,0-1 0,0 1 1,0 0-1,0 0 0,1 0 0,-1 0 0,0-1 1,1 1-1,-2-2 0,3 2-4,-1 1 0,0 0 0,0-1 0,0 1 0,0 0-1,0-1 1,1 1 0,-1 0 0,0-1 0,0 1 0,1 0 0,-1-1 0,0 1 0,0 0 0,1 0 0,-1-1-1,0 1 1,1 0 0,-1 0 0,0 0 0,1-1 0,-1 1 0,0 0 0,1 0 0,-1 0 0,0 0 0,1 0 0,-1 0-1,1 0 1,-1 0 0,0 0 0,1 0 0,-1 0 0,0 0 0,1 0 0,-1 0 0,1 0 0,-1 0 0,0 0-1,1 1 1,-1-1 0,22 6-193,-16-4 213,11 2 63,1 0 1,0-1 0,1-1 0,-1-1-1,0-1 1,35-3 0,-19-1 44,-1-2-1,0-1 1,0-2 0,-1-1-1,0-1 1,-1-2 0,38-21-1,-59 28-119,0-1 0,0 0 0,-1-1 0,0 1 0,0-2 0,-1 1 0,0-1 0,-1 0 0,11-18 0,-8 10-2,-2 0 1,0 0-1,-1 0 0,-1-1 0,5-21 1,-9 29-43,0-1 0,0 1 1,-1-17-1,-1 23 1,0-1 0,-1 0 0,1 1 0,-1-1 1,0 1-1,0-1 0,-1 1 0,1-1 0,-4-6 0,4 10 28,0 0 0,0 0-1,0-1 1,0 1 0,0 0 0,0 0-1,0 0 1,0 0 0,0 0 0,0 0-1,-1 0 1,1 1 0,0-1-1,-1 0 1,1 1 0,-1-1 0,1 1-1,-1-1 1,1 1 0,-1 0-1,1-1 1,-1 1 0,1 0 0,-1 0-1,1 0 1,-1 0 0,1 1-1,-1-1 1,1 0 0,-1 1 0,1-1-1,-1 1 1,1-1 0,-2 2 0,-3 1-27,0 0 1,1 0-1,-1 1 1,1-1 0,0 1-1,0 0 1,-5 6 0,-3 5 24,1 0 0,0 1 0,1 0 0,0 0 0,-10 25 0,16-30 29,0 0-1,2 0 1,-1 0 0,1 0-1,1 1 1,0-1 0,1 1 0,0 0-1,0-1 1,3 20 0,-1-24-4,1 0 1,0 0 0,0 0-1,1-1 1,0 1 0,0-1-1,0 0 1,1 0 0,0 0-1,0 0 1,1-1 0,-1 1-1,1-1 1,0 0 0,1-1-1,-1 1 1,1-1 0,8 5-1,-2-2 111,-1-1-1,1 0 0,1-1 1,-1-1-1,0 0 0,1 0 1,0-1-1,0-1 1,14 1-1,-19-3-85,0 0-1,0 0 1,-1-1-1,1-1 1,0 1 0,-1-1-1,1 0 1,-1-1 0,0 0-1,0 0 1,0-1-1,0 0 1,-1 0 0,1 0-1,10-10 1,4-6 5,-2 0 0,35-46 0,-32 38-102,-1 0 70,59-69 54,-61 77-165,0 1 0,35-27 0,-51 44 84,-1 0 1,1 0-1,0 1 0,-1-1 0,1 1 1,0-1-1,0 1 0,0 0 1,0 0-1,0 1 0,5-2 1,-6 2 3,1 1 0,-1-1 0,0 0 0,0 0 0,0 1 1,1 0-1,-1-1 0,0 1 0,0 0 0,0 0 1,0 0-1,0 0 0,0 0 0,0 1 0,0-1 0,2 3 1,3 3 25,0 0 1,0 0 0,0 1 0,-1 0-1,0 0 1,-1 1 0,0-1 0,0 1 0,-1 0-1,0 1 1,0-1 0,2 15 0,-5-19-3,0 3 354,-11-10 24,-3-5-360,1 0 0,0-1 1,-12-11-1,13 10-61,-1 1 1,1 0-1,-22-10 0,30 16 20,-1 0-1,0 1 1,0 0-1,0 0 1,0 0-1,-1 0 1,1 1-1,0-1 1,0 1-1,0 0 0,-1 1 1,1-1-1,0 1 1,0-1-1,0 1 1,-6 3-1,4-2 0,1 1-1,-1 1 0,1-1 0,0 1 1,0 0-1,0 0 0,0 0 0,1 1 1,0 0-1,0 0 0,0 0 1,1 0-1,-1 1 0,-3 8 0,-3 8-28,0 1 0,-7 30 0,14-45 43,1 0 0,1 0 0,-1 0 0,1 0 0,1 1 0,-1-1 0,2 0 0,-1 1 0,1-1 0,0 0 0,5 15 0,-5-18 7,1-1 0,-1 0 0,1 0 0,0 0 0,1-1 0,-1 1 0,1 0 0,-1-1 0,1 1 0,0-1 0,0 0 0,1 0 0,-1 0 0,0-1 0,1 1 0,0-1 0,0 0 0,0 0 0,0 0 0,0 0 0,0-1 0,0 0 0,9 2 0,5-1 31,1 0 1,0-1 0,0-1 0,27-4 0,77-17 220,-56 8-204,-30 6-62,0-2-1,48-19 1,66-36-6,-139 59 12,12-6 16,174-87-77,-194 95 75,9-5-53,-13 8 36,1 0-1,-1 0 0,0-1 0,0 1 1,0 0-1,1 0 0,-1 0 0,0 0 0,0 0 1,0 0-1,0 0 0,0-1 0,1 1 0,-1 0 1,0 0-1,0 0 0,0 0 0,0-1 1,0 1-1,0 0 0,0 0 0,0 0 0,1 0 1,-1-1-1,0 1 0,0 0 0,0 0 1,0 0-1,0-1 0,0 1 0,0 0 0,0 0 1,0 0-1,0-1 0,-1 1 0,0 0 4,0-1 0,0 1 0,0 0-1,0 0 1,0 0 0,0-1 0,0 1-1,0 1 1,-1-1 0,1 0 0,0 0-1,0 0 1,0 0 0,0 1 0,0-1 0,0 1-1,0-1 1,0 1 0,0-1 0,0 1-1,-2 1 1,-3 1-12,-26 10-94,0 3 0,-31 19 0,40-21 103,1 1 0,1 0 0,0 2-1,-24 25 1,20-17-5,-13 14 66,35-35-61,-1 0 0,1 1 0,0-1 0,0 1 0,1 0 0,-5 10 0,7-14 17,0 1 1,-1 0-1,1-1 1,0 1 0,0 0-1,1-1 1,-1 1-1,0-1 1,1 1-1,-1 0 1,0-1 0,1 1-1,0-1 1,-1 1-1,1-1 1,0 1 0,0-1-1,0 0 1,0 1-1,0-1 1,0 0 0,0 0-1,0 0 1,1 0-1,-1 0 1,0 0-1,1 0 1,-1 0 0,1 0-1,-1-1 1,1 1-1,-1-1 1,1 1 0,-1-1-1,1 1 1,0-1-1,-1 0 1,4 0 0,1-1 35,1-1 1,0 1-1,0-2 0,-1 1 1,0-1-1,1 0 1,9-7-1,3-2 101,17-16-1,-12 8-34,24-25 0,-39 34-110,0 1 1,0-1 0,-1-1-1,11-21 1,11-29-429,-30 62 408,1-1 0,-1 1 0,0 0-1,1-1 1,-1 1 0,0-1 0,0 1 0,0 0 0,1-1 0,-1 1 0,0-1 0,0 1-1,0-1 1,0 1 0,0-1 0,0 1 0,0-1 0,0 1 0,0-1 0,0 1 0,0 0-1,0-1 1,0 1 0,-1-2 0,1 3-2,-1 0-1,0-1 1,1 1-1,-1-1 1,1 1-1,-1 0 1,1 0-1,-1-1 1,1 1-1,0 0 1,-1 0-1,1 0 1,0-1-1,-1 2 1,-3 8-47,1 1 0,0 0 1,1-1-1,-2 23 0,3-28 58,1 0 0,1-1-1,-1 1 1,1 0 0,-1-1-1,2 1 1,-1-1 0,0 1-1,1-1 1,0 1 0,0-1 0,0 0-1,0 0 1,5 6 0,0-2 51,0-1 1,0 0-1,1 0 1,-1-1-1,2 0 1,-1 0-1,1-1 1,-1 0-1,1 0 1,1-1-1,-1 0 1,1-1-1,-1 0 1,1-1-1,19 3 1,-22-4-4,1-1 0,-1 1 0,1-2 0,-1 1 0,1-1 0,-1 0 0,1 0 0,-1-1 0,0 0 0,1 0 0,-1-1 0,0 0 0,-1 0 0,1-1 0,0 0 0,-1 0 0,0 0 0,0-1 0,0 0 0,-1 0 0,9-10 0,-2-1-69,-1 0 0,-1 0 0,0-2 0,-2 1 0,12-32 0,-9 14 64,6-17-339,-19 62 83,0 1 0,-1 16-1,-3 17-149,3-25 457,0 1 0,0 28 0,3-43-64,0 1 1,0 0 0,1 0 0,0-1 0,0 1 0,0 0 0,1-1 0,0 1-1,0-1 1,0 0 0,1 1 0,6 8 0,-8-12 33,1 0 1,-1 0 0,1 0-1,0 0 1,0-1-1,0 1 1,0-1 0,4 3-1,-5-3-34,0-1 1,0 0-1,0 1 1,1-1-1,-1 0 0,0 0 1,0 0-1,0 0 0,0 0 1,1 0-1,-1 0 0,0 0 1,0-1-1,0 1 1,0 0-1,1-1 0,-1 1 1,0-1-1,0 1 0,0-1 1,1-1-1,17-10 146,20-20 0,-21 16-233,15-19-126,-32 35 175,-1-1 0,0 1 0,1-1 0,-1 1 0,1-1 0,-1 1 0,1-1 0,0 1 0,-1 0 0,1-1 0,-1 1 0,1 0 0,0 0 0,-1-1 0,1 1 0,0 0 0,-1 0 0,1 0 0,0 0 0,-1 0 0,1 0 0,0 0 0,-1 0 0,1 0 0,0 0 0,-1 0 0,1 0 0,0 0 0,-1 1 0,1-1 0,0 0 0,0 1 0,1 1-46,0 0 0,0 0 0,0 0 1,0 0-1,-1 1 0,1-1 0,0 3 1,9 12 153,-6-12-44,1-1 0,-1 0 0,1 0 0,-1 0 1,1-1-1,0 0 0,1 0 0,-1 0 0,0-1 1,1 0-1,0 0 0,-1 0 0,1-1 0,0 0 1,0-1-1,0 1 0,10-2 0,-4 0 19,0 0-1,0-1 0,0 0 1,0-1-1,0 0 1,0-2-1,-1 1 0,14-8 1,-17 7-64,1 0 0,-1-1 1,0 0-1,0 0 0,-1-1 0,0 0 0,0-1 1,-1 0-1,0 0 0,0 0 0,-1-1 1,0 0-1,9-19 0,52-137-151,-53 131-165,-14 34 291,1 1 1,-1-1-1,1 1 0,-1-1 1,1 1-1,-1-1 0,1 0 1,-1 1-1,0 0 1,1-1-1,-1 1 0,0-1 1,1 1-1,-1-1 0,0 1 1,0 0-1,0-1 1,0 1-1,1-1 0,-1 1 1,0 0-1,0 0 0,7 24-110,-6-22 102,6 32 48,0 1 0,-3 0 0,-1 0 0,-1 0 0,-2 1 0,-2-1 0,-7 39 0,9-72-7,0-1-1,-1 0 1,1 0 0,-1 0 0,0 0 0,0 0-1,1 0 1,-1 0 0,0 0 0,-1 0 0,1-1-1,0 1 1,0 0 0,-1-1 0,1 1 0,-1-1-1,0 1 1,1-1 0,-3 2 0,2-3 3,1 1 1,0-1-1,-1 1 0,0-1 1,1 1-1,-1-1 0,1 0 1,-1 0-1,1 0 1,-1 0-1,0 0 0,1 0 1,-1 0-1,1 0 1,-1-1-1,1 1 0,-1 0 1,1-1-1,-1 0 0,1 1 1,-1-1-1,1 0 1,0 0-1,-1 0 0,1 0 1,0 0-1,-2-1 0,-1-1 81,-11-13-199,15 16 96,0 0 1,-1 0-1,1 0 1,0 0-1,0 0 0,0 0 1,0 0-1,0 0 1,0 0-1,0 0 1,0 0-1,0 0 0,0-1 1,0 1-1,0 0 1,0 0-1,0 0 0,0 0 1,0 0-1,0 0 1,0 0-1,0 0 1,0-1-1,0 1 0,0 0 1,0 0-1,0 0 1,0 0-1,0 0 1,0 0-1,0 0 0,0 0 1,0-1-1,0 1 1,0 0-1,0 0 1,0 0-1,0 0 0,0 0 1,0 0-1,0 0 1,0 0-1,0 0 1,1 0-1,-1-1 0,11 3-59,1 1 65,1-1 0,0-1 0,0 1-1,0-2 1,0 0 0,0-1 0,0 0 0,14-3 0,9-4 109,54-19 1,-49 12-5,-1-1-1,38-23 1,-64 31-110,-1 0 0,0-1 0,-1-1-1,0 0 1,0-1 0,-1 0 0,-1-1 0,13-16 0,-17 19-13,-1 1 0,0-1 0,0 0 0,-1 0 0,0 0 0,0 0 1,-1-1-1,0 0 0,-1 1 0,0-1 0,0 0 0,-1 0 0,-1-18 0,0 26 4,0-2-12,-1 0 1,1 0-1,-1 0 0,0 0 1,-2-6-1,3 9 17,-1 0 0,1 0 0,0 0-1,-1 0 1,0 1 0,1-1 0,-1 0 0,1 0 0,-1 1 0,0-1 0,0 1-1,1-1 1,-1 0 0,0 1 0,0-1 0,0 1 0,1 0 0,-1-1 0,0 1 0,0 0-1,0-1 1,0 1 0,0 0 0,0 0 0,0 0 0,0 0 0,0 0 0,0 0 0,-1 0-1,-2 1-34,0 0 0,1 0 0,-1 1 0,0-1 0,1 1 0,-1-1 0,1 1 0,-1 1 0,1-1 0,0 0 0,0 1 0,0-1 0,-4 7 0,-5 4 43,-16 25-1,27-36 1,-4 5 40,0 1 0,1 0 1,0 0-1,0 1 0,0-1 1,1 1-1,1-1 0,0 1 1,-3 16-1,5-20-12,0 0 0,0-1 0,0 1 1,1-1-1,-1 1 0,1 0 0,0-1 1,0 0-1,1 1 0,-1-1 0,1 0 1,0 1-1,0-1 0,1 0 0,-1 0 0,1-1 1,0 1-1,0 0 0,0-1 0,0 0 1,4 3-1,6 4 77,1-1 0,0-1 0,0 0 0,1-1 0,0 0 0,17 4 0,-5-3 11,1-1 0,47 6 0,-62-12-607,-1-1 0,1 0 0,-1 0 0,1-1 0,-1-1 1,14-3-1,-16 2-1827,0 0 0,0-1 1,-1 0-1,13-6 0,11-8-3117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6:48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148 466 3328,'41'-60'6490,"-41"60"-6408,1 0-1,-1 0 0,0 0 0,0 0 1,0 0-1,0-1 0,0 1 0,1 0 1,-1 0-1,0 0 0,0 0 0,0 0 0,0-1 1,0 1-1,0 0 0,0 0 0,0 0 1,0-1-1,0 1 0,0 0 0,0 0 1,0 0-1,0-1 0,0 1 0,0 0 1,0 0-1,0 0 0,0-1 0,0 1 1,0 0-1,0 0 0,0 0 0,0 0 1,0-1-1,0 1 0,-1 0 0,-7 1 1291,-3 1-720,3 0-431,0-1 0,0 1 1,0 1-1,0 0 0,1 0 1,-1 0-1,1 1 1,0 0-1,-8 6 0,5-2-159,0 0 1,1 0-1,0 1 0,0 1 0,-9 12 0,15-18-22,0 0 1,1 0-1,0 1 1,0-1-1,0 0 0,1 1 1,-1-1-1,1 1 0,0-1 1,0 1-1,0 6 0,1-8 3,0-1-1,0 0 1,0 1-1,0-1 1,1 0-1,-1 0 1,1 0-1,-1 1 1,1-1-1,0 0 1,0 0-1,0 0 1,0 0-1,0 0 1,1 0-1,-1 0 1,1-1-1,-1 1 1,1 0-1,-1-1 1,1 1-1,0-1 1,0 0-1,0 1 1,2 0-1,6 2 65,0 0-1,0-1 0,0 0 1,0-1-1,1 0 0,-1-1 0,1 0 1,-1 0-1,1-1 0,0-1 1,-1 0-1,18-3 0,-16 1-36,0 0 0,0 0-1,-1-1 1,1-1 0,-1 0 0,0 0 0,0-1-1,-1 0 1,1-1 0,14-13 0,-22 17-74,0 0 0,0 0 1,0-1-1,-1 1 0,1-1 1,-1 1-1,0-1 0,0 1 1,0-1-1,-1 0 0,1 0 1,-1 0-1,0 0 0,0 0 1,-1 0-1,1-1 0,-1 1 1,0 0-1,0 0 0,0 0 1,0 0-1,-1-1 0,0 1 1,0 0-1,0 0 0,-3-6 1,1 3-27,0 0 1,-1 1-1,0-1 1,0 1-1,0-1 1,-1 2-1,0-1 1,-1 0-1,1 1 1,-1 0-1,0 0 1,0 1-1,-10-6 1,9 6-13,1 1 0,-1-1 0,-1 2 1,1-1-1,-14-2 0,11 2 112,17 2 125,10-1 57,3-3 17,1-2 0,-1 0 0,-1-1 0,1-1-1,-1 0 1,-1-2 0,0 0 0,0-1-1,20-20 1,12-11 103,-2-3-1,51-62 1,-79 79-740,-16 28 32,-3 7 122,-1 13 17,-12 72 16,-50 227 170,34-209 11,-66 167 0,-4-57 77,70-165 343,-69 99 1,91-145-322,0 0 1,0-1 0,-1 0 0,0 0 0,0 0-1,-15 9 1,21-15-76,0-1-1,0 1 0,0 0 1,0-1-1,0 1 0,-1-1 1,1 1-1,0-1 0,0 1 1,-1-1-1,1 0 0,0 0 1,-1 0-1,1 0 0,0 0 1,-1 0-1,1 0 0,0 0 0,-1 0 1,-1-1-1,1 0 8,1 0 0,-1 0 0,1 0 0,-1 0 0,1-1 0,-1 1 0,1 0 0,0 0 0,-1-1 0,1 1 0,0-1-1,-2-3 1,0-3 32,-1 0 0,1 0 0,0-1 0,1 1 0,-2-10 0,1-4-36,0-1 0,1 1 1,2-1-1,0 0 1,2 1-1,4-28 1,-4 36 10,1 1 1,1-1 0,0 1 0,1 0 0,0 0 0,0 1 0,2-1 0,0 1 0,0 1 0,1-1 0,0 1 0,1 1 0,0-1 0,1 2 0,0-1-1,1 1 1,-1 1 0,2 0 0,17-10 0,-5 7 2,1 1 0,0 1 0,35-8 0,78-5-301,-118 20 245,0 1 0,21 2 0,-32 0-498,0 0 1,0 0 0,1 1-1,-1 1 1,-1-1 0,14 7-1,-2 2-1407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6:52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252 641 2144,'0'-1'58,"0"1"1,0-1-1,0 1 0,0-1 1,1 1-1,-1 0 1,0-1-1,0 1 0,1-1 1,-1 1-1,0 0 0,1-1 1,-1 1-1,0 0 1,1-1-1,-1 1 0,0 0 1,1-1-1,-1 1 0,1 0 1,-1 0-1,0 0 0,1-1 1,0 1-1,15-5 799,-7 3-96,-8 1-553,1-1-1,0 1 0,0 0 1,-1 0-1,1-1 0,-1 1 1,0-1-1,1 1 1,-1-1-1,0 0 0,0 0 1,0 1-1,0-1 0,0 0 1,0 0-1,0 0 1,-1 0-1,1 0 0,-1 0 1,0 0-1,1 0 0,-1 0 1,0 0-1,0-1 1,0 1-1,-1-3 0,1 3-106,0 0-1,-1 0 1,1-1-1,-1 1 1,1 0 0,-1 0-1,0 0 1,0-1-1,0 1 1,0 0-1,0 0 1,-1 1-1,1-1 1,0 0-1,-1 0 1,0 1-1,1-1 1,-1 0 0,0 1-1,0 0 1,0-1-1,0 1 1,0 0-1,0 0 1,-2-1-1,1 1-83,0 1-1,-1-1 1,1 1-1,0-1 1,0 1-1,-1 0 0,1 0 1,0 1-1,-1-1 1,1 1-1,0-1 1,0 1-1,0 0 1,0 0-1,-4 2 1,-1 2 11,-1 0 1,0 1 0,-10 9 0,2-1 87,1 1 0,1 1 0,1 1 0,0 0 0,1 1 1,1 0-1,1 1 0,0 0 0,2 1 0,0 0 0,1 0 0,-9 38 0,15-50-24,0-1 0,1 1 0,0-1-1,1 1 1,-1 0 0,1-1 0,1 1 0,0 0-1,0-1 1,0 1 0,4 9 0,-3-11-16,1 0 0,0 0 0,0-1 0,0 1 0,1-1 0,0 0 0,0 0 0,0 0 0,1 0 0,-1-1 0,1 0 0,0 0-1,10 6 1,-6-5 107,1 0 0,0 0 0,1-1 0,-1 0 0,1-1 0,-1 0 0,17 2 0,-11-3 13,0-1 0,0 0 0,1-1-1,21-4 1,-22 2-130,0-2 0,-1 0 0,1-1 0,23-11 0,55-33 147,-81 42-164,108-69 131,-97 59-139,0-1 1,37-39-1,-58 54-43,-1 0 0,1 0 1,-1-1-1,0 1 0,1 0 0,-2-1 1,1 1-1,3-9 0,-5 12-5,0 0 1,0 0-1,0-1 0,0 1 1,0 0-1,0 0 0,0 0 1,0-1-1,0 1 0,0 0 0,0 0 1,0 0-1,0-1 0,0 1 1,0 0-1,0 0 0,0-1 1,0 1-1,0 0 0,0 0 1,0 0-1,0-1 0,0 1 1,0 0-1,0 0 0,-1 0 1,1 0-1,0-1 0,0 1 0,0 0 1,0 0-1,-1 0 0,-6 2-103,-9 10 76,15-11 36,-20 17-37,1 2 0,1 0 0,1 1 0,1 0 0,0 2 0,-17 32 0,32-53 59,1 1 0,0-1 0,0 1 0,0-1 0,0 1 1,1 0-1,-1-1 0,1 1 0,-1 0 0,1-1 0,0 1 0,0 0 0,0-1 0,0 1 0,1 0 0,-1-1 1,1 1-1,1 4 0,-1-5 27,0 0 0,1 0 0,-1 0 0,1 0 0,-1-1 0,1 1 0,0 0 0,0-1 1,0 1-1,0-1 0,0 1 0,0-1 0,0 0 0,0 0 0,0 0 0,1 0 0,-1 0 0,0 0 0,1-1 1,3 1-1,7 0 20,0 0 0,0-1-1,0-1 1,0 0 0,0-1 0,-1 0 0,1-1 0,0 0 0,21-10 0,-28 10-48,0 0 0,0 0 0,-1-1 0,1 0-1,-1 0 1,0-1 0,0 1 0,-1-1 0,1 0 0,-1 0 0,0 0 0,0-1-1,-1 0 1,0 1 0,0-1 0,0 0 0,0-1 0,-1 1 0,0 0 0,1-10-1,-2 10-46,0 1-1,0-1 0,-1 0 1,0 0-1,0 0 0,0 1 1,-1-1-1,0 0 0,0 0 1,0 1-1,-1-1 0,1 0 1,-2 1-1,1 0 0,0-1 0,-1 1 1,0 0-1,0 0 0,-1 1 1,1-1-1,-1 1 0,0-1 1,-5-3-1,5 6-3,0-1 1,0 1-1,0-1 1,0 1-1,-1 1 0,1-1 1,-1 0-1,1 1 1,-1 0-1,0 0 0,0 1 1,1-1-1,-1 1 1,0 0-1,-8 1 0,-4 1-16,1 2-1,-33 9 0,44-11 50,3-1-9,-1 0-1,0 0 0,1 1 0,-1-1 0,0 1 1,1 0-1,0-1 0,-1 1 0,1 0 0,0 0 1,-3 4-1,5-5 4,-1 0-1,1-1 1,-1 1-1,1 0 1,-1 0 0,1 0-1,0 0 1,0-1 0,-1 1-1,1 0 1,0 0 0,0 0-1,0 0 1,0 0-1,0 0 1,0-1 0,0 1-1,0 0 1,0 0 0,0 0-1,1 0 1,-1 0 0,0 0-1,0-1 1,1 1 0,-1 0-1,1 0 1,-1 0-1,1-1 1,-1 1 0,1 0-1,-1-1 1,1 1 0,0 0-1,-1-1 1,1 1 0,0-1-1,0 1 1,-1-1-1,1 1 1,0-1 0,0 0-1,1 1 1,5 2 32,1 0 0,-1 0 0,1 0 0,0-1 0,0-1 0,0 1 0,0-1 0,10 0 0,3-1 160,42-6 0,-45 4-118,-1-1-1,0-1 0,1 0 1,-1-2-1,-1 0 1,32-15-1,59-52 30,-86 57-103,87-75 60,-105 88-55,1 0 0,-1 0-1,1 0 1,0 0 0,0 1 0,6-3 0,-10 5-15,1 0 1,-1 0-1,0 1 1,0-1-1,1 0 1,-1 0-1,0 1 1,1-1-1,-1 0 1,0 0-1,0 1 1,0-1 0,1 0-1,-1 1 1,0-1-1,0 0 1,0 1-1,0-1 1,1 0-1,-1 1 1,0-1-1,0 0 1,0 1-1,0-1 1,0 1-1,0 0 1,-1 5-21,0 0 1,0 0-1,0 0 1,-1-1-1,-3 9 0,-1 5 28,-12 45-26,-12 51 148,25-91-39,1 1 1,-1 44-1,5-67-35,0 0 1,0 0-1,0 0 0,0 0 1,0-1-1,0 1 0,1 0 1,-1 0-1,1 0 0,-1 0 1,1-1-1,0 1 0,-1 0 1,1 0-1,0-1 0,0 1 1,2 2-1,-1-4-17,-1 1 0,0 0-1,1-1 1,-1 0 0,0 1 0,1-1 0,-1 0 0,1 1-1,-1-1 1,1 0 0,-1 0 0,0 0 0,1 0-1,-1-1 1,1 1 0,-1 0 0,1-1 0,-1 1 0,0-1-1,1 1 1,-1-1 0,2 0 0,51-25 50,0-1 0,-2-3 0,-1-2-1,53-45 1,-88 62-94,-15 13 4,1 1 1,-1-1-1,1 0 0,-1 1 0,1-1 0,0 1 0,0 0 0,0 0 0,-1-1 0,1 1 0,0 0 1,4-1-1,-6 2-1,1 0 0,-1 0 1,0 0-1,1 0 0,-1 0 0,0 1 1,1-1-1,-1 0 0,1 0 1,-1 0-1,0 0 0,1 0 1,-1 0-1,0 1 0,1-1 1,-1 0-1,0 0 0,1 1 1,-1-1-1,0 0 0,0 0 1,1 1-1,-1-1 0,0 0 1,0 1-1,0-1 0,1 0 0,-1 1 1,0-1-1,0 0 0,0 1 1,0-1-1,0 0 0,0 1 1,1-1-1,-1 1 0,0-1 1,0 0-1,0 1 0,0-1 1,-1 0-1,1 1 0,0-1 1,0 1-1,0 0 0,-4 20-182,-1-4 150,-1 1 42,1 0-1,1 0 0,1 1 0,-2 29 0,5-44 33,0-1 1,1 1 0,-1-1-1,1 1 1,0-1-1,0 1 1,0-1-1,1 0 1,-1 0 0,1 1-1,0-1 1,0 0-1,0 0 1,0-1-1,0 1 1,1 0-1,-1-1 1,1 1 0,0-1-1,0 0 1,0 0-1,0 0 1,0 0-1,0-1 1,0 1 0,0-1-1,1 0 1,-1 1-1,1-2 1,-1 1-1,1 0 1,-1-1-1,1 1 1,5-1 0,-1 0-16,0 0 0,0-1 0,0 1 0,1-2 0,-1 1 0,0-1 0,0 0 0,-1-1 0,1 1 0,0-2 0,-1 1 0,0-1 0,0 0 0,0-1 0,9-7 0,-1-2 15,-1-2 0,0 1 1,-1-2-1,-1 1 0,0-2 1,-2 0-1,14-29 0,-1-4-118,49-101 77,-44 100 78,47-95 177,-54 103-240,-3-2 0,-2 0-1,18-81 1,-31 108-55,5-32-84,-7 46 99,-1-1 0,0 1 0,0 0-1,-1-1 1,1 1 0,-1 0 0,-2-6 0,3 10 28,0 0 1,0 1-1,0-1 1,-1 0 0,1 1-1,0-1 1,0 1 0,-1-1-1,1 0 1,0 1-1,-1-1 1,1 1 0,0-1-1,-1 1 1,1-1 0,-1 1-1,1-1 1,-1 1-1,1 0 1,-1-1 0,0 1-1,1 0 1,-1-1 0,1 1-1,-1 0 1,0 0 0,1-1-1,-1 1 1,0 0-1,1 0 1,-1 0 0,0 0-1,1 0 1,-1 0 0,0 0-1,1 0 1,-2 1-1,-1 0-17,0 0 0,0 1 0,1-1-1,-1 1 1,0 0 0,1-1-1,-1 1 1,-2 4 0,-11 11-76,1 1 0,1 0 0,1 1 0,-16 29 0,-35 88-65,50-100 141,3 0 0,0 1 0,3 0 1,-5 51-1,8-38 64,3 0-1,8 87 1,-6-133-41,3 19 122,6 35 0,-7-52-84,0 0 0,0 1 0,0-1 0,1 0-1,0 0 1,0 0 0,1-1 0,-1 1 0,1-1-1,5 6 1,-4-6-24,0-1 1,0 1-1,0-1 0,1 0 0,0 0 0,0-1 1,0 1-1,1-1 0,-1-1 0,1 1 0,12 2 0,-10-3 19,0-1-1,-1-1 0,1 1 0,0-1 0,0-1 0,-1 0 1,1 0-1,13-4 0,-6 0 4,-1 0 0,1-2-1,-1 0 1,-1-1 0,1 0 0,-1-1 0,-1 0 0,0-1 0,17-17 0,-13 8-25,1 0 1,-2-2 0,-1 0 0,-1-1 0,14-28 0,-18 33-84,-1-1 1,-1 0-1,0 0 0,9-36 1,-17 44-194,-5 7 76,4 3 176,0 0-1,-1 0 0,1 1 0,0-1 0,-1 1 0,1-1 0,0 1 0,0 0 0,0 0 0,0-1 0,-2 3 0,-4 2 9,1 1 1,0 0-1,-7 8 0,2 2 14,1 1 1,0 0-1,1 0 0,-13 37 0,18-42-12,1 0-1,0 1 1,0 0-1,1-1 1,1 1 0,0 0-1,1 0 1,2 18 0,-1-26 25,0 0 0,0-1 0,0 1 0,0-1 0,1 1 0,0-1 0,0 0 0,0 0 0,0 0 0,1 0 0,-1 0 0,1 0 0,0-1-1,0 1 1,1-1 0,-1 0 0,1 0 0,-1 0 0,1 0 0,0-1 0,0 1 0,0-1 0,0 0 0,1 0 0,-1-1 0,1 1 0,-1-1 0,1 0 0,-1 0 0,1-1 0,0 1 0,-1-1 0,1 0 0,0 0 0,-1-1 0,1 1 0,-1-1 0,1 0 0,0 0 0,4-3 0,-2 1-10,-1 0 0,1-1 0,-1 0 0,0-1 1,0 1-1,-1-1 0,1 0 0,-1-1 0,0 1 0,0-1 0,-1 0 0,0 0 0,0 0 0,0-1 0,-1 1 0,0-1 0,0 0 0,-1 0 0,3-11 0,-1 1-7,-1-1 0,-1 0-1,0 0 1,-1 0-1,-1-1 1,-5-33-1,4 44-20,-1 1 0,0 0-1,-1 0 1,1 0-1,-1 0 1,-1 0 0,1 1-1,-1-1 1,0 1 0,-1 0-1,1 0 1,-1 1-1,0-1 1,-1 1 0,1 0-1,-1 1 1,0-1 0,-10-5-1,11 8 20,1 1 0,-1-1 0,1 1 0,-8-1 0,22-2 108,13 2-104,-8 3-52,29 0 0,-29-2 55,0 1 1,24 3-1,-26 0-31,0 0 1,0 1-1,0 0 1,0 1-1,0 0 1,-1 1-1,0 0 1,13 10-1,-18-11 22,0 0 0,-1 1 1,1 0-1,-1 0 0,-1 0 0,1 0 0,-1 1 0,0 0 0,-1 0 0,1 0 0,-2 1 0,1 0 0,-1-1 1,4 14-1,-3 5 11,0-1 1,-2 0 0,-2 37 0,0-40 319,0-22-319,1 0 1,-1 0-1,0 1 1,1-1-1,-1 0 1,1 0 0,-1 0-1,1 0 1,-1 0-1,0 0 1,1 0 0,-1 0-1,1 0 1,-1 0-1,1 0 1,-1 0-1,0 0 1,1 0 0,-1 0-1,1 0 1,-1-1-1,1 1-2,3-1 12,1-1 0,0 0 1,0 0-1,-1-1 0,1 1 0,-1-1 1,0 0-1,5-4 0,30-31 6,102-100 48,-122 126-303,-19 12 226,0 0-1,0 0 1,1 0 0,-1 0 0,0 0-1,0 0 1,1 0 0,-1 0 0,0 0 0,0 0-1,1 0 1,-1 1 0,0-1 0,0 0-1,0 0 1,0 0 0,1 0 0,-1 1-1,0-1 1,0 0 0,0 0 0,0 0 0,1 1-1,-1-1 1,0 0 0,0 0 0,0 0-1,0 1 1,0-1 0,0 0 0,0 0-1,0 1 1,0-1 0,0 0 0,2 9-23,-3 1-10,-1 1-1,0 0 1,-7 19 0,3-9-11,-2 6-11,2-8 74,1 0 0,-3 23 0,8-41-10,0 0 0,0 0 0,0 0 0,0 0 0,0 0 0,0 0 0,0 0 1,0 0-1,0 0 0,1 0 0,-1 0 0,0 0 0,1-1 0,-1 1 0,1 0 1,-1 0-1,1 0 0,-1 0 0,1-1 0,0 1 0,-1 0 0,1 0 0,0-1 1,0 1-1,-1-1 0,1 1 0,0-1 0,0 1 0,0-1 0,0 1 0,0-1 1,0 0-1,0 1 0,0-1 0,-1 0 0,1 0 0,0 0 0,0 0 0,0 0 1,0 0-1,2 0 0,1 0 24,1 0 1,0-1-1,-1 0 1,1 1-1,-1-1 1,0-1-1,8-2 1,-5 0-20,-1 0 1,1 0-1,0-1 0,-1 0 1,0 0-1,0 0 0,-1-1 1,6-6-1,4-8 37,14-25-1,-26 40-83,1 0 1,0 0-1,0 1 0,0-1 0,1 1 0,6-5 1,-10 9 28,-1 1 0,1-1 0,0 1 0,-1 0 0,0-1 0,1 1 0,-1 0 0,1 0 0,-1-1 0,0 1 0,0 0 0,1 0 0,-1 0 0,0-1 0,0 2 0,2 14-71,-2 0 1,-1 27 0,0-26 65,1 0 0,2 22 1,-2-37 19,0 0 0,1 0-1,-1 0 1,1 0 0,-1-1 0,1 1 0,0 0 0,0 0-1,0-1 1,0 1 0,0-1 0,0 1 0,0-1 0,0 1 0,1-1-1,-1 0 1,3 3 0,-3-4-2,0 1 0,0-1 0,0 0 1,0 1-1,0-1 0,1 0 0,-1 1 0,0-1 0,0 0 0,0 0 1,1 0-1,-1 0 0,0 0 0,0 0 0,0-1 0,1 1 0,-1 0 1,0 0-1,0-1 0,0 1 0,0-1 0,0 1 0,0-1 0,1 0 1,-1 1-1,-1-1 0,1 0 0,0 0 0,1-1 0,8-8 63,0-1-1,-1 0 0,-1 0 1,13-22-1,-3 3-4,25-34 8,60-70 0,-25 50 185,-35 39-350,-1-2 0,48-71 0,-13-3-253,-163 285-539,71-130 889,2 0 0,2 1-1,-8 40 1,3 40-46,15-94 109,1 0-1,1-1 1,4 34-1,-4-49-35,1 0-1,-1 0 1,1-1 0,0 1-1,0 0 1,0-1 0,0 1-1,5 5 1,-6-8-13,0-1 1,0 0-1,0 0 1,0 1-1,1-1 1,-1 0 0,0 0-1,0 0 1,1 0-1,-1-1 1,1 1-1,-1 0 1,1 0-1,-1-1 1,1 1 0,-1-1-1,1 0 1,-1 1-1,1-1 1,0 0-1,-1 0 1,1 0-1,-1 0 1,1 0-1,0 0 1,-1 0 0,1-1-1,-1 1 1,4-1-1,-1-1-3,-1 0-1,1-1 0,0 1 1,0-1-1,-1 1 1,0-1-1,1 0 0,-1-1 1,0 1-1,-1 0 1,1-1-1,0 1 0,-1-1 1,3-7-1,3-5 41,-2-1 0,7-23-1,-11 31-44,8-26-91,37-114-228,-45 141 270,-1 4 11,0 1-1,1-1 1,-1 0 0,1 1 0,3-5 0,-5 7 20,1 0 1,-1 1-1,1-1 1,-1 0-1,1 1 1,0-1 0,-1 1-1,1-1 1,0 1-1,-1-1 1,1 1-1,0 0 1,0-1-1,0 1 1,-1 0-1,1-1 1,0 1-1,0 0 1,0 0-1,-1 0 1,1 0-1,0 0 1,0 0-1,0 0 1,0 0-1,-1 0 1,1 0-1,0 1 1,0-1-1,0 0 1,0 1-1,8 3 51,-1 0 0,0 1 0,0 0 0,0 1 0,-1 0-1,11 11 1,-10-9-40,1-1 0,0 0 0,0 0 0,14 8 0,-1-6-2628,0-1 0,35 8 0,-18-5-3910,-2-2 1671,-3-4 992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6:5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43 4640,'-7'-17'1504,"7"16"-1283,0 0 0,0 0 0,0-1 0,0 1-1,0 0 1,0 0 0,0 0 0,1 0 0,-1 0 0,0 0 0,1 0 0,-1 1 0,1-1 0,-1 0 0,1 0 0,0 0 0,-1 0 0,1 0-1,0 1 1,0-1 0,-1 0 0,1 1 0,2-2 0,-3 2-51,0-1-117,0 1 0,0 0 1,0 0-1,0 0 1,1 0-1,-1 0 0,0 0 1,0 0-1,0-1 1,0 1-1,0 0 1,0 0-1,0 0 0,1 0 1,-1 0-1,0 0 1,0 0-1,0 0 0,0 0 1,0 0-1,0 0 1,1 0-1,-1 0 0,0 0 1,0 0-1,0 0 1,0 0-1,0 0 0,1 0 1,-1 0-1,0 0 1,0 0-1,0 0 0,0 0 1,0 0-1,1 0 1,-1 0-1,0 0 1,0 0-1,0 0 0,0 0 1,0 0-1,0 0 1,0 0-1,1 1 0,-1-1 1,0 0-1,0 0 1,0 0-1,0 0 0,0 0 1,0 0-1,0 1 1,0-1-1,2 14 893,-2-4-755,10 173 1758,-24 300 1,2-280-1348,5-136-294,3-48 106,0 31 0,5-42-239,1-8 139,3-16 243,0-11-485,0 0 0,2 0 1,0 1-1,2 0 0,1 1 0,1 0 1,25-41-1,-27 52-97,1 1 0,0 0 0,1 0-1,0 1 1,1 1 0,15-12 0,-17 16-20,0 1 1,0 0-1,0 0 1,0 1-1,1 1 1,0 0-1,0 0 1,0 1-1,18-3 1,-21 5-20,0 0 0,-1 1 0,1 0 0,0 1 1,12 1-1,-18-1 56,0-1 1,0 0 0,1 1-1,-1-1 1,0 1-1,0 0 1,0 0 0,0 0-1,0 0 1,0 0 0,0 0-1,0 1 1,-1-1 0,1 0-1,0 1 1,-1 0 0,1-1-1,-1 1 1,1 0-1,-1 0 1,0 0 0,0 0-1,1 2 1,-1 1 22,-1 0-1,0 1 1,0-1 0,-1 1-1,0-1 1,1 0 0,-3 6-1,-1 3 31,0 0-1,-1 0 1,-1 0-1,0-1 1,-1 0-1,-1 0 1,0 0-1,0-1 1,-11 11-1,12-14 13,0-2 0,-1 1-1,0-1 1,0 0-1,0 0 1,-1-1 0,0 0-1,-1-1 1,1 0-1,-1 0 1,0-1-1,0 0 1,-12 2 0,18-5-45,-1-1 0,1 0 0,-1 0 0,1 0 0,-1 0 0,1 0 1,-1-1-1,1 0 0,-1 0 0,1-1 0,0 1 0,-1-1 0,1 0 1,-6-3-1,8 4-13,-1-1 1,1 0-1,-1 0 1,1 0-1,0 0 1,-1 0-1,1 0 1,0-1-1,1 1 1,-1-1-1,0 1 0,1-1 1,-1 0-1,1 0 1,0 0-1,0 1 1,0-1-1,0 0 1,1 0-1,-1 0 1,0-6-1,1 8-2,0 0-1,0 0 1,1 1 0,-1-1-1,0 0 1,0 0-1,0 1 1,1-1-1,-1 0 1,0 1-1,1-1 1,-1 0 0,1 1-1,-1-1 1,1 0-1,-1 1 1,1-1-1,-1 1 1,1-1 0,-1 1-1,1-1 1,0 1-1,-1-1 1,1 1-1,0 0 1,0-1-1,25-5 36,-21 5-40,140-20-249,67-13 418,-149 18-109,92-35 0,-52 15-17,97-43 210,-196 77-286,-3 2 43,-1 0-1,1 0 1,0 0 0,-1 0 0,1-1-1,-1 1 1,1 0 0,-1 0-1,1-1 1,-1 1 0,1 0-1,-1-1 1,1 1 0,-1 0-1,0-1 1,1 1 0,-1-1 0,0 1-1,1-1 1,0 0 0,-16 2 8,3 3-19,0 0-1,0 1 1,0 1-1,1 0 1,0 0-1,0 1 1,0 1-1,1 0 1,0 0-1,1 1 1,-15 17-1,12-11 73,1 1 0,1 0 0,0 1 0,2 0 0,-1 0 0,2 1 0,-7 24 0,9-24 80,-4 28 0,8-40-103,0 0 0,1 1 0,0-1 0,0 0-1,0 0 1,1 0 0,0 0 0,3 10 0,-4-15-31,0 0 0,0 0 1,1-1-1,-1 1 0,0 0 1,0 0-1,1-1 0,-1 1 0,0 0 1,1 0-1,-1-1 0,1 1 0,-1 0 1,1-1-1,-1 1 0,1-1 1,0 1-1,-1-1 0,1 1 0,0-1 1,-1 1-1,1-1 0,0 0 1,0 1-1,-1-1 0,1 0 0,0 1 1,0-1-1,-1 0 0,1 0 0,0 0 1,0 0-1,0 0 0,-1 0 1,1 0-1,0 0 0,0 0 0,0 0 1,0 0-1,-1-1 0,1 1 0,0 0 1,0-1-1,-1 1 0,1 0 1,1-1-1,2-2 51,0-1-1,1 1 1,-1-1 0,-1 0 0,7-7 0,58-73 223,104-122 106,-109 144-699,-54 53-62,-9 9 41,-9 16 234,6-8 75,0 1 0,0-1 0,1 1 0,0 0-1,1 0 1,0 0 0,0 0 0,1 0 0,0 0 0,1 0-1,2 12 1,-1-11 40,0 1-1,0-1 1,1-1-1,1 1 1,0 0-1,0-1 1,1 1-1,0-1 1,11 15 0,-13-21 3,-1 0 0,1 0 1,0 0-1,1 0 0,-1 0 1,0-1-1,1 1 0,-1-1 1,1 0-1,0 0 0,0 0 1,0-1-1,0 1 0,0-1 1,0 0-1,0 0 0,0-1 1,0 1-1,1-1 0,-1 0 1,0 0-1,0 0 0,1-1 1,-1 1-1,0-1 0,0 0 1,6-2-1,1-2 65,0-1 1,0 0 0,-1 0-1,0-1 1,13-12-1,44-47 24,-48 47-136,0-1 13,1 1 1,43-30-1,6-6 68,-25 19-19,-39 32-54,-1-1 1,1 1-1,-1-1 1,0 0-1,-1 0 1,6-10-1,-9 15-8,1-1 0,-1 1 0,0-1 0,0 1 0,1-1 0,-1 1 0,0-1 0,0 0 0,0 1 0,0-1 0,0 1 0,0-1 0,0 0 0,0 1 0,0-1 0,0 0 0,0 1 26,0 0 1,0-1-1,0 1 0,0 0 1,0 0-1,0 0 0,0 0 1,0 0-1,0-1 0,0 1 1,0 0-1,0 0 1,0 0-1,0 0 0,0-1 1,0 1-1,0 0 0,0 0 1,0 0-1,0 0 0,0 0 1,0 0-1,0-1 1,0 1-1,0 0 0,0 0 1,1 0-1,-1 0 0,0 0 1,0 0-1,0 0 0,0 0 1,0-1-1,0 1 1,0 0-1,1 0 0,-1 0 1,0 0-1,0 0 0,0 0 1,0 0-1,0 0 0,1 0 1,-1 0-1,0 0 1,0 0-1,0 0 0,0 0 1,0 0-1,1 0 0,-1 0 1,0 0-1,0 0 0,0 0 1,0 0-1,0 0 1,1 1-1,14 0 93,0 1-1,-1 0 1,22 7 0,0 0-171,-26-7 10,0 1-1,0 0 0,0 0 1,0 1-1,0 1 1,-1-1-1,17 13 0,-21-14 69,-1 1 0,1 0 0,-1 0 0,0 0 0,-1 0 0,1 0 0,-1 1 0,0 0 0,0 0 0,0 0 0,-1 0 0,0 0 0,0 0 0,0 1 0,0-1 0,0 7 0,-1-6 20,0 0 1,1-1-1,-1 1 1,1 0-1,0-1 0,1 0 1,0 1-1,-1-1 1,8 9-1,-9-12 7,1 0-1,0 0 1,0 0-1,0 0 1,1 0 0,-1 0-1,0-1 1,1 1-1,-1-1 1,1 0 0,-1 1-1,1-1 1,0 0-1,-1-1 1,1 1 0,0 0-1,0-1 1,0 0-1,0 1 1,-1-1 0,5-1-1,0 0 29,1 0 0,-1-1-1,0 0 1,0 0 0,0 0 0,0-1-1,12-8 1,2-2-44,19-16 0,-23 16 20,-1 1-5,0 0-1,-1-1 1,0-1 0,-1-1-1,-1 0 1,0-1 0,-1 0-1,0 0 1,-2-2 0,13-25 0,-22 38-83,1-1 1,-1 1 0,-1 0-1,1 0 1,-1-1 0,0-7 0,0 8-78,0 5 131,0 0 1,0 0 0,0-1-1,1 1 1,-1 0 0,0 0 0,0 0-1,0 0 1,0 0 0,0 0 0,0 0-1,0 0 1,1 0 0,-1 0-1,0 0 1,0 0 0,0 0 0,0 0-1,0 0 1,1 0 0,-1 0 0,0 0-1,0 0 1,0 0 0,0 0 0,0 0-1,0 0 1,1 0 0,-1 0-1,0 0 1,0 0 0,0 0 0,0 0-1,0 0 1,0 0 0,1 1 0,-1-1-1,0 0 1,0 0 0,0 0-1,0 0 1,0 0 0,0 0 0,6 4-48,-6-4 50,23 19 49,-5-4-237,22 21 0,-35-31 173,0 1 1,0 0-1,-1 0 0,0 0 1,0 0-1,0 1 1,-1-1-1,3 11 1,28 108-82,-33-121 140,1 1 0,0-1 1,-1 1-1,1-1 1,1 0-1,-1 0 1,1 0-1,-1 0 1,1-1-1,7 8 1,-8-9-22,1 0 0,0 0 0,-1-1 0,1 1 0,0 0 0,0-1 0,0 0 0,0 0 0,0 0 0,0 0 0,0 0 0,0-1 0,1 1 0,-1-1 0,0 0 0,5 0 0,3-1-1,0-1 0,0 0 0,0-1 1,-1 0-1,1 0 0,10-6 1,60-34 218,-64 33-238,9-7-18,-1-1 1,36-33 0,-45 39-418,-14 15 221,-4 10 193,-1 0 1,1 0 1,0 0-1,0 22 1,3-30 34,-1 0 1,0 0 0,1 0-1,0 0 1,0 0-1,1 0 1,-1-1 0,1 1-1,0 0 1,1-1-1,-1 1 1,5 6 0,-5-9-5,0 1 1,0-1 0,-1 1-1,1-1 1,1 0 0,-1 0-1,0 0 1,0 0 0,1 0-1,-1-1 1,1 1 0,0-1-1,-1 1 1,1-1 0,0 0-1,0 0 1,0 0 0,0-1-1,0 1 1,0-1 0,0 1-1,0-1 1,0 0 0,0 0-1,0-1 1,0 1 0,3-1-1,22-6 58,-1-1 0,0-1-1,0-1 1,46-25 0,-5 2 33,-55 27-89,0-1-1,0 0 0,0-1 1,20-17-1,-26 19-9,-1 0 0,1-1 1,-1 0-1,-1 0 0,1 0 1,-1-1-1,0 0 0,6-15 0,-10 19-28,1 0 0,-1 0 0,-1 0-1,1 1 1,0-1 0,-1-1 0,0 1-1,0-4 1,0 7 13,0 0-1,0 0 1,0 0 0,0 0 0,-1 0-1,1 0 1,0 0 0,0 0-1,-1 0 1,1 0 0,-1 0 0,1 1-1,0-1 1,-1 0 0,0 0-1,1 0 1,-1 1 0,1-1 0,-1 0-1,0 1 1,0-1 0,1 0-1,-1 1 1,0-1 0,0 1 0,0 0-1,0-1 1,1 1 0,-1-1-1,0 1 1,0 0 0,0 0-1,0 0 1,0-1 0,0 1 0,0 0-1,0 0 1,0 0 0,0 1-1,-2-1 1,-2 1-19,-1 1 0,1 0-1,-1 0 1,1 0 0,0 1-1,0 0 1,0-1 0,0 2-1,0-1 1,-5 5 0,2 0-17,0 0 1,0 0 0,1 0-1,-10 16 1,16-22 50,0-1 1,-1 1-1,1 0 1,1 0 0,-1 0-1,0 0 1,0 0-1,1 0 1,-1 0-1,1 0 1,-1 0-1,1 1 1,0-1-1,0 0 1,0 0 0,0 0-1,1 0 1,-1 1-1,0-1 1,1 0-1,0 0 1,-1 0-1,1 0 1,0 0-1,0 0 1,0 0-1,2 1 1,-1 1 14,1-2 0,0 1-1,0 0 1,0 0 0,0-1 0,0 0 0,0 0 0,1 0-1,-1 0 1,1 0 0,-1-1 0,1 1 0,7 1 0,2-1 24,0 0 1,0-1 0,0-1 0,0 0-1,0-1 1,0 0 0,-1-1 0,1 0 0,0-1-1,-1 0 1,21-10 0,-25 10-67,-1 0 0,1 0 0,-1 1 1,1 0-1,0 0 0,0 0 0,0 1 0,0 1 1,0-1-1,0 1 0,0 1 0,0-1 0,0 1 1,0 1-1,-1-1 0,1 1 0,0 1 0,-1 0 1,11 5-1,9 5-62,168 76-847,-190-86-296,1-2 0,-1 1 0,1-1 0,0 1 0,0-1 0,0-1 0,5 1 0,3-1-1659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6:5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18 9056,'-42'-17'4096,"18"17"-3552,15 0 2048,4 0-2209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7:1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21 892 3328,'-1'0'173,"0"0"1,0 0-1,0 1 0,0-1 1,0 0-1,0 1 0,0-1 1,0 0-1,0 1 0,0-1 1,0 1-1,0 0 0,1-1 0,-1 1 1,0 0-1,0-1 0,1 1 1,-1 0-1,0 0 0,1 0 1,-1-1-1,1 1 0,-1 2 1,6 12 2434,-4-14-2521,0 0 1,0 0-1,0 0 1,1 0 0,-1 0-1,0 0 1,1 0-1,-1-1 1,0 1 0,1-1-1,-1 1 1,1-1-1,-1 1 1,1-1 0,-1 0-1,1 0 1,0 1-1,-1-1 1,1 0 0,2-1-1,2 1 161,1-1-1,-1 0 1,1 0-1,6-2 1,-2-1-28,1-1 0,-1 0 0,0-1 0,0 0 0,16-13 0,46-43 404,-49 40-429,-9 9-102,5-4 21,0-1 0,-2-1 0,27-34 0,-14 11 63,-20 28-287,-9 11 1,-3 4-41,-31 45-165,28-40 288,1 1 0,0-1 0,1 1 0,-1 0 0,1 0-1,1 0 1,-1 0 0,0 13 0,1-16 46,1 0-1,0-1 1,0 1 0,0 0-1,0 0 1,1 0-1,0 0 1,-1 0 0,1-1-1,1 1 1,-1 0-1,0-1 1,1 1-1,0-1 1,0 1 0,0-1-1,5 6 1,-5-8 33,0 1 0,1-1 0,-1 1 0,1-1-1,-1 0 1,1 0 0,-1 0 0,1 0 0,0 0 0,0 0 0,-1-1 0,1 0 0,0 1 0,0-1 0,0 0-1,-1 0 1,1-1 0,0 1 0,0 0 0,0-1 0,-1 0 0,1 0 0,0 0 0,4-2 0,4-2 87,-1-1 0,1 0 1,-1 0-1,15-13 0,53-36 230,-51 38-316,-1-2 0,-2 0 1,32-31-1,-35 27 8,-2 0-1,0-2 1,-2 0 0,16-31 0,57-134 77,-5-30-304,-81 208 178,15-29-167,-21 49 66,0 1-1,1 0 1,-1 12-1,-1 9 96,-5 28-43,-3 1 0,-21 65 0,-56 117-97,84-230 150,-147 342 106,-22-5 396,162-327-465,7-13 58,1-1 0,-2 0 0,1 1-1,-1-2 1,0 1 0,0 0 0,-1-1 0,-7 7-1,13-13-99,0 0 0,0 0 0,-1 0 0,1 1-1,0-1 1,0 0 0,0 0 0,0 0 0,-1 0-1,1 0 1,0 1 0,0-1 0,0 0 0,0 0-1,-1 0 1,1 0 0,0 0 0,0 0 0,-1 0-1,1 0 1,0 0 0,0 0 0,0 0 0,-1 0-1,1 0 1,0 0 0,0 0 0,-1 0 0,1 0-1,0 0 1,0 0 0,0 0 0,-1 0 0,1 0-1,0 0 1,0 0 0,0-1 0,-1 1 0,1 0-1,0 0 1,0 0 0,0 0 0,0 0 0,0-1-1,-1 1 1,1 0 0,0 0 0,0-1 0,1-10 179,2 3-196,2 1 0,-1-1 0,1 1 0,1-1 0,-1 1 0,1 1 0,0-1 0,1 1 0,8-6 0,6-4-36,41-24 0,-9 13-79,1 3-1,59-18 1,-55 22-1899,-29 10 597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7:17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73 6240,'-9'-35'2816,"9"14"-2464,0 12 32,9 5-288,-4 1-384,4 3 160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1:13.3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27 8640,'-50'-6'3904,"47"1"-3392,6 1-2016,7 4 704,17-8-1376,4 5 1248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7:2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16 2976,'12'-15'2938,"-20"25"1004,-7 1-3473,-26 18 0,28-21-466,1 1 0,-1 0-1,-13 14 1,10-5 372,1 1-1,0 1 1,1 0-1,-14 29 1,1 8-2515,23-47-270,3 3 746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7:20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 5216,'0'0'2368,"-5"8"-2048,-1-2 608,3 2-576,-13 5 768,7 2-640,-15 6 64,6 0-352,-6 9-32,5 0-96,-4 3 32,4 2-64,-6-2 768,11 0-448,0-3-160,5-5-96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7:2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6048,'-1'0'105,"0"0"-1,1 0 1,-1 0 0,1 0 0,-1 1-1,0-1 1,1 0 0,-1 0 0,1 0-1,-1 0 1,1 0 0,-1 1 0,1-1-1,-1 0 1,1 1 0,-1-1 0,1 0 0,-1 1-1,1-1 1,-1 0 0,1 1 0,-1-1-1,1 1 1,0-1 0,-1 1 0,1-1-1,0 1 1,0-1 0,-1 1 0,1 0-1,-1 22-223,1-14 377,-20 264 2198,18-256-2421,-28 204 543,7-63 257,21-143-651,-1 3 417,1 25 1,2-43-549,-1 0 0,1 1 0,0-1 1,0 1-1,0-1 0,0 0 0,0 1 0,0-1 0,0 1 1,0-1-1,0 1 0,0-1 0,0 0 0,1 1 0,-1-1 1,0 1-1,0-1 0,0 0 0,0 1 0,1-1 0,-1 1 1,0-1-1,0 0 0,1 1 0,-1-1 0,0 0 0,1 0 1,-1 1-1,0-1 0,1 0 0,0 1 0,-1-2-3,1 1-1,0 0 0,0 0 1,-1-1-1,1 1 1,0 0-1,-1-1 0,1 1 1,0 0-1,-1-1 0,1 1 1,-1-1-1,1 1 0,0-1 1,0 0-1,18-25 478,-18 24-505,16-25-108,0 1 1,2 1 0,27-29-1,-44 52 38,1-1-1,0 1 0,0-1 0,1 1 0,-1 0 0,0 0 0,1 0 0,-1 1 0,1-1 0,-1 1 0,1 0 0,0 0 0,6-1 0,-8 2 35,-1 0 0,1 0 0,0 0 0,-1 0 0,1 0-1,0 0 1,-1 1 0,1-1 0,0 1 0,-1-1 0,1 1 0,-1 0-1,1-1 1,-1 1 0,1 0 0,-1 0 0,0 0 0,1 0 0,-1 0-1,0 1 1,0-1 0,0 0 0,0 1 0,0-1 0,0 0 0,0 1-1,0-1 1,0 1 0,-1-1 0,1 1 0,-1 0 0,1 1 0,0 2 11,-1 1 0,1-1 1,-1 0-1,0 1 1,-1-1-1,1 0 1,-1 1-1,0-1 0,-1 0 1,1 0-1,-5 9 1,1 2 97,-2 7 59,-2-1 1,-18 37-1,20-48 24,1 0 1,-1 0-1,-1-1 0,0 0 1,0-1-1,-19 17 0,25-25-155,1 0 1,-1 1-1,0-1 0,0 0 0,0 0 0,0-1 0,1 1 0,-1 0 0,0-1 0,0 1 0,0-1 0,-1 1 0,1-1 0,0 0 0,0 0 0,0 0 0,0 0 0,0 0 0,0-1 0,0 1 0,0-1 0,0 1 0,0-1 0,0 0 0,0 1 0,-3-3 0,-3-3 69,0 1 0,0-1 0,0-1 0,-10-11-1,1 1-20,6 8-255,-16-15-1349,26 22 1045,-1 1 0,1-1 1,0 1-1,0-1 0,0 0 0,0 0 0,0 0 1,0 0-1,0 0 0,0 0 0,1 0 0,-1 0 1,1 0-1,-1-3 0,3-4-3448,7 4 1291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7:21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 5568,'1'0'62,"-1"-1"0,0 1 1,0 0-1,0 0 0,0 0 1,0 0-1,0-1 0,0 1 1,0 0-1,0 0 0,1 0 0,-1 0 1,0 0-1,0-1 0,0 1 1,0 0-1,0 0 0,1 0 1,-1 0-1,0 0 0,0 0 1,0 0-1,0 0 0,1 0 0,-1 0 1,0 0-1,0 0 0,0 0 1,0 0-1,1 0 0,-1 0 1,0 0-1,0 0 0,0 0 1,1 0-1,-1 0 0,0 0 0,0 0 1,0 0-1,0 0 0,1 0 1,-1 0-1,0 0 0,0 1 1,5 9 1665,0 16-287,-6-7-1019,-1 0 1,-6 28-1,-1 6-398,4-16 212,-1-1 0,-1 0 0,-13 35 0,17-63-1499,6-15-1357,5-5 759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7:22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4576,'-9'17'2048,"4"17"-1760,-1-22 1312,12 5-928,-6 4 160,0 0-512,0 5 128,0 2-224,0 7 480,5 2-384,-5 5 768,0 0-608,0 0-3520,0-4 1600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7:2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0 468 3136,'0'0'1029,"10"6"1974,-4-5-2623,0 0-1,0 0 1,0-1 0,0 0 0,0 0 0,0-1 0,0 0-1,9-2 1,15-1 831,-19 2-919,0-1 0,0 0 0,-1 0 1,1-1-1,-1 0 0,0-1 0,-1 0 0,18-12 0,-19 11-223,0-1 0,0 0 0,-1-1 1,0 1-1,0-1 0,-1-1 0,9-16 0,30-69 79,-28 56-54,44-115 358,-46 112-525,-15 42 66,0-1 0,0 0 0,0 0 0,0 0 0,0 0 0,0 0 0,0 0 0,0 0 0,1 0 0,-1 0 1,0 0-1,0 0 0,0 0 0,0 0 0,0 0 0,0 0 0,0 0 0,0 0 0,0 0 0,0 0 0,0 0 0,0 0 1,0 0-1,0 0 0,0 0 0,1 0 0,-1 0 0,0 0 0,0 0 0,0 0 0,0 0 0,0 0 0,0 0 1,0 0-1,0 0 0,0 0 0,0 0 0,0 0 0,0-1 0,0 1 0,0 0 0,0 0 0,0 0 0,0 0 1,0 0-1,0 0 0,0 0 0,0 0 0,0 0 0,0 0 0,1 0 0,-1 0 0,0 0 0,0 0 0,0 0 1,0-1-1,1 11-98,-1 17 92,4 137-207,-1-118 263,14 71 0,-15-110-12,0 0-1,1 0 0,-1 0 1,1 0-1,5 7 1,-7-12 28,0 0 0,0 0 0,0 0 0,0-1 0,1 1 0,-1 0 0,0-1 1,1 1-1,-1-1 0,1 1 0,0-1 0,0 0 0,-1 0 0,1 0 0,0 0 1,0 0-1,0 0 0,0 0 0,0-1 0,4 1 0,-3-1 27,-1 0-1,1 0 1,0-1 0,0 0-1,-1 1 1,1-1 0,0 0-1,-1 0 1,1-1 0,-1 1-1,1-1 1,-1 1 0,4-4-1,2-2 97,0-1 1,8-10-1,-12 13-141,26-34 59,-3-2 0,38-71 0,-18 29-198,-29 52 57,-9 14 61,2 0-1,-1 0 1,18-19 0,-27 35-42,0 0 1,-1 1-1,1-1 1,0 0-1,0 0 1,-1 1-1,1-1 1,0 0-1,0 1 1,0-1-1,0 1 1,0-1-1,0 1 1,0-1-1,0 1 1,0 0-1,0-1 1,0 1-1,0 0 1,0 0-1,0 0 1,1 0-1,-1 0 7,0 1 0,-1-1 1,1 1-1,0-1 0,-1 1 0,1-1 0,0 1 0,-1-1 0,1 1 1,-1 0-1,1 0 0,-1-1 0,1 1 0,-1 0 0,0 0 0,1-1 1,-1 1-1,0 0 0,1 0 0,-1 1 0,2 8-22,-1-1 0,0 1 1,-1 15-1,0-21 57,-1 22 49,-2 1-1,0-1 0,-2 0 1,-1 0-1,-1-1 0,-1 1 0,-1-2 1,-1 1-1,-25 41 0,32-61-59,1-1 53,0 0 1,-1-1-1,1 1 0,-1-1 0,1 1 1,-6 3-1,7-6-31,0 0 0,-1-1 0,1 1 0,0 0-1,-1-1 1,1 1 0,-1-1 0,1 1 0,-1-1 0,1 0 0,-1 1 0,1-1 0,-1 0 0,1 0 0,-1 0 0,0 0 0,1-1 0,-1 1 0,1 0 0,-1-1-1,-2 0 1,1 0-38,0 0 0,0 0 0,0 0 0,0-1 0,0 1 0,0-1 0,0 0 0,1 0-1,-1 0 1,0 0 0,1 0 0,0-1 0,-1 1 0,-3-6 0,6 8-2,0-1 1,1 1 0,-1 0-1,0 0 1,0 0-1,0-1 1,0 1 0,0 0-1,0 0 1,0-1-1,0 1 1,0 0 0,1 0-1,-1 0 1,0-1 0,0 1-1,0 0 1,0 0-1,1 0 1,-1 0 0,0-1-1,0 1 1,0 0-1,1 0 1,-1 0 0,0 0-1,0 0 1,1 0-1,-1 0 1,0-1 0,0 1-1,0 0 1,1 0-1,-1 0 1,0 0 0,0 0-1,1 0 1,-1 0 0,0 0-1,0 1 1,1-1-1,-1 0 1,1 0 0,13 1-156,-14-1 142,21 3 33,-1 2-1,0 0 1,30 12 0,-9-2 63,63 17-935,-34-13-2779,-70-19 3620,5 2-683,0-1-1,-1 0 1,1-1 0,0 1-1,0-1 1,8 0-1,1-1-1386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7:2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42 6400,'-28'-20'2880,"18"6"-2496,6 10-288,8 4-128,-4-3-480,10 6 288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7:2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138 866 3232,'1'-2'284,"-1"0"-1,0 0 1,0 0-1,1 0 1,-1 0 0,1 0-1,0 0 1,1-2 0,-2 3-66,1 0-1,0-1 1,-1 1 0,1 0 0,-1-1 0,0 1 0,1-1 0,-1 1 0,0 0 0,0-1 0,0 1 0,0-1 0,0 1-1,0-1 1,0 1 0,0-1 0,-1 1 0,0-2 0,1 1 6,-1 0 0,0 0 1,0 0-1,1 0 0,-1 1 0,0-1 0,-1 0 1,-1-2-1,2 3-202,0 1-1,0-1 1,1 1 0,-1 0-1,0-1 1,0 1 0,0 0-1,0-1 1,0 1 0,0 0-1,0 0 1,1 0 0,-1 0-1,0 0 1,0 0 0,0 0-1,0 0 1,0 0 0,0 1 0,0-1-1,0 0 1,1 1 0,-1-1-1,-2 1 1,-2 2-30,1 0 0,-1 0 0,0 0 0,1 1 1,-1-1-1,1 1 0,0 0 0,-3 5 0,-1 1 28,0 0 0,-10 18 0,12-17-11,1 0-1,0 1 0,1-1 1,0 1-1,1 0 0,0 1 1,1-1-1,1 0 0,0 1 1,0-1-1,1 1 0,1-1 1,0 1-1,0-1 0,6 21 1,-3-23 173,-1 0 0,1-1 0,0 1 0,9 13 0,-11-20-121,0-1 1,-1 1-1,1-1 0,0 0 0,0 0 0,1 0 0,-1 0 0,0 0 1,1 0-1,-1-1 0,1 1 0,-1-1 0,1 0 0,0 1 1,0-1-1,-1 0 0,1-1 0,0 1 0,0-1 0,0 1 0,4-1 1,0 0 50,0-1 1,0 0 0,0 0 0,0-1 0,0 0 0,0 0 0,0 0-1,-1-1 1,1 0 0,6-5 0,1-1 21,0-1-1,0 0 1,13-14-1,-2-2 60,27-35 0,-35 40-104,123-160 270,-81 103-387,-40 53 22,-1-1 1,-1 0 0,-2-1-1,19-43 1,33-134 352,-51 131-306,12-120 1,-20 124-8,-8 40-2,-1 25-49,0 5-30,-3 17-177,0 23 67,-11 104-11,-8 4 244,15-106-72,-32 153 44,-20 104 288,17-123 42,39-163-238,2-9-4,0 1-1,1 0 0,0-1 0,-1 10 0,4-13 238,3-6-35,6-10 29,10-23-278,21-50 0,-30 58-130,1 0 0,2 1 0,1 1 0,25-33 0,-40 59 33,0 0 1,-1 0-1,1 0 0,0 0 0,0 0 1,-1 0-1,1 0 0,0 1 1,0-1-1,0 0 0,0 1 0,0-1 1,0 0-1,0 1 0,0-1 1,0 1-1,1 0 0,-1-1 0,0 1 1,0 0-1,0 0 0,0 0 0,1 0 1,-1 0-1,2 0 0,-2 1-8,1 0 0,-1 0-1,0 0 1,1 0-1,-1 0 1,0 0 0,0 0-1,0 0 1,0 1-1,0-1 1,0 0 0,0 1-1,0-1 1,0 1-1,-1-1 1,1 1-1,0 2 1,8 26-44,-1 1 1,-2-1-1,3 44 0,-2-22 166,-6-36-57,6 25-190,-6-38 158,0-1 0,-1 1 0,1-1-1,0 0 1,0 1 0,1-1 0,-1 0 0,0 0 0,1 0-1,-1 0 1,1 0 0,0 0 0,3 2 0,-4-3 6,1 0 0,0 0 0,0-1 0,-1 1-1,1 0 1,0-1 0,0 1 0,0-1 0,0 0 0,0 0 0,0 0 0,0 0 0,0 0 0,0 0 0,0 0 0,0-1 0,0 1 0,3-2 0,4-1 64,0-1 1,13-6-1,-17 7-49,25-14 36,-1-1-1,45-36 1,44-50-80,-110 97 9,127-139 237,-104 111-224,-28 31-16,-2 3 0,0 1 0,0-1 0,0 0 0,-1 0 0,1 0 0,0 0 0,-1 0 0,1 0 0,0 0 0,-1 0 0,0 0 0,1 0 0,-1 0 0,1 0 0,-1 0 0,0-2 0,-21 21-202,0 15 68,2 0 0,-29 69 1,45-96 128,-5 13 72,-5 10-41,-11 34-1,22-55-4,0 0 1,0 1-1,0 0 0,1-1 0,0 1 1,1 0-1,0 0 0,3 16 1,-3-23 0,0-1 0,1 1 0,-1 0 0,1 0 0,-1 0 0,1 0 0,0-1 0,0 1 0,0 0 0,0-1 0,0 1 0,0-1 0,0 1 0,0-1 0,1 1 0,-1-1 0,0 0 0,1 0 0,-1 0 0,1 1 0,0-2 0,-1 1 0,1 0 0,3 1 0,-2-1 5,-1-1 1,0 0-1,0 0 1,1 0-1,-1 0 1,0 0-1,0 0 0,1-1 1,-1 1-1,0-1 1,0 0-1,0 1 0,0-1 1,0 0-1,0 0 1,0 0-1,0-1 0,0 1 1,3-3-1,3-4 12,-1 0 0,0-1 0,0 1 0,-1-1-1,0-1 1,0 1 0,7-18 0,-1-5 128,11-36 1,-15 39-230,0 0 0,-2-1 0,-1 0 0,1-37 0,-7 61-61,-1 6-59,-2 9-46,-5 25 99,1-1 0,-5 51 0,12-63 161,0 0 1,1 0-1,1 0 1,1 1-1,6 27 1,-6-41-36,1-1-1,-1 1 1,1-1-1,0 0 1,6 10-1,-8-15 26,0 0-1,1 0 1,-1 0-1,0-1 1,1 1-1,-1 0 1,1-1-1,-1 1 1,1-1-1,0 0 1,-1 1-1,1-1 1,0 0 0,0 0-1,0 0 1,0 0-1,0-1 1,0 1-1,0 0 1,0-1-1,0 0 1,0 1-1,1-1 1,3 0-1,-1-1 21,0 0-1,0-1 0,0 0 1,0 0-1,0 0 0,-1 0 1,1-1-1,-1 1 0,0-1 1,1 0-1,-1-1 0,0 1 1,-1-1-1,1 0 0,5-7 1,3-6-13,0-1 0,14-29 1,-13 22-12,16-29-35,-1-1-1,21-65 0,-46 111-165,-5 27 131,7 103 47,-3-67-128,-2-34 92,1 0 0,5 29 0,-4-43 74,0 8 26,2-1 1,9 27-1,-12-38-51,0 1 1,1 0-1,-1 0 0,0-1 1,1 1-1,0-1 1,0 1-1,0-1 0,0 0 1,0 0-1,0 0 1,1 0-1,-1 0 0,1 0 1,-1-1-1,1 1 0,0-1 1,-1 0-1,7 2 1,0-1 13,0-1 0,1 0 0,-1-1 0,1 0 0,-1-1 0,1 0 0,-1 0 0,0-1 0,0 0 0,0-1 0,11-4 0,8-6 20,0 0-1,28-19 1,-33 16-57,28-24 0,-30 23-35,-1-1 69,-1-1 0,-1-1-1,17-23 1,-20 23-23,1 0 0,1 2 0,28-24 0,-33 27-172,-5 6-16,-24 28 328,-17 25 0,-53 113-209,79-142 92,6-12-19,-8 17-40,1 0 1,-8 22-1,16-36 35,-1-1 1,1 1-1,0-1 0,0 1 0,0-1 0,1 1 0,0 0 1,0-1-1,0 1 0,1 0 0,0-1 0,0 1 0,2 8 1,-2-13 12,-1 0 1,0 0-1,1 0 1,-1 0-1,1 0 1,-1 0-1,1 0 1,-1 0-1,1 0 1,0-1-1,-1 1 1,1 0-1,0 0 1,0 0 0,-1-1-1,1 1 1,0 0-1,0-1 1,0 1-1,0-1 1,0 1-1,0-1 1,0 1-1,0-1 1,0 0-1,0 0 1,1 1-1,-1-1 1,0 0-1,0 0 1,0 0-1,0 0 1,0 0 0,0 0-1,0-1 1,0 1-1,0 0 1,1-1-1,-1 1 1,1-1-1,2-1 33,0 0-1,-1-1 1,1 1-1,0-1 1,-1 0 0,1 0-1,-1 0 1,3-4-1,-1 1-10,0-2-1,0 1 0,0 0 1,-1-1-1,4-11 0,-2 6-23,14-38 85,23-88 0,-8 19-39,-12 48 28,-22 62-138,-1 10 53,0 0 0,-1 0 0,1 0 1,0 0-1,0 0 0,0 0 0,-1 0 0,1 1 0,0-1 0,0 0 0,0 0 1,0 0-1,-1 1 0,1-1 0,0 0 0,0 0 0,0 0 0,0 1 0,0-1 1,0 0-1,0 0 0,-1 1 0,1-1 0,0 0 0,0 0 0,0 1 0,0-1 1,0 0-1,0 0 0,0 1 0,0-1 0,0 0 0,1 1 0,-8 52-46,3-9 70,-4 10-53,-14 122-209,-11 23 268,12-87-103,20-104 76,-53 279 398,51-274-317,-10 24 0,12-33-48,0-1 0,-1 0 0,1 0 0,-1 0 0,0-1 0,0 1 0,0 0 0,0-1 0,0 1 0,-1-1-1,1 0 1,-6 4 0,7-5-17,0-1-1,0 0 1,1 0 0,-1 1-1,0-1 1,0 0-1,0 0 1,0 0-1,0 0 1,0 0 0,0 0-1,0-1 1,1 1-1,-1 0 1,0 0 0,0-1-1,0 1 1,0 0-1,0-1 1,1 1-1,-1-1 1,0 1 0,0-1-1,0 0 1,-15-16 106,14 15-110,-5-8-4,0 0 0,1-1 0,0 0 0,0 0 0,1 0 1,1-1-1,-4-13 0,-15-85-17,22 101 31,0 1-33,0-1-1,1 1 1,0-1-1,0 1 1,1 0-1,0-1 0,1 1 1,0 0-1,0-1 1,1 1-1,-1 0 1,2 1-1,-1-1 1,1 1-1,1-1 1,-1 1-1,1 0 1,0 1-1,1-1 0,-1 1 1,1 0-1,1 0 1,-1 1-1,1 0 1,9-6-1,-2 4-92,3-3 97,1 0-1,0 2 1,34-11-1,-10 7 18,0-2-1,-1-2 1,0-1-1,48-29 1,-73 35 15,1-1 0,-2 0 0,0-1 0,0-1 0,-1 0 0,-1-1 0,0 0 0,-1-1 1,-1-1-1,0 0 0,12-29 0,-15 30-32,-1-1 0,0 0 1,-2 0-1,0 0 0,-1 0 1,0-1-1,-2 0 0,0 0 0,-1 0 1,-1-19-1,0 35-3,-1 0 1,1 0-1,0 1 1,-1-1-1,1 0 1,-1 0-1,1 0 0,-1 0 1,0 1-1,0-1 1,0 0-1,0 1 1,0-1-1,-2-1 0,3 2 9,-1 0 0,0 1-1,0-1 1,0 1 0,1-1-1,-1 1 1,0 0-1,0-1 1,0 1 0,0 0-1,0 0 1,0 0-1,0-1 1,0 1 0,0 0-1,0 0 1,0 0-1,0 1 1,0-1 0,0 0-1,1 0 1,-1 0-1,0 1 1,0-1 0,0 0-1,0 1 1,0-1-1,-1 1 1,-3 3-22,0 0-1,-1 0 1,2 0 0,-1 0-1,0 1 1,-4 6 0,7-9 15,-10 13-17,0 1 0,1 0 0,0 1 0,2 0 0,0 1 0,1 0 0,1 0-1,0 0 1,2 1 0,0 0 0,-4 37 0,8-51 30,1 1 0,1 0-1,-1-1 1,1 1 0,0-1 0,0 1-1,0-1 1,1 0 0,0 1 0,0-1 0,0 0-1,1 0 1,0 0 0,0-1 0,0 1-1,0-1 1,1 1 0,0-1 0,0 0 0,0 0-1,0-1 1,1 1 0,7 3 0,-3-1 31,0-2 0,0 1 0,1-1 0,0 0 0,0-1 0,0-1 0,0 1 0,0-1 0,1-1 0,-1 0 0,20-1 0,-16-1-24,1 0 1,0-1 0,0 0-1,0-1 1,-1-1 0,1-1-1,-1 0 1,0 0 0,-1-2-1,1 0 1,14-10 0,112-85-102,-78 52 193,40-36 143,-101 85-248,1 0 1,-1-1 0,0 1-1,0-1 1,0 0 0,0 1-1,0-1 1,0 0 0,0 0 0,-1 0-1,2-2 1,-2 4 1,0 0-1,0 0 1,0-1 0,0 1 0,0 0-1,0 0 1,0 0 0,0-1 0,0 1-1,0 0 1,0 0 0,0 0 0,0 0-1,0-1 1,0 1 0,-1 0 0,1 0-1,0 0 1,0-1 0,0 1 0,0 0-1,0 0 1,0 0 0,0 0 0,-1 0-1,1-1 1,0 1 0,0 0-1,0 0 1,0 0 0,-1 0 0,1 0-1,0 0 1,0 0 0,0 0 0,-1 0-1,0 0 0,0 0-1,0 0 0,0 0 1,0 0-1,0 0 0,0 1 0,0-1 1,0 0-1,0 1 0,0-1 1,-2 2-1,-9 5 3,-1 1 1,1 1 0,0 0-1,1 1 1,0 0-1,1 1 1,-15 19-1,6-4-53,1 1 0,-21 43 0,36-64 53,0 0 0,0 0 0,1 0 0,0 1 0,0-1 0,0 1 0,1-1 0,0 1 0,0-1 0,1 1 0,0 0 0,0-1 0,1 11 0,-1-16 4,1 1-1,-1-1 0,1 0 1,-1 1-1,1-1 1,-1 0-1,1 0 0,0 1 1,0-1-1,-1 0 1,1 0-1,0 0 0,0 0 1,0 0-1,0 0 1,0 0-1,0 0 0,1 0 1,-1-1-1,0 1 1,0 0-1,1-1 0,-1 1 1,0-1-1,1 1 1,-1-1-1,0 0 0,1 1 1,-1-1-1,1 0 1,1 0-1,1 0 34,-1-1 0,1 1 0,0-1 1,-1 0-1,1 0 0,0 0 0,-1 0 0,1-1 0,5-3 0,0 0-3,-1-2 0,0 1 0,0-1 1,-1 0-1,1 0 0,-1-1 0,6-9 0,36-62-21,-47 75-11,38-70 29,-3-1 0,-3-2-1,42-144 1,-69 190-72,-1 0 0,2-43 0,-8 73 42,1-2-23,-1 0 1,0 0-1,0 0 0,0 0 0,0-1 0,0 1 0,-1 0 0,1 0 1,-1 0-1,0 0 0,-2-5 0,3 7 11,-1 1 1,1-1-1,0 1 0,0-1 1,-1 1-1,1 0 0,-1-1 0,1 1 1,0-1-1,-1 1 0,1 0 1,-1-1-1,1 1 0,-1 0 1,1 0-1,-1-1 0,1 1 1,-1 0-1,1 0 0,-1 0 1,1-1-1,-1 1 0,1 0 0,-1 0 1,1 0-1,-1 0 0,1 0 1,-2 0-1,1 1-11,-1-1 1,0 1-1,0-1 0,1 1 0,-1 0 1,0 0-1,1 0 0,-4 2 0,0 1-14,0 0-1,1 0 1,-1 1-1,-4 6 1,2 0 10,0-1 0,1 1 0,1-1 0,0 2 0,0-1 0,1 0 0,0 1 0,-2 19 0,3-13 12,2 0-1,0-1 1,1 1-1,1 0 0,3 24 1,3-10 61,1 0 0,1 0 1,2-1-1,1 0 0,30 55 1,-24-56 41,1 0 1,1-2 0,37 41 0,-37-49-1299,21 17 0,-14-18-943,4-7-3461,-3-4 1896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7:30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282 338 3808,'0'4'6144,"-3"-6"-5879,0 0 0,-1 0 0,1 0 0,0 0 0,-1 1 0,1 0 0,0-1 0,-1 1 0,0 0 0,1 1 0,-1-1 0,1 1 0,-1-1 0,0 1 0,-6 1 0,5-1-249,0 1 1,-1 0-1,1 0 1,0 1-1,0-1 0,-1 1 1,1 0-1,1 1 1,-1-1-1,-7 6 1,0 4 88,0 1 0,2 0 0,0 0 0,0 2 0,-13 25 0,-28 79 342,43-97-370,-7 23 0,14-39-18,-1 1-1,1-1 1,0 1 0,1-1 0,0 1-1,0 0 1,0-1 0,2 10 0,-2-15-7,1 1 0,-1-1 0,1 1 0,-1 0 0,1-1-1,-1 1 1,1-1 0,0 0 0,0 1 0,0-1 0,0 0 0,0 1 0,0-1 0,0 0 0,0 0 0,1 0 0,-1 0 0,0 0 0,1 0 0,-1 0 0,1-1 0,-1 1 0,1 0-1,-1-1 1,1 1 0,-1-1 0,1 0 0,-1 1 0,1-1 0,1 0 0,0 0 8,0 0-1,0 0 1,-1-1-1,1 1 1,0-1 0,-1 0-1,1 0 1,0 0-1,-1 0 1,0 0-1,1 0 1,-1-1 0,1 1-1,-1-1 1,0 1-1,0-1 1,3-4-1,3-3 5,-2 0-1,0-1 0,0 0 0,0 0 0,4-14 1,18-57 168,-21 59-102,-5 16-107,12-38 64,13-66 0,-24 67-356,-2 37-113,-1 26 137,0 17 257,2 0-1,1-1 1,11 49-1,-12-72 96,2-1-1,0 1 1,0-1-1,1 0 0,0 0 1,1 0-1,1-1 1,0 0-1,0 0 0,1-1 1,0 0-1,1 0 1,10 8-1,-17-16-51,0-1 0,1 0 0,-1 1 0,1-1 0,-1 0 0,1 0 0,-1 0 0,1-1 0,0 1 0,0 0 0,-1-1 0,1 0 0,0 0 0,0 0 0,-1 0 0,1 0 0,0 0 0,0-1 0,-1 0 0,1 1 0,0-1-1,4-2 1,5-2 54,-1-1 0,1 0 0,15-12 0,-17 11-102,8-6 37,0-1 0,-1 0 0,21-24 0,40-55-24,-34 39-110,33-39 186,-77 93-105,1-1 0,0 0 0,-1 0 0,1 1 0,0-1 0,0 0 0,0 1-1,-1-1 1,1 0 0,0 1 0,0-1 0,0 1 0,0 0 0,0-1 0,0 1 0,0 0 0,0 0-1,0-1 1,0 1 0,0 0 0,0 0 0,0 0 0,0 0 0,2 1 0,-2-1 9,0 1 1,0-1-1,-1 1 1,1-1-1,0 1 1,0 0-1,-1 0 1,1-1 0,0 1-1,-1 0 1,1 0-1,-1 0 1,1-1-1,-1 1 1,0 0-1,1 0 1,-1 0-1,0 0 1,0 0-1,1 0 1,-1 0-1,0 0 1,0 0-1,0 0 1,0 0-1,0 1 1,-7 76 90,-1 51-43,7-124 48,1-5-79,0 1 1,-1 0 0,1-1 0,0 1-1,0 0 1,0 0 0,0-1 0,0 1 0,0 0-1,0 0 1,0 0 0,0-1 0,0 1-1,0 0 1,0 0 0,0-1 0,1 1 0,-1 0-1,0-1 1,1 1 0,-1 0 0,0-1 0,2 2-1,1-8 83,1 1-1,-1-1 0,1 0 0,-1 0 1,1-7-1,-1 7-44,13-31 53,-5 10-219,2 0 1,22-36-1,-33 61 91,-1 0 0,1-1 1,0 1-1,0 0 0,0 0 0,0 1 1,3-3-1,-4 3 16,-1 1 0,1 0-1,-1-1 1,1 1 0,-1 0 0,1 0 0,-1 0 0,1-1 0,0 1 0,-1 0 0,1 0 0,-1 0-1,1 0 1,-1 0 0,1 0 0,-1 0 0,1 0 0,0 0 0,-1 0 0,1 1 0,-1-1-1,1 0 1,-1 0 0,1 0 0,-1 1 0,1-1 0,-1 0 0,1 1 0,-1-1 0,1 0 0,-1 1-1,0-1 1,1 0 0,-1 1 0,1-1 0,-1 1 0,0-1 0,0 1 0,1-1 0,-1 1-1,0 0 1,5 9 1,-1 1-1,-1 0 0,1 0 0,-2 0 0,3 17 0,-3-13 3,1 0 0,7 23 0,-8-33 5,0 0 1,0 0 0,0 0 0,1 0 0,0-1-1,0 0 1,0 1 0,1-1 0,-1 0 0,9 7-1,-9-9 7,0 0-1,1 0 0,0 0 1,-1 0-1,1-1 1,0 1-1,0-1 0,0 0 1,0 0-1,0-1 0,0 1 1,0-1-1,0 0 0,8 0 1,7-3 35,-1 0 0,1-1 0,-1-1 0,0 0 0,0-2 0,-1 0-1,0-1 1,0-1 0,-1 0 0,0-1 0,29-24 0,-12 5-64,-2-1-1,-1-2 1,-1-1-1,26-39 0,-67 92-29,1 0 0,0 1 0,-12 39 0,-19 87 86,41-144-36,-1 9-1,0-1 0,0 0 0,1 17 0,1-26 19,-1 0-1,2 0 0,-1 0 1,0 0-1,0 0 1,0 0-1,1 1 1,-1-1-1,1 0 1,0 0-1,0 0 0,0 0 1,0-1-1,0 1 1,0 0-1,0 0 1,0 0-1,1-1 1,-1 1-1,1-1 0,-1 1 1,1-1-1,0 0 1,-1 1-1,5 1 1,-5-3 4,1 1 0,-1-1 0,1 0 0,-1 0 1,1 1-1,-1-1 0,1 0 0,-1 0 1,0 0-1,1-1 0,-1 1 0,1 0 0,-1 0 1,1-1-1,-1 1 0,0-1 0,1 0 1,-1 1-1,0-1 0,1 0 0,1-1 0,1-2 20,0 1 0,0-1 0,-1 0 0,7-8 0,1-7-18,0 0 0,-2-1 1,0 0-1,12-40 1,-13 35 6,87-291-33,-90 298-23,-1 1-1,-1-1 1,0 0 0,-2 0-1,0 0 1,-1 0 0,-3-25-1,3 42 18,0 1 0,0-1 0,0 0-1,0 1 1,0-1 0,0 1 0,0-1 0,0 0-1,0 1 1,0-1 0,-1 1 0,1-1-1,0 1 1,0-1 0,-1 1 0,1-1 0,0 1-1,-1-1 1,1 1 0,0-1 0,-1 1 0,1-1-1,-1 1 1,1 0 0,0-1 0,-1 1-1,1 0 1,-1-1 0,0 1 0,0 0-8,0 1 0,0-1 0,1 0 1,-1 1-1,0-1 0,1 1 0,-1 0 0,0-1 1,1 1-1,-1-1 0,0 1 0,1 0 0,-1 0 0,1-1 1,-1 1-1,1 1 0,-17 34-189,8-9 159,1 0 0,1 1 0,1 0 0,2 1 0,1-1 1,1 1-1,2 29 0,2-24 118,1-1 1,2 0-1,1 0 1,2 0 0,20 54-1,-24-77-109,1 0 0,0 0 0,0 0 0,9 11 0,-8-14-917,-1-1 0,1 0 0,9 8-1,-13-12 388,1 0-1,-1 0 1,1 0-1,0 0 0,0 0 1,-1-1-1,1 0 0,0 1 1,0-1-1,0 0 1,1 0-1,-1-1 0,0 1 1,0-1-1,0 1 1,1-1-1,3 0 0,26 0-3908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7:3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1039 1984,'0'-1'50,"-1"0"0,1 0-1,0 0 1,0 0 0,0 0 0,0 0-1,0 0 1,0 1 0,0-1 0,0 0 0,0 0-1,0 0 1,0 0 0,1 0 0,-1 0 0,0 0-1,1 0 1,-1 0 0,1 1 0,-1-1 0,1 0-1,-1 0 1,2-1 0,3-5 1112,-4 2-170,0-1 0,0 1 0,0-1 0,-1-7 0,-13 187 3018,12-171-3940,-7 87 912,-12 89 100,14-118 19,3 67 0,3-127-205,-2-3-554,-2-6 10,1-15-100,1-1 0,1 0 1,2-26-1,0 4 19,10-224 207,-3 198-541,31-123 0,-35 179 58,5-18 5,18-46 0,-22 69-15,0 1 0,0 0 0,1 0 0,0 1 0,1-1 1,0 1-1,1 1 0,12-12 0,-12 13-17,0 0 1,1 1-1,0 0 0,1 1 1,-1 0-1,1 0 0,0 1 1,0 0-1,0 1 0,14-3 1,-15 5-10,-1 0 1,1 0 0,-1 1 0,1 0-1,-1 0 1,1 1 0,-1 0 0,1 1-1,-1 0 1,0 0 0,0 1 0,0 0-1,9 5 1,-13-6 35,-1 0 0,1 0 0,-1 0 0,0 1 0,0 0 0,0-1 0,0 1 0,-1 0 0,1 0 0,-1 1-1,1-1 1,-1 0 0,0 1 0,-1-1 0,1 1 0,-1 0 0,1 0 0,-1-1 0,0 1 0,0 0 0,-1 0 0,1 0 0,-1 0 0,0 0 0,0 0 0,-1 5 0,0 3 38,-1 1 1,-1-1 0,0 0-1,-1 0 1,0-1 0,0 1 0,-8 13-1,1-5 31,-1-1-1,-1 0 1,0-1-1,-20 22 1,23-30-17,1-1 1,-1 0 0,-1 0 0,0-1-1,0-1 1,-1 1 0,0-2-1,-18 8 1,25-12-29,1-1-1,-1 0 1,0-1 0,1 1-1,-1-1 1,-9 0 0,4 0-11,10 0-6,0-1 0,0 1 0,0 0 1,0 0-1,0 0 0,1 0 0,-1 0 1,0 0-1,0 0 0,0 0 0,0 0 0,0-1 1,0 1-1,0 0 0,0 0 0,0 0 1,0 0-1,0 0 0,0 0 0,0 0 0,0-1 1,0 1-1,0 0 0,0 0 0,0 0 1,0 0-1,0 0 0,0 0 0,0-1 1,0 1-1,0 0 0,0 0 0,0 0 0,0 0 1,0 0-1,0 0 0,0-1 0,0 1 1,0 0-1,0 0 0,0 0 0,-1 0 0,1 0 1,0 0-1,0 0 0,0 0 0,0 0 1,0 0-1,0 0 0,0-1 0,-1 1 0,1 0 1,0 0-1,0 0 0,0 0 0,0 0 1,0 0-1,0 0 0,0 0 0,-1 0 1,1 0-1,0 0 0,0 0 0,0 0 0,0 0 1,0 0-1,0 0 0,-1 0 0,10-7 37,7-1-43,1 0 0,0 1 1,0 1-1,19-4 0,1-2 33,28-11-60,-1-3 0,-1-3 1,-2-2-1,64-44 0,-82 49 111,-26 18-30,-2-2-1,23-17 1,-42 29-87,0 1-1,0 0 1,1 0 0,-5 4-1,2 1 18,0 1 0,0 0 1,1 0-1,0 0 0,-3 12 0,-16 51 182,20-53-216,1 1 0,1 0-1,1-1 1,1 29 0,0-24 64,0-21 14,0 0 1,0 0 0,1 0 0,-1 0 0,1-1-1,0 1 1,-1 0 0,1 0 0,0-1 0,2 4-1,-3-6-8,1 1 0,-1 0 0,1 0 0,0-1 0,-1 1-1,1-1 1,0 1 0,-1-1 0,1 1 0,0-1 0,-1 1-1,1-1 1,0 1 0,0-1 0,0 0 0,-1 1 0,1-1-1,0 0 1,0 0 0,0 0 0,0 0 0,0 0 0,-1 0 0,1 0-1,0 0 1,0 0 0,0 0 0,0 0 0,0 0 0,-1-1-1,1 1 1,0 0 0,0-1 0,0 1 0,-1 0 0,1-1-1,1 0 1,1-1 7,0-1 0,0 1 0,0-1 0,0 0 0,0 0-1,-1 0 1,1 0 0,-1 0 0,0-1 0,0 1 0,0-1-1,0 1 1,-1-1 0,2-5 0,3-9 65,5-33 1,-8 38-81,3-14-54,2-45-1,-7 62 52,-1 0 0,-1 0 0,0 0 0,0 0 0,-1 1 0,0-1 0,0 0 0,-5-9 0,7 18-35,0 0 0,-1 0-1,1-1 1,-1 1-1,0 0 1,1 0 0,-1 0-1,0 0 1,1 0-1,-1 0 1,0 0 0,-1-1-1,-1 5-224,2 8 100,0-8 155,1 0-1,0-1 1,0 1 0,1-1-1,-1 1 1,1-1 0,-1 1-1,1-1 1,0 1 0,0-1-1,0 0 1,0 1 0,0-1-1,0 0 1,1 0 0,-1 0-1,1 0 1,-1 0-1,1 0 1,0 0 0,0 0-1,0-1 1,0 1 0,0-1-1,0 1 1,0-1 0,1 0-1,-1 0 1,0 0 0,3 1-1,0-1 19,0 0-1,-1 0 0,1 0 1,0 0-1,-1-1 1,1 0-1,0 0 0,-1 0 1,1 0-1,0-1 1,0 0-1,-1 0 0,8-3 1,5-2 64,-2-1 0,23-13 0,-15 7-12,93-59 24,-101 62-49,-2 2-56,0 0 1,1 1-1,0 0 0,1 1 1,15-4-1,-27 9-6,0 0 1,0 0-1,1 0 1,-1 1-1,1 0 1,-1-1-1,1 1 1,-1 1-1,0-1 1,1 0-1,4 2 1,-5-1 4,-1 0 1,0 0 0,1 1-1,-1-1 1,0 1 0,0 0 0,0-1-1,0 1 1,0 0 0,0 0-1,-1 0 1,1 0 0,-1 1-1,3 3 1,-2-1 5,1 0-1,-2-1 1,1 1 0,0 0-1,-1 0 1,0 0 0,0 1-1,0-1 1,-1 10 0,-1 3-27,-4 27 1,1-16 80,1-3-54,-10 39 0,9-52 76,0-1-1,-1 1 1,0-1-1,0 0 1,-8 11-1,12-22-58,1 0 0,-1 0 0,0 0-1,1 0 1,-1 0 0,0 0 0,0 0-1,1 0 1,-1 0 0,0-1 0,0 1-1,0 0 1,0 0 0,0-1 0,0 1-1,0-1 1,-1 1 0,1-1 0,0 1-1,0-1 1,0 0 0,0 0 0,-1 1-1,1-1 1,0 0 0,0 0 0,-1 0-1,1 0 1,0-1 0,0 1 0,0 0-1,-3-1 1,0-1 24,-1-1 0,1 1 0,0-1 0,0 0 0,0-1 0,-6-4 0,-1-2-48,-2-3 11,0 1 1,1-2-1,0 0 1,1 0-1,1-1 1,-11-21-1,19 32-46,0 0-1,1 0 0,-1 0 0,1-1 1,0 1-1,0-8 0,1 11-68,9 10 31,7 6 108,0-1-1,1-1 0,0-1 1,1 0-1,31 14 0,-44-24-11,0 0 1,1 0-1,0-1 0,-1 1 0,1-1 0,0 0 0,-1-1 1,1 0-1,0 0 0,0 0 0,0 0 0,-1-1 0,1 0 1,0 0-1,-1-1 0,1 0 0,-1 1 0,11-6 0,-6 1 23,0 0-1,-1-1 1,1 0-1,-1-1 1,0 1-1,-1-2 1,0 1-1,9-14 1,8-11-11,45-55-39,-62 78-156,-1 1 168,-6 11 15,-3 6-34,-26 106-39,25-94 67,0 1-1,1 0 1,2 33 0,0-46 29,1 0 0,0-1 0,0 1 0,1 0 0,0-1 0,3 8 0,-5-13-22,1-1 0,0 1 1,-1-1-1,1 1 1,0-1-1,0 0 0,0 1 1,0-1-1,0 0 1,1 0-1,-1 0 0,0 0 1,1 0-1,-1 0 1,0 0-1,1 0 0,-1 0 1,1-1-1,-1 1 0,1-1 1,0 1-1,-1-1 1,1 1-1,-1-1 0,1 0 1,0 0-1,-1 0 1,1 0-1,0 0 0,-1 0 1,1 0-1,0-1 1,-1 1-1,3-1 0,6-3 33,1-1 0,-1 0 1,0 0-1,-1-1 0,1 0 0,-1 0 0,15-14 0,-8 6-18,219-204 262,-218 200-279,-1 0 0,0-1 0,-2-1 1,0-1-1,-1 0 0,11-25 0,46-146-20,-16-8-34,-41 151 42,6-39-226,-19 87 224,0 1 1,0 0-1,1-1 1,-1 1-1,0-1 1,0 1-1,0 0 1,0-1-1,0 1 1,0-1-1,0 1 1,0-1-1,0 1 1,0-1-1,0 1 1,0 0-1,0-1 1,0 1-1,0-1 1,0 1 0,0-1-1,-1 1 1,1 0-1,0-1 1,0 1-1,-1-1 1,1 1-1,0 0 1,0-1-1,-1 1 1,0 0-10,0 1 0,1 0 1,-1 0-1,0-1 0,1 1 1,-1 0-1,1 0 1,-1 0-1,1 0 0,-1-1 1,1 1-1,0 0 0,-1 0 1,1 0-1,0 1 1,-11 39-144,-8 66 1,7-35 95,-12 47-29,-14 81 11,32-153 130,2-1 0,2 61 0,5-36-61,-3-68 31,0-1 1,0 1 0,0 0 0,0-1 0,1 1 0,0-1-1,-1 1 1,1-1 0,0 0 0,1 4 0,-1-6-13,-1 0 0,0 1 0,0-1 0,1 1 0,-1-1 0,0 0 1,1 0-1,-1 1 0,0-1 0,1 0 0,-1 1 0,1-1 0,-1 0 0,0 0 1,1 0-1,-1 0 0,1 1 0,-1-1 0,1 0 0,-1 0 0,0 0 0,2 0 1,-1 0 4,0-1 0,0 1 1,0 0-1,0-1 1,0 1-1,0-1 1,-1 1-1,1-1 1,0 1-1,0-1 1,0 1-1,-1-1 0,1 0 1,1-1-1,4-6 45,-1 0-1,1-1 1,-2 0-1,1 0 0,-1 0 1,3-10-1,6-13-24,49-74-24,-34 61-164,-27 44 31,-6 20-76,0-4 142,-4 53 92,3 1-1,3 84 0,3-143 18,0-5-12,0-1 0,0 1 0,1-1 0,-1 1 0,3 5 0,-3-9-28,0-1-1,0 1 1,1-1-1,-1 1 1,0-1-1,0 1 1,1 0-1,-1-1 1,1 1-1,-1-1 1,0 0-1,1 1 1,-1-1-1,1 1 1,-1-1-1,1 0 1,-1 1-1,1-1 1,0 1-1,0-1 3,0 0 0,0 0 0,-1 0 0,1 0 1,0 0-1,0 0 0,0-1 0,-1 1 0,1 0 0,0 0 0,0-1 0,-1 1 0,1 0 0,0-1 0,0 1 1,-1 0-1,1-1 0,0 1 0,0-2 0,5-3 27,-1 0 1,0-1 0,0 0-1,0 0 1,-1-1-1,0 1 1,4-9-1,7-11 118,141-187-101,-96 141-239,-59 71 74,-2 66-356,3 73 601,-1-131-60,0 0 0,0 0 1,1 0-1,0 0 0,3 7 0,-4-14-66,-1 0-1,1 0 1,-1 1-1,1-1 0,0 0 1,-1 0-1,1 1 1,-1-1-1,1 0 0,-1 0 1,1 0-1,0 0 1,-1 0-1,1 0 1,-1 0-1,1 0 0,-1 0 1,1 0-1,0 0 1,-1-1-1,1 1 0,-1 0 1,1 0-1,0-1 1,-1 1 6,7-3 16,-1 0-1,0-1 0,0 0 1,0 0-1,0 0 0,-1-1 1,0 0-1,0 0 0,5-6 1,4-3 0,19-20-60,38-36 106,-68 67-101,1-1 1,0 1 0,0 0-1,0 0 1,0 0-1,1 1 1,8-4 0,-11 5 9,0 1-1,0 0 1,0 0 0,0-1 0,0 1-1,0 0 1,0 1 0,0-1 0,0 0 0,0 0-1,0 1 1,-1-1 0,1 1 0,0 0 0,0 0-1,0 0 1,-1-1 0,1 1 0,0 1-1,-1-1 1,1 0 0,-1 0 0,3 3 0,1 1 2,1-1 1,-1 1 0,1-1 0,0 0 0,1 0 0,-1-1 0,8 3 0,-13-5 22,1 0 1,0-1-1,0 1 0,0-1 1,0 1-1,0-1 1,0 0-1,0 0 1,0 0-1,0 0 0,0 0 1,0 0-1,0 0 1,0-1-1,0 1 1,0-1-1,0 0 0,0 1 1,-1-1-1,1 0 1,0 0-1,0 0 1,-1 0-1,1 0 0,0-1 1,-1 1-1,0 0 1,1-1-1,1-2 1,2-2-10,-1-1 1,0 1-1,-1-1 1,1 0-1,-1 0 0,2-7 1,-4 11 3,0-1-1,-1 1 1,1-1-1,-1 1 1,1-1 0,-1 1-1,0-1 1,0 1-1,-1-1 1,1 1 0,-1-1-1,0 1 1,0 0-1,0-1 1,-2-3 0,3 6-25,0 0 1,-1 0 0,1 0 0,-1 0 0,0 0 0,1 0 0,-1 0 0,0 0-1,0 1 1,1-1 0,-1 0 0,0 0 0,0 1 0,0-1 0,0 0-1,0 1 1,0-1 0,-2 0 0,2 1 4,0 0-1,0 0 1,0 0 0,0 0-1,0 0 1,0 0 0,0 0-1,0 1 1,0-1 0,0 0-1,0 1 1,1-1 0,-1 1-1,0-1 1,0 1 0,0-1-1,-1 2 1,-1 1-4,-1 1 0,1-1-1,0 1 1,0 0 0,0 0 0,0 0-1,-2 6 1,0 1 1,1 1 0,0-1 0,0 1 0,2 0 0,-1 0 0,1 0 0,1 0 0,0 17 0,2 3 39,2-1-1,6 33 0,-7-51-155,1 0 1,0-1-1,1 0 0,0 0 1,7 15-1,-10-26-89,-1 0 0,1 0-1,-1 0 1,1 0 0,0 0 0,0 0 0,-1 0-1,1 0 1,0 0 0,0-1 0,0 1 0,0 0-1,0 0 1,1 0 0,-1-1 18,-1 0 0,1 0 0,0 0 0,-1 0 0,1 0 0,-1 0 0,1 0 0,0 0 0,-1 0 0,1 0 0,0 0 0,-1-1 0,1 1 0,-1 0 0,1 0 0,-1-1 0,1 1 0,-1 0 0,1-1 0,-1 1 0,1 0 0,-1-1 0,1 1 0,-1-1 0,1 1 0,-1-1 0,11-11-2411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1:14.2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397 718 5056,'-11'-13'1642,"10"12"-1475,0 1 0,0-1-1,0 0 1,-1 1 0,1-1-1,0 1 1,0-1 0,0 1-1,-1 0 1,1-1 0,0 1-1,-2 0 1,1-1 466,-9-2 345,0 0-1,0 1 1,0 0-1,0 1 1,0 0-1,-17 1 1,13 0-714,0 1 0,0 0 1,0 2-1,1-1 0,-1 2 0,1 0 0,0 0 1,0 2-1,0-1 0,-15 10 0,11-4-14,-21 17-1,35-25-220,0 0-1,1 1 0,-1-1 0,1 1 0,0-1 1,0 1-1,0 0 0,1 0 0,-1 0 0,1 1 1,-3 6-1,5-10-3,-1 0 1,1 0-1,0 0 1,-1 1-1,1-1 1,0 0 0,0 0-1,0 0 1,0 1-1,0-1 1,0 0-1,0 0 1,0 0-1,0 1 1,1-1-1,-1 0 1,0 0 0,1 0-1,-1 1 1,1-1-1,-1 0 1,1 0-1,0 0 1,-1 0-1,1 0 1,0 0 0,0 0-1,0-1 1,0 1-1,0 0 1,1 0-1,0 1 17,1-1 1,-1-1-1,1 1 0,0 0 0,-1-1 0,1 1 0,0-1 0,0 0 0,0 0 1,-1 0-1,1 0 0,3-1 0,35-6 205,-1-1 1,0-2-1,-1-2 1,64-29-1,-96 38-138,1-1-1,-1-1 0,1 1 0,7-8 1,-13 11-79,1-2 0,-1 1 0,0 0 0,0 0 0,0-1 1,0 1-1,-1-1 0,1 1 0,-1-1 0,1 0 0,-1 1 1,0-1-1,0 0 0,0 0 0,0-4 0,-1-3-2,-1 1 1,0-1-1,0 0 0,-1 0 0,0 1 0,-6-14 1,4 11-61,-1 0 1,-12-20 0,-3-7-30,11 21 124,1 3-21,2 0-1,-1 0 1,2 0-1,0 0 0,0-1 1,2 0-1,-2-18 1,4 25-28,0-1 1,2 0-1,-1 1 1,1-1-1,0 0 1,1 1-1,0-1 1,1 1 0,0 0-1,6-13 1,8-4 198,2 1 0,1 1 1,34-33-1,-34 36-167,2 1 0,0 2-1,1 0 1,37-22 0,-58 39-45,0-1 1,1 1-1,-1 0 0,1 0 0,-1 0 0,1 0 1,-1 1-1,1-1 0,0 0 0,-1 1 0,6 0 1,-6 0 8,-1 1 1,1-1-1,-1 1 1,1-1-1,-1 1 1,1 0-1,-1-1 1,1 1-1,-1 0 1,0 0-1,1 0 1,-1 0-1,0 1 1,0-1-1,0 0 1,0 0-1,0 1 1,0-1-1,0 0 1,-1 1-1,1-1 1,0 3-1,3 4 33,-1 0 0,0 0-1,-1 0 1,0 1 0,-1-1-1,2 18 1,0 59 177,-9 102 1,-26 86-59,-29 12 83,47-231-152,-3-1-1,-1-1 1,-3-1 0,-33 59 0,-9-8 446,53-87-367,-1 0-1,-1-1 1,0-1 0,-19 16-1,29-28-137,0 0 0,0 1 0,0-1 0,0 0 0,0 0 0,0 0 0,-4 1 0,6-2-28,0 0 1,0 0-1,-1 0 0,1 0 1,0 0-1,-1 1 0,1-1 1,0 0-1,-1 0 0,1 0 1,0 0-1,-1 0 0,1 0 1,0 0-1,-1-1 0,1 1 1,0 0-1,0 0 0,-1 0 1,1 0-1,0 0 0,-1 0 0,1-1 1,0 1-1,0 0 0,-1 0 1,1 0-1,0-1 0,0 1 1,0 0-1,-1 0 0,1 0 1,0-1-1,0 1 0,0 0 1,0-1-1,-1 1 0,1 0 1,0 0-1,0-1 0,0 1 1,0 0-1,0-1 0,0 0 0,1-14 148,-1 13-117,2-7-23,0 1 0,0 0-1,1 0 1,0 0 0,1 0 0,0 1 0,8-14 0,-4 8-19,139-205-469,-111 173-612,60-60 1,-71 81-1055,0 2 0,1 1 0,57-34 0,-19 24-803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7:3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6144,'0'6'2272,"5"-6"-1760,4 0-160,1 3 800,4 0-704,0 3-32,5-3-256,-5 2-64,-5 2-32,1 2-3424,-15 0 1824,-14-9-2336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7:3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563 105 6400,'0'4'2368,"25"-8"-1856,22-4-128,-5 8 2048,19 0-1408,11-6 800,3 3-1088,16 3 159,17-4-543,6 4-256,-11 7-96,-17-1 0,-14-3 0,-25 6-1055,-14 0 575,-10-6-3200,-13 2 2048</inkml:trace>
  <inkml:trace contextRef="#ctx0" brushRef="#br0" timeOffset="1">15 37 8128,'-14'0'3008,"19"-3"-2336,18-3-160,-4 3-384,9 3-160,10 0 160,4 3-64,2-3-6656,3-7 3616,0-13 896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7:3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6 3552,'0'0'82,"0"0"-1,0 0 1,0 0-1,0-1 1,0 1 0,0 0-1,0 0 1,0-1 0,0 1-1,0 0 1,0 0-1,0 0 1,0-1 0,0 1-1,0 0 1,0 0 0,-1 0-1,1-1 1,0 1-1,0 0 1,0 0 0,0 0-1,0-1 1,-1 1 0,1 0-1,0 0 1,0 0-1,0 0 1,-1 0 0,1 0-1,0 0 1,0-1 0,0 1-1,-1 0 1,1 0 0,0 0-1,0 0 1,-1 0-1,1 0 1,0 0 0,0 0-1,0 0 1,-1 0 0,1 0-1,0 0 1,0 0-1,-1 0 1,1 1 0,0-1-1,0 0 1,0 0 0,-1 0-1,1 0 1,0 0-1,0 0 1,0 0 0,0 1-1,-1-1 1,1 0 0,-19 14 222,8-5 328,-4 1-339,1 1 1,0 1-1,1 0 0,0 1 0,1 0 0,1 1 0,0 1 0,1 0 0,0 0 0,-13 29 0,-2 15 339,-30 103-1,50-145-590,-36 142 725,35-129-606,2 0 1,1 1 0,1 40-1,5-21 91,1-1 0,3 0-1,2-1 1,21 68-1,-21-89 43,2-1 0,16 30 0,-19-42-108,0-1 0,1 1 0,1-1 1,0-1-1,15 15 0,-25-27-196,1 1 0,-1-1-1,1 0 1,-1 1 0,1-1 0,-1 1 0,1-1 0,-1 0 0,1 0 0,-1 1-1,1-1 1,0 0 0,-1 0 0,1 0 0,0 1 0,-1-1 0,1 0 0,0 0-1,-1 0 1,1 0 0,-1 0 0,1 0 0,0 0 0,-1-1 0,1 1 0,0 0 0,-1 0-1,1 0 1,-1-1 0,1 1 0,0 0 0,-1-1 0,1 1 0,-1 0 0,1-1-1,-1 1 1,1-1 0,-1 1 0,1-1 0,-1 1 0,0-1 0,1 1 0,0-2-1,1-2-862,1-1-1,0 0 0,-1 0 0,2-6 1,-3 9 537,7-16-1860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7:36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9 5216,'8'-8'2321,"-8"8"-2298,0 0-1,0 0 1,1 0-1,-1 0 1,0 0-1,0 0 0,0 0 1,0 0-1,1 1 1,-1-1-1,0 0 0,0 0 1,0 0-1,0 0 1,0 0-1,0 1 0,1-1 1,-1 0-1,0 0 1,0 0-1,0 0 1,0 1-1,0-1 0,0 0 1,0 0-1,0 0 1,0 1-1,0-1 0,0 0 1,0 0-1,0 1 1,0 21 287,-4 15 427,-2 1 0,-1-1-1,-3 0 1,-13 37 0,-69 134 1280,83-190-1853,0 0 0,-2 0 1,0-1-1,-1-1 0,0 0 0,-2-1 0,1 0 0,-2-1 0,0-1 0,-1 0 0,0-1 0,-24 14 1,36-24-56,-1 1 0,1-1 0,-1 0 0,0 0 0,0-1 1,0 1-1,1-1 0,-1 0 0,0 0 0,-8-1 0,9 0-71,1 0-1,0-1 0,-1 1 0,1-1 1,0 0-1,0 0 0,0 0 1,0-1-1,0 1 0,0-1 0,0 1 1,0-1-1,0 0 0,1 0 1,-1-1-1,1 1 0,-3-3 0,3 3-54,0 0-1,1-1 0,-1 1 1,1 0-1,-1 0 0,1-1 0,0 1 1,0-1-1,0 1 0,0-1 0,0 0 1,0 1-1,1-1 0,0 0 0,-1 1 1,1-1-1,0 0 0,0 0 0,1 1 1,-1-1-1,0 0 0,1 1 1,0-1-1,-1 0 0,1 1 0,0-1 1,0 1-1,1-1 0,-1 1 0,1-1 1,-1 1-1,3-3 0,0 1-23,-1 0 1,1 0-1,0 0 0,0 1 0,1-1 1,-1 1-1,1 0 0,0 0 0,-1 1 1,1-1-1,0 1 0,1 0 0,-1 1 1,0-1-1,10-1 0,-8 3 38,0 0 1,1 1-1,-1-1 0,0 1 1,0 0-1,0 1 0,-1 0 1,1 0-1,7 4 0,11 5 346,24 16-1,-16-9 125,-4-3-302,-1 1-1,-1 1 1,-1 2-1,0 0 1,45 46-1,-67-60-1258,5 6-1397,-7-1-2046,-2-1 1577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7:3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31 142 2304,'0'-1'157,"0"0"1,0 0-1,0 0 0,0 1 1,0-1-1,0 0 0,0 0 1,0 0-1,0 1 0,0-1 1,0 0-1,0 0 0,1 1 1,-1-1-1,0 0 0,1 0 1,-1 1-1,0-1 0,1 0 1,-1 1-1,1-1 0,-1 0 0,1 1 1,-1-1-1,1 1 0,0-1 1,-1 1-1,1-1 0,1 0 1,-2 1-78,0 0 0,0 0 0,0-1 1,0 1-1,0 0 0,0 0 0,0 0 0,0-1 0,0 1 1,0 0-1,0 0 0,0 0 0,0-1 0,0 1 0,0 0 1,0 0-1,0 0 0,0 0 0,0-1 0,0 1 1,-1 0-1,1 0 0,0 0 0,0 0 0,0-1 0,0 1 1,0 0-1,0 0 0,-1 0 0,1 0 0,0 0 1,0 0-1,0 0 0,0-1 0,-1 1 0,1 0 0,-6-4 1306,4 4-1353,1 0 0,0 0 0,0 0 0,-1 0 0,1 1 0,0-1 0,0 0 1,0 1-1,0-1 0,0 0 0,-1 1 0,1-1 0,0 1 0,0 0 0,0-1 0,0 1 1,0 0-1,0 0 0,1 0 0,-1 0 0,-1 1 0,1 0 8,0-1 0,0 1-1,0 0 1,1 0 0,-1 0 0,0 0 0,1 0-1,0 0 1,-1 1 0,1-1 0,0 3 0,1 1 87,-1-1 0,1 1 1,0-1-1,0 0 0,0 0 1,1 1-1,0-1 0,0 0 1,5 7-1,-4-7 141,0-1 0,0 1 0,8 7 0,-10-11-210,0 0 0,0-1 1,0 1-1,0 0 0,0 0 0,0-1 0,0 1 1,0 0-1,1-1 0,-1 0 0,0 1 0,0-1 1,0 1-1,1-1 0,-1 0 0,0 0 0,0 0 1,1 0-1,-1 0 0,0 0 0,2 0 1,-1-1 7,0 0 0,1 0 0,-1 0 0,0 0 0,1 0 0,-1 0 0,0-1 0,0 1 0,0-1 0,-1 0 1,1 1-1,0-1 0,0 0 0,-1 0 0,1 0 0,-1 0 0,0 0 0,0-1 0,0 1 0,0 0 1,0-1-1,0 1 0,0 0 0,-1-1 0,1 1 0,-1-1 0,0-3 0,1-1-51,-1 0 0,0 0 0,-1-1 0,0 1-1,0 0 1,-1 0 0,0 0 0,-5-12 0,5 14-85,2 3 59,-1 1 0,0-1 0,1 1 0,-1-1 0,0 1 0,0 0 0,0-1 0,0 1 1,0 0-1,-1 0 0,1 0 0,0-1 0,-3 0 0,4 1 41,0 1 0,0 0 0,0 0 0,0-1 0,0 1-1,0 0 1,0 0 0,0-1 0,0 1 0,0 0 0,0-1 0,0 1 0,0 0 0,0 0 0,0-1 0,1 1 0,-1 0 0,0 0 0,0-1 0,0 1 0,0 0 0,1 0 0,-1 0 0,0-1-1,0 1 1,0 0 0,1 0 0,-1 0 0,0 0 0,0-1 0,1 1 0,17-12 857,-9 7-662,0 0-1,17-7 0,13 1-49,0 0-1,0 3 0,1 1 0,-1 2 1,2 2-1,53 3 0,-85 0-138,1 1 1,-1 1-1,1 0 0,-1 0 1,0 1-1,0 0 0,0 0 1,0 1-1,0 0 0,-1 1 1,0 0-1,0 0 0,0 1 1,0 0-1,-1 0 0,0 1 1,-1 0-1,1 0 0,-1 1 1,9 14-1,-10-12 82,1-1 0,1-1-1,-1 1 1,1-1 0,1 0 0,9 8-1,-13-14-75,-1 1-1,1 0 1,0-1-1,0 1 0,0-1 1,0 0-1,0-1 1,0 1-1,0-1 0,1 1 1,-1-1-1,1-1 1,-1 1-1,0-1 0,1 1 1,0-1-1,5-1 1,26-6-2800,4-1-5483,-17 6 4288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7:3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6880,'1'-1'167,"-1"1"0,0 0-1,0 0 1,0 0 0,1 0 0,-1 0 0,0 0 0,0 0 0,1 0-1,-1 0 1,0 0 0,0 0 0,1 0 0,-1 0 0,0 0 0,0 0 0,1 0-1,-1 0 1,0 0 0,0 0 0,1 0 0,-1 0 0,0 0 0,0 0 0,1 0-1,-1 1 1,0-1 0,0 0 0,0 0 0,1 0 0,6 10 1311,1 14-380,-5-8-615,-1 0-1,-1 0 1,-1 0 0,-3 30-1,1-13-149,-13 171 694,2-19-672,12-169-273,-1 10 54,2 0 0,3 36 0,-3-60-235,0 0-1,1 0 0,-1-1 0,0 1 0,1 0 0,-1-1 0,1 1 0,0 0 0,-1-1 0,1 1 1,0-1-1,0 1 0,0-1 0,0 0 0,2 2 0,-2-2-88,0 0-1,0-1 1,0 1 0,0-1-1,0 1 1,0-1-1,0 0 1,0 1 0,0-1-1,0 0 1,1 0 0,-1 0-1,0 0 1,0 0 0,0 0-1,0 0 1,2 0-1,2-2-742,0 1-1,0-1 0,-1 0 0,1 0 0,-1-1 0,0 1 1,0-1-1,7-5 0,13-10-2220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7:3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18 114 8064,'-15'-12'2592,"15"12"-2518,0-1 1,-1 1 0,1-1 0,0 1 0,0 0-1,-1-1 1,1 1 0,0-1 0,0 1 0,0-1-1,0 1 1,-1-1 0,1 1 0,0-1 0,0 1-1,0-1 1,0 1 0,0-1 0,0 1 0,0-1 0,1 1-1,-1-1 1,0 1 0,0-1 0,0 1 0,0-1-1,1 1 1,-1 0 0,0-1 0,0 1 0,1-1-1,-1 1 1,0 0 0,1-1 0,-1 1 0,0-1-1,1 1 1,0 0 0,8-7 458,1 0 0,0 1 0,1 1 0,0-1 0,12-3 0,58-15 791,-55 18-1044,0 1-1,0 1 1,40-2-1,-55 6-238,1 1 0,-1 0 0,-1 0 0,1 1 1,0 0-1,0 1 0,-1 1 0,1-1 0,-1 1 0,0 1 0,10 6 0,-13-7 27,0 1 1,0 0-1,0 1 1,-1-1-1,0 1 0,0 0 1,9 13-1,-13-16-21,0 0 0,0 0-1,0 1 1,-1-1 0,0 1 0,0-1 0,0 1-1,0 0 1,0-1 0,-1 1 0,1 0-1,-1-1 1,0 1 0,0 0 0,-1 0 0,1-1-1,-1 1 1,1 0 0,-4 6 0,3-6 8,-1-1 1,1 1 0,-1-1-1,0 0 1,-1 1 0,1-1-1,0 0 1,-1 0 0,0 0-1,0 0 1,0-1 0,0 1-1,0-1 1,0 0 0,-1 0-1,1 0 1,-1 0 0,1-1-1,-1 1 1,0-1-1,0 0 1,1 0 0,-1 0-1,-8 0 1,1 0-37,0-1 0,0 0-1,0-1 1,0 0 0,0-1 0,0 0-1,-18-6 1,25 7-371,1 0 0,-1-1 0,1 1 0,-1-1 0,1 0 0,0 0 0,-1 0 0,1 0 0,0-1 0,1 0 0,-1 1 0,-4-6 0,5-1-1546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7:3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6880,'0'0'74,"0"-1"-1,0 1 1,0 0 0,0 0 0,0 0 0,0 0-1,0-1 1,0 1 0,0 0 0,0 0 0,1 0 0,-1 0-1,0-1 1,0 1 0,0 0 0,0 0 0,0 0-1,0 0 1,1 0 0,-1 0 0,0 0 0,0-1-1,0 1 1,0 0 0,0 0 0,1 0 0,-1 0 0,0 0-1,0 0 1,0 0 0,0 0 0,1 0 0,-1 0-1,0 0 1,0 0 0,1 0 0,11 2 1231,19 8-483,-19-5-187,11 2 54,0 1-1,0 2 1,-1 0 0,-1 1 0,1 1-1,20 17 1,-24-14-290,-2 2 1,0 0-1,-1 0 0,0 1 1,-2 1-1,0 1 0,19 38 1,-11-10 37,-2 1 0,-1 0 1,-4 2-1,17 95 0,-27-106-340,-1 0 0,-4 54 0,1-91-94,-1 41 43,-2 1-1,-2-1 1,-2 0 0,-24 81 0,21-94-111,-3 0 1,0-1-1,-2-1 0,-1 0 0,-32 42 1,32-50-847,-1-1-1,-2-1 1,1-1 0,-29 21 0,-46 28-8171,57-40 5002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7:40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181 139 2656,'0'-14'2672,"0"6"-1233,0 0 0,0 1 0,-3-14 0,3 19-1262,-1-1 0,0 1 0,0 0 0,1-1 0,-2 1-1,1 0 1,0 0 0,0 0 0,-1 0 0,1 0 0,-1 0 0,0 0 0,1 0-1,-1 0 1,-3-1 0,-5-4 55,0 0-1,0 1 0,0 1 1,-14-6-1,17 9-281,0 0 0,0 0 0,0 1 0,0 0 0,0 0 0,0 1 0,-14 0 1,1 3-31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8:12.714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1017 196 2720,'0'0'79,"0"0"0,1 0 1,-1 0-1,1 0 0,-1 0 1,0 0-1,1 0 0,-1 0 0,0 0 1,1 0-1,-1 0 0,0 0 1,1 0-1,-1-1 0,0 1 0,1 0 1,-1 0-1,0 0 0,1 0 1,-1-1-1,0 1 0,1 0 0,-1 0 1,0-1-1,0 1 0,1 0 1,-1 0-1,0-1 0,-2-10 2894,-1 3-2709,2 4-151,0 0-1,-1-1 1,0 1 0,1 0 0,-2 0 0,1 0-1,0 0 1,-1 0 0,0 0 0,0 1 0,0-1-1,0 1 1,0 0 0,-1 0 0,1 0-1,-1 0 1,0 0 0,0 1 0,-4-2 0,-9-2 63,11 4-30,0 0 0,-1-1 0,1 0 0,-7-4 0,7 3-44,-1 0-1,1 1 1,-12-4-1,15 6-99,0 0 0,0 1 0,0-1 0,-1 0 0,1 1-1,0 0 1,0 0 0,0 0 0,0 0 0,-4 1 0,1 0-3,0 0-1,-1-1 1,1 1-1,-10-1 1,9-1 15,1 1-1,-1 1 1,-10 1 0,-3 3 49,2 2 0,-1 0 1,1 1-1,0 1 0,0 0 0,-28 22 1,29-18-40,0 2 0,1 0 0,1 0 0,0 2 0,1 0 0,1 0 0,-16 29 0,18-28 228,2 1 0,-13 37 1,18-47-174,1 0 0,-1-1 0,0 1 0,-8 9 0,5-2 67,6-13-158,0-1 0,0 1 0,0-1 0,0 0 0,-1 1 0,1-1 0,-1 0 0,0 0 0,-2 3 0,-13 16 255,8-7-208,0-4-62,6-7 27,1-1 1,0 1-1,0-1 1,0 1-1,0 0 0,0 0 1,1 0-1,0 0 1,-1 0-1,1 0 1,-1 6-1,1-6 0,0-1 0,0 1 0,0-1 0,0 1 0,-1-1 0,1 0 0,0 1 0,-1-1 0,0 0 0,-3 3 0,-8 13-10,-4 14 10,16-28 4,-1-1 1,1 0-1,-1 0 1,1 1-1,0-1 1,0 1 0,1-1-1,-1 1 1,1-1-1,-1 1 1,1 3-1,-3 20 48,3-26-31,-1 0 0,1 0-1,0 0 1,0 0 0,0 0 0,-1 0-1,1 0 1,0-1 0,0 1 0,0 0-1,0 0 1,1 0 0,-1 0 0,0 0-1,0 0 1,0 0 0,1 0 0,-1 0-1,1 0 1,-1 0 0,0-1 0,1 1-1,0 0 1,-1 0 0,1-1-1,0 2 1,0-1 214,5-5 677,-2 1-811,0-1-1,0 1 1,0-1 0,0 0 0,-1 0 0,0 0-1,0 0 1,0-1 0,0 1 0,-1-1 0,1 0-1,-1 0 1,2-7 0,2-9-108,7-42 0,3-4 145,0 0-20,28-153-529,-42 210 388,0 0 0,1 1-1,0-1 1,1 1 0,0 0-1,0 0 1,1 0 0,0 0-1,1 1 1,0 0 0,0 0-1,1 1 1,-1-1 0,2 1-1,-1 1 1,1 0 0,0 0-1,0 0 1,1 1 0,0 0-1,0 1 1,0 0 0,19-6 0,-15 6-4,59-20 485,-65 21-396,-11 4-108,-16 0-60,10 0 109,-1 0-1,1 1 1,-1 0 0,1 1 0,0 0 0,-16 6-1,7-1 64,9-4-71,0 0 0,0 1 0,1 1 0,0 0-1,-10 8 1,-40 39-97,38-29 58,0 1 0,2 0 1,1 1-1,-24 47 0,18-21 64,17-37-65,0 1 0,-1-1 0,-14 22 0,19-33 55,0 0-1,0 1 0,1 0 1,0 0-1,0 0 0,0 0 1,-2 9-1,-2 5-47,-1 1 93,5-17-54,0 1 0,1-1-1,-1 1 1,1-1 0,0 1-1,0 0 1,0 0 0,1 0-1,-1 0 1,1 0 0,0-1-1,0 1 1,1 4-1,0 2 0,0-1 0,0 0 0,-1 0 0,-1 16 0,0 2 86,1-16-86,1 1 0,0-1 0,1 0 0,4 15 0,45 163 245,-33-134-144,-7-22 31,-8-25-114,-2-6 323,-1-13 443,0-13-515,1-14-137,-2 0 1,-2 0 0,-9-47 0,4 42-20,3 17-84,-15-46 0,17 63-33,-1 0 1,1 0 0,1 0-1,0-1 1,0 1 0,1-1-1,0 1 1,0-1 0,1 1-1,1-1 1,-1 1 0,2-1-1,-1 1 1,1-1 0,4-8-1,37-81-221,-13 33 130,-29 65-247,-4 5 286,-4 6 76,-1 4-67,-1-1 0,-18 22 0,-1-1-127,-23 25-55,19-24 111,-9 8 142,27-30-73,0 2 0,-20 27 1,32-38 35,0-1-1,0 1 1,0-1 0,1 1 0,-1 0 0,1-1-1,0 1 1,0 0 0,0 0 0,1 0 0,0 0-1,-1 0 1,2 5 0,0 3-7,1 1 0,7 23-1,-3-17 91,17 82-76,-20-88 86,-2 1 0,1 18 0,-2-31 91,-1-8 666,-13-51-303,11 48-532,1 0 0,0-1 0,0 1 0,1 0 0,0-1 0,1 1 0,1 0 0,-1-1 1,1 1-1,1 0 0,0 0 0,1-1 0,-1 2 0,2-1 0,0 0 0,0 1 0,0-1 0,1 1 0,1 0 1,0 1-1,0-1 0,8-8 0,25-23-19,-9 9-59,-2-1 0,39-56-1,39-90 120,-92 151-77,2-5-39,2 1 1,34-45 0,-46 68 57,2-1 1,-1 2-1,1-1 0,0 1 0,1 0 1,-1 1-1,1 0 0,1 0 0,-1 1 1,1 0-1,0 1 0,19-6 0,107-19 40,-111 26-82,1 1 0,0 1 1,35 2-1,-3 1-123,-45-3 214,1 1 0,0 1 0,-1 0 0,1 1 0,0 1 0,12 3 0,-8 0-113,-10-3 65,0-1 1,1 1 0,-1 1-1,0 0 1,0 0 0,-1 1-1,9 5 1,-7-2 80,1 0 1,13 6 0,2 2-138,98 61-175,-116-70 255,1 0 0,-1 0 0,0 0 0,9 14 0,14 14 190,-8-11-162,20 29 0,-20-25-92,43 42-70,-22-26 210,-36-35-93,-1 1-1,0 0 1,0 1-1,-1-1 0,-1 1 1,4 12-1,-5-12 8,0-1 1,-1 1-1,0 0 0,0 17 1,-2 48 174,-1-29-341,1-30 278,1 0 0,6 31 0,-6-30 491,-2-28-172,7-67-233,-7 30-38,-13-79 0,-3 57-166,13 43-22,-2 1-1,-1-1 0,-1 1 0,-13-28 0,-4-14 29,19 47 57,6 18-73,0 0 1,-1 0-1,1 0 1,-1 0 0,1 0-1,-1 0 1,0 0-1,0 1 1,0-1 0,0 0-1,0 0 1,-2-2-1,1 2-104,5 18-330,-1 39 261,3 0 1,12 56-1,-6-69 191,0 8-20,-8-26 6,-1 2-1,-1-1 0,-2 0 0,-4 36 0,2-21 128,3-30-81,-1 0-1,0 0 1,-1 0-1,-5 18 1,-20 72-331,15-51 450,3-21-136,0-1 1,-3-1-1,-17 33 0,21-47-24,-1 0 0,0 0 1,-1-1-1,-1-1 0,-17 16 0,15-14 102,-7 8 25,17-16-86,-1 0 0,0 0 0,0-1 0,-1 1 0,1-1 0,-1 0 0,1 0 0,-8 3 0,0 0-154,-65 27 224,51-21-141,19-8 121,0 0-1,-15 5 1,4 0-215,15-7 93,0 0 1,-1 0-1,1 0 0,-1-1 0,-3 2 0,-15 6 150,-9 3 54,-63 13-289,44-8 75,7-6 115,-75 27 0,93-28-46,-32 13-142,26-11 235,-36 11-1,60-21-95,1-1 0,-1 0 0,1-1 0,-1 1-1,1-1 1,-1-1 0,1 1 0,-1-1-1,1 0 1,-1-1 0,1 1 0,0-1 0,0-1-1,-7-2 1,0-4 35,1-1 0,0 0-1,1 0 1,0-2 0,-10-11 0,1 0 51,10 10-93,-1-1-1,2 0 0,0-1 0,-12-27 1,5 10 145,-1-2-103,-36-62-154,8 22 101,23 36-8,11 19-16,0 1 0,-22-27 0,32 44 9,1 0 0,-1 1 0,0-1 0,0 0 0,1 1 0,-1-1 0,0 0 0,0 1 0,0-1 0,1 1 0,-1-1 0,0 1 0,0 0 0,0-1 0,-1 1 0,1 0 1,1 0-1,-1 0 0,1 0 0,-1 0 0,1 0 0,-1 0 1,1 1-1,0-1 0,-1 0 0,1 0 0,-1 0 1,1 1-1,0-1 0,-1 0 0,1 0 0,0 1 1,-1-1-1,1 0 0,0 1 0,-1-1 0,1 1 0,0-1 1,-1 1-1,0 2-10,0 0-1,0 0 1,0 0 0,0 0 0,1 0-1,-1 0 1,1 0 0,0 0 0,0 3-1,0 8-3,2-1 0,0 0-1,0 0 1,1 0 0,1 0-1,0 0 1,0-1 0,2 1-1,-1-1 1,2-1 0,-1 1-1,2-1 1,-1 0 0,2-1-1,-1 1 1,12 9 0,-7-8 52,-1-1 0,1-1 0,1 0 1,0-1-1,0 0 0,1-1 0,0-1 0,0 0 0,1-1 1,0 0-1,0-2 0,25 5 0,-16-8 41,0-1 0,0 0 0,1-2 1,45-10-1,-54 9-65,29-5 108,-1-2 0,0-2-1,75-32 1,-97 34-103,-2-1-1,1-1 1,-1-1-1,-1-1 1,0-1-1,-2 0 1,1-1-1,29-36 1,-20 13 65,-1-1 0,-2 0 1,-2-3-1,26-67 0,-44 96 24,6-24-1,-8 28-63,-1 2-19,-1 1 0,1 0 0,-1 0-1,0-8 1,-1 13-22,0 0 1,0 0-1,-1 0 0,1 1 0,0-1 0,0 0 0,-1 0 0,0 0 0,1 1 0,-1-1 0,0 0 0,0 0 0,1 1 0,-1-1 0,-1 1 0,1-1 0,0 1 0,0-1 0,0 1 0,-1 0 0,-1-2 0,1 2-9,1 1 0,-1-1 0,1 1 0,-1 0 0,1-1 0,-1 1 0,1 0 0,-1 0 0,1 0 0,-1 0 0,1 0 0,-1 0 0,1 0 0,-1 1 0,1-1 1,-1 0-1,1 1 0,-1-1 0,1 1 0,-2 1 0,-32 18-232,34-20 253,-20 16-82,1 0-1,-31 33 1,-35 46-127,62-68 292,-5 7-134,2 0 0,0 1 1,-31 59-1,56-89 40,-1 0-1,1 0 1,1 0 0,-1 0-1,1 1 1,0-1-1,-1 6 1,2-9 16,0 0 0,0 1 0,0-1 0,0 0 0,0 0 1,1 0-1,-1 0 0,1 0 0,-1 0 0,1 0 0,0 0 0,0 0 0,0 0 0,0 0 0,0 0 0,0 0 0,0 0 1,1-1-1,1 3 0,0-2 27,0 0 0,0 1 0,0-1 0,0-1 0,1 1 0,-1 0 0,1-1 1,-1 0-1,1 0 0,0 0 0,-1 0 0,5 0 0,-1 0 12,0-1-1,0 0 1,0 0 0,0-1-1,13-3 1,-4-1 0,0 0 1,-1-1-1,0 0 1,24-15-1,-17 7-18,0-2-1,34-30 1,30-42 51,-60 60-12,-10 12-48,5-6 22,0 0 1,-1-2 0,31-49 0,-50 72-46,1-3-2,0 1-1,-1-1 1,1 1 0,1-8-1,-3 11 6,1-1 1,-1 1-1,0-1 0,0 0 0,0 1 0,0-1 1,0 1-1,0-1 0,0 1 0,0-1 1,0 1-1,0-1 0,-1 1 0,1-1 0,0 1 1,0-1-1,0 1 0,0-1 0,-1 1 0,1-1 1,0 1-1,-1-1 0,1 1 0,0 0 1,-1-1-1,1 1 0,-1-1 0,1 1 0,0 0 1,-1-1-1,1 1 0,-1 0 0,1 0 0,-1-1 1,1 1-1,-1 0 0,1 0 0,-1 0 0,1 0 1,-1 0-1,1 0 0,-1 0 0,1 0 1,-1 0-1,0 0 0,1 0 0,-1 0 0,-3 0-13,-1 1 0,1-1-1,0 1 1,0 0 0,0 0-1,0 1 1,0-1-1,0 1 1,1 0 0,-1 0-1,0 0 1,1 0 0,0 1-1,-6 4 1,-4 6-25,0 1 0,-12 16 0,21-24 25,-74 95-184,-24 30 75,94-121 106,2-4 30,0 0-1,1 1 0,0 0 1,0 0-1,1 1 0,0-1 1,-5 14-1,8-20-5,1 0 0,0-1 1,-1 1-1,1 0 0,0 0 0,0-1 0,0 1 0,0 0 1,0 0-1,0-1 0,0 1 0,0 0 0,0 0 0,0 0 1,0-1-1,0 1 0,1 0 0,-1 0 0,0-1 0,0 1 1,1 0-1,-1-1 0,1 1 0,-1 0 0,0-1 0,1 1 0,-1 0 1,1-1-1,0 1 0,-1-1 0,1 1 0,-1-1 0,1 1 1,0-1-1,0 0 0,1 1 0,0 0 7,0-1 0,0 0 0,0 1 0,1-1 0,-1 0 0,0 0 0,0-1 0,1 1 0,-1 0 0,0-1 0,0 1 0,4-2 0,11-7 20,-1 0 0,1-1 0,-2 0-1,30-25 1,-32 24-31,125-104 31,33-25 325,-141 119-634,-56 49 99,11-13 142,-118 129-122,73-74 237,-84 72 0,136-137 57,4-7-13,4 2-118,0-1 1,0 0-1,0 0 1,0 1-1,0-1 1,0 0-1,0 0 1,0 1-1,0-1 1,1 0 0,-1 0-1,0 1 1,0-1-1,1 0 1,-1 0-1,12-23 25,21-42-61,60-92 0,-61 116 71,-20 29-39,-2 0 1,0-1 0,0-1-1,14-30 1,-24 44-7,0 0 1,1 1-1,-1-1 0,0 0 0,0 0 0,1 0 1,-1 0-1,0 0 0,0 1 0,0-1 1,0 0-1,0 0 0,-1-1 0,1 2 4,0-1 0,0 1 0,0 0 0,0 0 0,-1-1 0,1 1 0,0 0 0,0 0 0,0 0 0,-1-1 0,1 1 0,0 0 0,0 0 0,-1 0 0,1-1 0,0 1 0,0 0 0,-1 0 0,1 0 0,0 0 0,0 0 0,-1 0 0,1 0 0,0 0 0,-1 0 0,1 0 0,-2 0-3,0 0 1,0 0 0,0 1 0,0-1-1,0 1 1,0 0 0,0 0 0,0-1-1,1 1 1,-1 0 0,-2 2 0,-10 8-81,-24 25 1,16-15 36,-35 33-57,-98 73 0,-107 28 56,157-97 91,-4 0 80,99-53-109,6-3 7,1 0 0,-1 0 0,1 0 0,-1-1 0,0 1 0,0-1 0,0 0 0,1 0 0,-1 0 0,-6 0 0,1-4 71,8-3-49,12-11-2,22-15 2,207-183-70,168-107-21,-176 157 117,-221 156-83,-11 9 9,0 0 0,1-1-1,-1 1 1,0 0 0,0 0 0,0 0 0,0 0 0,0 0-1,0 0 1,0 0 0,0 0 0,0 0 0,0-1 0,0 1-1,0 0 1,0 0 0,1 0 0,-1 0 0,0 0 0,0 0-1,0 0 1,0-1 0,0 1 0,0 0 0,0 0 0,0 0-1,0 0 1,0 0 0,0 0 0,0 0 0,0-1-1,-1 1 1,1 0 0,0 0 0,0 0 0,0 0 0,0 0-1,0 0 1,0 0 0,0-1 0,0 1 0,0 0 0,0 0-1,0 0 1,-1 0 0,-1 0-47,-1 0 0,0 0 0,1 0 0,-1 1 0,1-1 0,-1 1 0,0-1 0,-4 3 0,-29 12-63,0 2-1,-35 21 0,63-33 85,-314 204 133,232-147-44,69-48-49,-141 94 200,155-103-170,0-1-1,0 0 0,0-1 0,-1 1 1,-12 2-1,20-5-36,0-1 0,0 0 0,-1 0 0,1 0 0,0 0 0,0 0 0,0 0 0,-1 0 0,1 0 1,0 1-1,0-1 0,0 0 0,-1 0 0,1 0 0,0 0 0,0 0 0,0 0 0,-1 0 0,1 0 0,0 0 0,0-1 1,0 1-1,-1 0 0,1 0 0,0 0 0,0 0 0,0 0 0,-1 0 0,1 0 0,0 0 0,0 0 0,0-1 0,0 1 1,-1 0-1,1 0 0,0 0 0,0 0 0,0 0 0,0-1 0,0 1 0,0 0 0,-1 0 0,1 0 0,0-1 0,0 1 0,0 0 1,6-13 53,0 4-45,0 0 0,10-8-1,40-38-50,80-60 0,239-163-50,-331 248-204,-199 152-391,69-56 672,-212 185 247,53-30-250,203-181 315,42-40-295,-1 0 0,1 0 1,0 0-1,0 0 0,0 0 0,0 0 1,0 0-1,0 0 0,-1 0 0,1 0 0,0 1 1,0-1-1,0 0 0,0 0 0,0 0 0,0 0 1,-1 0-1,1 0 0,0 0 0,0 0 1,0 0-1,0-1 0,0 1 0,0 0 0,-1 0 1,1 0-1,0 0 0,0 0 0,0 0 0,0 0 1,0 0-1,0 0 0,0 0 0,-1 0 1,1 0-1,0 0 0,0-1 0,0 1 0,0 0 1,0 0-1,0 0 0,0 0 0,0 0 0,0 0 1,0-1-1,0 1 0,0 0 0,0 0 0,0 0 1,0 0-1,0 0 0,0 0 0,0-1 1,0 1-1,0 0 0,0 0 0,0 0 0,0 0 1,0 0-1,0 0 0,0-1 0,0 1 0,0 0 1,0 0-1,0 0 0,0 0 0,0 0 1,0-1-1,7-16 126,5-2-124,0 1-1,1 0 0,23-23 1,43-37-52,115-88 1,-148 131 24,283-230-91,-313 249 200,15-17 0,-62 44-846,-250 148 652,209-109 33,3 2 0,-101 100 0,137-119 110,20-18 62,-1-1 1,-31 23 0,44-37-87,0 1-1,1-1 1,-1 0 0,1 1-1,-1-1 1,0 0 0,1 1-1,-1-1 1,0 0 0,1 0-1,-1 0 1,0 1 0,1-1-1,-1 0 1,-1 0 0,2-1-7,-1 1 0,1 0 0,0-1 0,-1 1 1,1 0-1,0-1 0,0 1 0,0-1 0,-1 1 0,1 0 1,0-1-1,0 1 0,0-1 0,0 1 0,0-1 0,0 1 1,-1-1-1,1 1 0,0-1 0,1 1 0,-1 0 0,0-1 1,0 1-1,0-1 0,0 1 0,0-1 0,0 1 0,0-1 1,1 1-1,-1 0 0,0-1 0,3-10 10,1 1 0,-1 0 0,2 1 0,-1-1 0,1 1 0,1 0 0,6-10 0,9-5-18,0 0-1,45-36 1,61-36-130,-24 32 58,231-205 164,-302 239-178,46-52 0,-72 75-119,-6 10 103,-9 13 5,1-5 86,0-1 0,-1 0 0,-20 18 0,13-13 11,-17 15-30,-1-2 0,-63 41 0,20-17 16,61-40 22,-79 54 2,-88 83 0,97-61-50,16-15 116,66-68 2,-1-1 1,0 0-1,0 0 1,-7 4 0,12-8-71,-1 1 1,1-1 0,0 0-1,0 0 1,-1 0-1,1 0 1,0 0 0,-1 1-1,1-1 1,0 0 0,-1 0-1,1 0 1,0 0 0,-1 0-1,1 0 1,0 0 0,-1 0-1,1 0 1,0 0 0,-1 0-1,1 0 1,0 0-1,0-1 1,-1 1 0,1 0-1,0 0 1,-1 0 0,1 0-1,-1-1 1,1 0 1,0 0 0,-1 1 0,1-1 0,0 0 0,0 0 0,0 0 0,0 0 0,0 0-1,0 0 1,0 0 0,0 0 0,0 0 0,1 0 0,-1 0 0,1-1 0,2-6 1,0 0-1,0 1 1,1-1 0,0 1-1,1 0 1,-1 0 0,1 1-1,1-1 1,7-7-1,-7 8-3,26-26 20,1 2 0,1 0 0,51-31 0,-39 27-29,47-36-87,-41 29 127,-1-1-1,61-67 1,-29 7 152,-63 76-291,-6 11-37,-14 15 137,0 0 1,0 0-1,0 0 1,0 0-1,0 0 1,0 0-1,0 0 1,0 0-1,0 0 1,0 1-1,0-1 1,0 0 0,0 0-1,0 0 1,-1 0-1,1 0 1,0 0-1,0 0 1,0 0-1,0 0 1,0 0-1,0 0 1,0 0-1,0 0 1,0 0-1,0 0 1,0 0-1,0 0 1,0 1-1,0-1 1,0 0-1,0 0 1,0 0-1,0 0 1,0 0 0,0 0-1,0 0 1,1 0-1,-1 0 1,0 0-1,0 0 1,0 0-1,0 0 1,0 0-1,0 0 1,0 0-1,0 0 1,0 0-1,0 0 1,0 0-1,0 0 1,0 0-1,0 1 1,0-1-1,0 0 1,-10 13-114,-1 0 81,0-1 0,-1 0 0,-1 0 0,-18 13-1,-49 23-22,-99 45-1,-101 62-80,258-140 92,15-10 153,0 0-1,-1 0 1,1-1 0,-1 0-1,-15 6 1,22-10-101,1 0-1,0 0 1,0 0 0,-1 1-1,1-1 1,0 0 0,-1 0-1,1 0 1,0 0-1,-1 0 1,1 0 0,-1 0-1,1 0 1,0 0 0,-1 0-1,1 0 1,0 0 0,-1 0-1,1 0 1,0 0 0,-1 0-1,1 0 1,0 0-1,-1 0 1,1 0 0,0-1-1,-1 1 1,1 0 0,0 0-1,-1 0 1,1-1 0,0 1-1,0 0 1,-1 0 0,1-1-1,0 1 1,0 0-1,0-1 1,-1 1 0,1 0-1,0 0 1,0-1 0,0 1-1,0 0 1,0-1 0,0 1-1,-1-1 1,1 1 0,0 0-1,0-1 1,0 1-1,0 0 1,0-1 0,0 1-1,1 0 1,-1-1 0,0 1-1,0 0 1,0-1 0,9-20 95,-2 10-114,1 0 0,-1 1 0,2 0 0,13-12 0,43-33-112,-28 24 82,36-33 60,69-77 0,-134 132-11,0 0 0,-1 0 1,0 0-1,8-18 0,-15 27-5,1-1 0,-1 1 0,0 0 0,1-1 0,-1 1 0,0-1 0,0 1 0,0-1 0,0 1 0,1-1 0,-1 1 0,0-1 0,0 1 0,0-1-1,0 1 1,0-1 0,0 1 0,0-1 0,0 1 0,-1-1 0,1 0 0,0 1 0,-1 0 0,1 0 1,0 0-1,-1 0 0,1 0 0,0 0 0,-1 0 0,1 0 0,0 0 0,-1 0 0,1 0 0,0 0 1,-1 0-1,1 0 0,0 0 0,-1 0 0,1 0 0,0 0 0,-1 0 0,1 0 0,-1 1 0,-31 17-12,22-12-3,-223 154-328,101-64 222,61-44 167,-33 22 132,95-67-118,9-7-57,0 0 0,0 0-1,0 0 1,0 0 0,0 0 0,0 0-1,0 0 1,0 0 0,0 0 0,1 0-1,-1 0 1,0 0 0,0 0 0,0 0-1,0 0 1,0 0 0,0 0 0,0 0-1,0 0 1,0 0 0,0 0-1,0 0 1,0 0 0,0 0 0,0 0-1,0 0 1,0 0 0,0 0 0,0 0-1,0 0 1,0 0 0,0 0 0,0 0-1,0 0 1,0 0 0,0 0 0,0 0-1,0 0 1,0 0 0,0 0 0,0 0-1,0 0 1,0 1 0,16-11 141,-3 0-112,137-120-213,33-36 131,-11 10 180,-107 90 35,-52 52-138,-13 14-31,0 0 0,0 0 0,0 0 0,0 0 0,0 0 0,0 0 0,0 0 0,0-1 0,0 1 0,-1 0 0,1 0 0,0 0 0,0 0 0,0 0 0,0 0 1,0 0-1,0 0 0,0 0 0,0 0 0,0 0 0,0 0 0,0 0 0,0 0 0,0 0 0,0 0 0,0 0 0,0 0 0,0-1 0,0 1 0,0 0 0,0 0 0,0 0 0,0 0 0,0 0 0,0 0 0,0 0 1,0 0-1,0 0 0,-10 8-82,-59 48-21,-48 43-85,-67 104 27,147-160 159,14-16-37,0 1-1,2 1 0,2 1 0,-21 40 1,37-64 49,1 0 1,0-1-1,0 1 1,0 0-1,1 0 1,0 0-1,0 0 1,1 0-1,0 1 1,0-1-1,1 12 1,0-15 3,0 1 0,0 0 1,0-1-1,0 1 0,1-1 0,0 1 1,-1-1-1,1 0 0,0 1 0,1-1 0,-1 0 1,0-1-1,1 1 0,0 0 0,-1-1 1,1 1-1,0-1 0,1 0 0,5 4 0,10 2-32,20 7-1,-25-11 25,-1 1-1,0 0 1,-1 1 0,16 9-1,-26-13 7,0-1 0,-1 1 0,1-1 1,0 1-1,-1 0 0,1 0 0,-1 0 0,1 0 0,-1 0 0,0 0 0,0 0 0,0 1 0,0-1 1,0 0-1,0 4 0,0-2-3,0 1 1,-1-1 0,1 1-1,-1-1 1,-1 1 0,1 0-1,-2 8 1,0-6 20,0 0-1,0 0 1,-1 0 0,0-1 0,0 1 0,0-1-1,-1 0 1,0 0 0,0 0 0,-8 9 0,1-4-19,0-1 64,-1 1-1,-12 8 0,19-16-57,0-1 0,0 0 0,-1 0 0,1 0 0,0-1 0,-1 0-1,1 0 1,-1 0 0,1-1 0,-1 0 0,1 0 0,-1 0 0,1 0 0,-1-1-1,1 0 1,0 0 0,-1-1 0,1 0 0,0 0 0,0 0 0,0 0 0,0-1-1,0 1 1,0-2 0,1 1 0,0 0 0,-1-1 0,-3-4 0,6 5-12,1 1 0,0-1 0,-1 0 0,1 0 1,0 0-1,0 0 0,1 0 0,-1 0 0,1 0 1,-1 0-1,1 0 0,0 0 0,0 0 0,0 0 0,1 0 1,0-5-1,2-5-34,1-1 1,6-15-1,-8 23-7,5-13 30,1 1 1,1 0-1,0 0 0,2 1 0,0 0 0,24-28 0,-17 27 10,0 0 1,1 1-1,1 1 0,36-22 0,-15 15 14,74-31 0,49-6-6,-126 47-13,0-2-20,0-1 0,66-40 0,-99 53 39,0 0 0,0 0-1,-1 0 1,0-1 0,1 0-1,-2 1 1,1-2 0,0 1-1,-1 0 1,1-1 0,-1 1-1,-1-1 1,1 0 0,-1 0-1,1 0 1,-1-1 0,-1 1-1,1 0 1,-1-1-1,0 1 1,0-1 0,-1 1-1,1-1 1,-2-5 0,2 2 22,-2 0 1,1 0 0,-1 0 0,0 0 0,-1 0-1,0 0 1,-5-13 0,6 20-53,-1-1 1,1 1-1,0 0 1,-1 0-1,1-1 1,-1 1-1,0 1 1,1-1-1,-1 0 1,0 0-1,0 1 1,0-1-1,0 1 0,-1-1 1,1 1-1,0 0 1,-1 0-1,1 0 1,-1 0-1,1 0 1,-1 1-1,1-1 1,-1 1-1,1 0 1,-1-1-1,1 1 1,-1 0-1,0 1 1,1-1-1,-1 0 1,-2 1-1,-12 4-25,1 0-1,0 1 1,0 0-1,1 2 1,-1 0 0,-16 11-1,4-2 65,-115 59-81,98-53 54,32-17 13,0 0 0,0 1 0,-20 15 0,76-39 135,-21 7-137,0-1 1,-1-2 0,0 0-1,-1-1 1,0-1-1,17-18 1,-35 33-3,-1-1 0,0 0 0,0 0 0,0 0 0,0 0 0,0 0 0,0-1 0,0 1 1,0 0-1,0 0 0,0-1 0,-1 1 0,1 0 0,0-1 0,-1 1 0,0 0 0,1-1 0,-1-2 0,1 4-4,-1 0 1,0 0-1,0 0 0,0 0 0,0 0 1,0-1-1,0 1 0,0 0 0,0 0 1,0 0-1,0 0 0,0 0 0,0 0 1,-1-1-1,1 1 0,0 0 0,0 0 1,0 0-1,0 0 0,0 0 0,0 0 1,0-1-1,0 1 0,0 0 0,0 0 1,0 0-1,-1 0 0,1 0 0,0 0 1,0 0-1,0 0 0,0 0 0,0 0 1,0 0-1,0 0 0,-1-1 1,1 1-1,0 0 0,0 0 0,0 0 1,0 0-1,0 0 0,0 0 0,-1 0 1,1 0-1,0 0 0,0 0 0,0 0 1,0 0-1,-1 1 0,-6-1-15,-1 1 0,1 0 0,-1 1 0,1-1-1,0 2 1,-1-1 0,-7 5 0,-54 30-49,-178 125-173,224-146 173,20-14 45,-10 7 39,-22 11 1,32-18 7,0-1 0,0 0 0,0 1 0,0-1 0,0-1 0,0 1 1,-1 0-1,1-1 0,0 1 0,-1-1 0,1 0 0,0 0 0,-6-1 0,9 0-24,-1 1 0,0-1 0,0 0 0,1 1 0,-1-1 0,0 0 0,1 1 0,-1-1 0,0 0 0,1 0 0,-1 0 0,1 1 0,-1-1 0,1 0 0,0 0 0,-1 0 0,1 0 0,0 0 0,0 0 0,0-1 0,-3-18-40,-5-82 3,7 98 31,0-1 0,0 1 0,0 0 1,-1 0-1,-3-7 0,-1-4-16,5 14 16,1 1-1,-1-1 0,1 0 0,-1 0 0,1 1 1,-1-1-1,1 0 0,-1 1 0,0-1 0,1 0 1,-1 1-1,0-1 0,0 1 0,1-1 1,-1 1-1,0 0 0,0-1 0,0 1 0,1 0 1,-1 0-1,0-1 0,0 1 0,0 0 0,0 0 1,0 0-1,0 0 0,0 0 0,1 0 0,-1 0 1,0 0-1,0 0 0,0 1 0,-1-1 0,-2 1-42,1 1-1,-1-1 1,0 0-1,1 1 0,-1 0 1,-3 2-1,1 1-6,1 0 0,0 1 0,0 0 0,1-1 1,-1 1-1,-3 8 0,-1 1 87,-40 64 28,75-107 576,17-6-795,75-53-10,-100 75 161,0 1 0,1 1-1,0 1 1,37-12 0,-30 15-24,-1 1 1,1 1-1,30 0 1,1 0-18,-13 1 120,0 2-1,55 7 1,-79-4-530,0 0-1,-1 2 1,32 9 0,-40-9-395,0 0-1,0 1 1,-1 1 0,1-1-1,-1 1 1,0 1 0,10 9-1,-4-3-2375,2 0 1018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1:18.9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19 886 3136,'-19'14'7562,"22"-14"-7098,-1 1-1,0 0 1,0-1-1,1 1 1,-1-1-1,1 0 1,-1 0-1,0 0 0,5-1 1,4 0-16,1-1 1,-1-1-1,1 0 1,-1-1-1,12-5 1,48-30 545,-55 29-885,-1-1-1,0-1 0,0-1 1,-2 0-1,1 0 1,18-26-1,-18 19 89,-1 0 0,-1-1 0,0 0 0,14-40 0,-16 36 37,-6 17-196,0 0 0,-1 0 1,-1 0-1,1 0 0,-1-1 0,1-13 0,-5 13-4,-3 13-74,-6 16-60,-2 13 172,0 0 1,3 1-1,0 0 1,-5 44-1,14-68-16,0 0-1,1 0 0,0 0 1,1-1-1,0 1 0,0 0 1,6 17-1,-6-22 7,1-1 0,0 1 1,0-1-1,0 1 0,0-1 0,1 0 0,0 0 1,0 0-1,0-1 0,0 1 0,0 0 1,1-1-1,0 0 0,-1 0 0,1 0 1,0-1-1,8 4 0,-10-5-29,0 0-1,0-1 1,0 1-1,1-1 1,-1 0-1,0 0 1,0 0 0,1 0-1,-1 0 1,0 0-1,0-1 1,1 1 0,-1-1-1,0 1 1,0-1-1,0 0 1,0 0-1,0 0 1,3-2 0,4-3 51,0 0 0,13-13 1,-15 12-30,6-5-13,-1-1 0,0-1 0,-1 0 0,11-18 0,-9 13-65,21-25 1,25-23 188,-57 65-141,0-1 0,0 1 0,1 0 0,-1 0 0,5-3 0,-7 5-20,1 0 1,-1 0-1,0 0 1,0-1-1,1 1 0,-1 0 1,0 0-1,1 0 1,-1-1-1,0 1 0,1 0 1,-1 0-1,0 0 1,1 0-1,-1 0 0,0 0 1,1 0-1,-1 0 1,0 0-1,1 0 0,-1 0 1,0 0-1,1 0 1,-1 0-1,0 0 0,0 0 1,1 0-1,-1 0 1,0 1-1,1-1 0,-1 0 1,0 0-1,1 0 1,-1 0-1,0 1 0,0-1 1,1 0-1,-1 0 1,0 1-1,0-1 1,0 0-1,1 0 0,-1 1 1,0-1-1,0 0 1,0 1-1,0-1 0,0 0 1,1 1-1,-1-1 1,0 0-1,0 1 0,0-1 1,0 0-1,0 1 1,0-1-1,0 0 0,0 1 1,0-1-1,-1 1 1,1 38-17,-8 67 0,-1-80 75,8-23-7,0 0 0,-1 0 0,1 0 1,1 1-1,-1-1 0,0 6 0,1-9-54,0 0 1,0 1-1,0-1 0,0 0 0,0 0 1,0 1-1,0-1 0,0 0 0,0 0 1,0 1-1,0-1 0,1 0 0,-1 0 1,0 1-1,0-1 0,0 0 0,1 0 1,-1 0-1,0 1 0,0-1 0,0 0 1,1 0-1,-1 0 0,0 0 0,0 0 1,1 1-1,-1-1 0,0 0 0,0 0 1,1 0-1,-1 0 0,0 0 0,0 0 1,1 0-1,-1 0 0,0 0 0,1 0 1,-1 0-1,0 0 0,0 0 0,1 0 1,-1 0-1,0 0 0,0-1 0,1 1 1,-1 0-1,0 0 0,0 0 0,1-1 1,18-8 43,-12 6-22,26-14 121,-2-1 0,55-41-1,22-14-299,-105 71 140,0 0 1,-1 1-1,1 0 1,0-1-1,0 1 1,0 0-1,0 1 1,1-1-1,-1 0 1,0 1-1,0 0 1,0 0-1,1 0 1,-1 0 0,0 0-1,0 0 1,4 2-1,-4-1 24,0 0 0,-1 1-1,1-1 1,-1 1 0,1-1-1,-1 1 1,0 0 0,0 0-1,0 0 1,0 0 0,0 0-1,0 1 1,0-1 0,-1 0-1,1 1 1,-1 0 0,1-1-1,0 4 1,7 18 214,-6-15-129,0-1 0,1 1 1,0-1-1,0 0 0,1-1 0,8 13 1,-11-19-85,-1 0 0,0 0 0,0 0 0,0 0 0,1 0 0,-1 0 0,1 0 0,-1 0 0,0-1 1,1 1-1,-1-1 0,1 1 0,0-1 0,-1 1 0,1-1 0,-1 0 0,1 0 0,-1 0 0,1 0 1,0 0-1,-1 0 0,1 0 0,-1-1 0,1 1 0,0 0 0,-1-1 0,1 1 0,-1-1 0,0 0 1,1 0-1,1-1 0,5-3 23,0 0 1,0-1-1,-1 0 1,8-9-1,-1 2-98,93-83 187,-89 80-104,1 1 0,25-17 0,-24 19-70,-1-1 0,21-20 0,-96 86-77,46-41 181,-19 20 34,-31 43 1,52-63-98,1-1 1,1 1 0,0 1 0,1-1-1,0 1 1,0 0 0,1 0-1,-4 23 1,8-32 21,0-1 0,-1 0 0,1 0 0,0 1 0,0-1 0,1 0 0,-1 0 0,0 1 0,1-1 0,0 0 0,-1 0 0,1 0 0,0 0 0,0 0 0,0 0 0,0 0 0,0 0 0,1 0 0,-1-1 0,1 1 0,-1 0 0,1-1 0,-1 1 0,1-1 0,0 1 0,0-1 0,3 2 0,1-2 35,1 0 0,-1 0 1,1 0-1,0 0 0,-1-1 0,1 0 0,11-2 0,49-12 90,-63 13-123,32-8 19,-2-2 0,0-1 0,0-2-1,38-21 1,-49 22-17,-1-1-1,0-1 0,0-1 1,-2-1-1,0-1 1,25-29-1,-22 14-71,5-3-16,-20 29 72,-4 7 0,-4 5 0,1 8-25,0 0 0,-2 0-1,-1 20 1,0-12 14,-6 40 66,5-42-26,0 0 0,2 1 0,1 33 0,0-51-17,0-1-1,0 1 1,1 0 0,-1 0-1,1 0 1,-1-1 0,1 1-1,0 0 1,-1-1 0,1 1 0,0 0-1,1 1 1,-1-2 5,0-1 0,-1 1-1,1-1 1,0 1 0,0-1 0,-1 1 0,1-1 0,0 0-1,0 1 1,0-1 0,0 0 0,-1 0 0,1 0-1,0 1 1,0-1 0,0 0 0,0 0 0,0 0 0,-1 0-1,1-1 1,0 1 0,0 0 0,0 0 0,0 0 0,0-1-1,-1 1 1,1 0 0,1-1 0,11-7 3,0 0 1,0 0 0,0-1-1,-1-1 1,-1 0 0,18-19-1,2-1 1,-1 2-20,10-10-33,1 2 0,59-39-1,-96 73 21,0 0-1,0 0 1,0 0-1,1 0 0,-1 0 1,0 1-1,1 0 1,0 0-1,8-1 1,-11 2 4,0 0 1,0 0-1,1 0 1,-1 1-1,0-1 1,0 0-1,0 1 0,0 0 1,0-1-1,0 1 1,1 0-1,-2 0 1,1 0-1,0 0 1,0 1-1,0-1 1,0 0-1,-1 1 1,1 0-1,-1-1 1,1 1-1,1 2 0,-3-3-152,2-1 246,21 6 161,-22-6-243,0 0 0,-1 0 0,1 0 0,0 0 0,-1 0 1,1 0-1,0 0 0,0 0 0,-1-1 0,1 1 0,0 0 0,-1 0 0,1 0 0,0-1 1,0 1-1,-1 0 0,1-1 0,-1 1 0,1-1 0,0 1 0,-1-1 0,1 1 0,-1-1 1,1 1-1,-1-1 0,0 1 0,1-1 0,-1 0 0,1 1 0,-1-1 0,1 0 0,0-2 14,2-14-90,-3 17 74,0-1-1,0 1 1,0-1-1,0 1 1,0 0-1,0-1 1,0 1-1,0-1 0,0 1 1,-1-1-1,1 1 1,0 0-1,0-1 1,-1 1-1,1-1 1,0 1-1,-1 0 1,1-1-1,0 1 1,-1 0-1,1 0 1,0-1-1,-1 1 1,1 0-1,0 0 1,-1 0-1,1-1 1,-1 1-1,1 0 1,-1 0-1,1 0 1,-1 0-1,1 0 1,0 0-1,-1 0 1,1 0-1,-1 0 1,1 0-1,-1 0 1,-3 0-27,0 1-1,-1-1 1,1 1 0,0 0-1,0 1 1,0-1 0,1 1 0,-1-1-1,-5 4 1,-34 24 11,39-25 14,-28 20-82,-42 40-1,65-55 51,0 1 0,0 0 0,1 1 0,0 0 0,1 0 0,0 0 0,1 1 0,-7 17 0,12-26 63,0-1 0,1 1 0,-1-1 0,0 1 0,1 0 0,-1-1 1,1 1-1,0 0 0,1 4 0,-1-6-29,0 0 0,1 0 0,-1-1 0,0 1 0,1 0 0,-1-1 0,1 1 1,-1-1-1,1 1 0,-1 0 0,1-1 0,-1 1 0,1-1 0,0 1 0,-1-1 0,1 0 0,0 1 0,0-1 0,-1 0 1,1 0-1,0 1 0,-1-1 0,1 0 0,0 0 0,0 0 0,0 0 0,-1 0 0,1 0 0,0 0 0,0 0 1,-1 0-1,1 0 0,0 0 0,1-1 0,7-1 11,0 0 1,0-1-1,-1 0 1,1 0-1,-1-1 1,0 0-1,0-1 0,0 0 1,11-9-1,-3 4-41,-1-2 39,0-1-1,0 0 1,-1 0-1,-1-2 1,0 0-1,-1 0 1,15-25-1,58-122 101,-82 156-114,10-21 33,-1 0-1,-1-1 0,10-44 1,-13 37-38,0 8-31,-2-1-1,-2 1 1,3-38-1,-7 62-10,-1-1 0,1 1 0,0-1-1,-1 1 1,0-1 0,-1-2-1,2 6 27,-1 0 0,1 0-1,-1 0 1,1 1-1,-1-1 1,1 0 0,-1 0-1,0 1 1,1-1-1,0 0 1,-1 1-1,1-1 1,-1 1 0,1-1-1,-1 1 1,1-1-1,0 1 1,-1 0-1,-8 13-16,0 1 0,1 0 0,1 1-1,0-1 1,1 1 0,1 1-1,0-1 1,1 1 0,-2 26-1,2-2 98,2 1 0,6 73 0,-1-89-15,0 0 0,2 0 0,0-1 0,2 1 0,15 36-1,-20-57-24,1 0 0,0 0 0,0 0 0,0-1 0,0 1 0,7 6 0,-9-10 0,1 1-1,-1-1 1,1 0 0,-1 1 0,1-1-1,0 0 1,-1 0 0,1 0 0,0-1 0,0 1-1,0 0 1,0-1 0,0 1 0,0-1-1,0 1 1,0-1 0,0 0 0,0 0 0,0 0-1,4-1 1,-1 0 16,0-1 0,0 0-1,0 0 1,-1 0 0,1 0-1,-1-1 1,1 0 0,-1 0-1,0 0 1,0-1 0,0 1 0,6-9-1,3-4 35,21-36 1,-20 30 71,11-18-174,-2 0 1,31-69-1,-53 107 36,0-1 0,0 0 0,0 0 0,0 0 0,-1 0 0,1 1 0,-1-1 0,1 0 0,-1 0 0,0 0 0,0 0 0,-1 0 0,0-5 0,1 7-5,-1 0 0,0 1 0,1-1 0,-1 1 0,1-1 0,-1 1 0,0-1 0,1 1 0,-1-1 0,0 1 1,0 0-1,1-1 0,-1 1 0,0 0 0,0 0 0,1 0 0,-1-1 0,0 1 0,0 0 0,0 0 0,1 0 0,-1 0 0,0 0 0,0 1 0,0-1 0,1 0 0,-1 0 0,0 0 0,0 1 0,1-1 0,-1 0 0,0 1 0,0-1 0,1 1 0,-2 0 0,-2 1-27,1 0 0,-1 0-1,1 0 1,0 1-1,-5 4 1,0 3-25,1 0 1,-10 20-1,12-21 13,-4 8 3,2 0-1,0 0 0,-9 35 1,-4 55 223,19-97-157,0 0-1,0 0 1,1 0-1,2 12 1,-2-19-13,0 0 1,1 0 0,-1 0-1,1 0 1,0 0 0,0 0-1,0 0 1,1-1-1,-1 1 1,1 0 0,-1-1-1,1 1 1,0-1 0,0 0-1,0 1 1,0-1 0,0 0-1,3 2 1,-2-3-4,-1 0 1,0 0-1,1-1 0,-1 1 0,0-1 1,1 1-1,-1-1 0,1 0 1,-1 0-1,1 0 0,-1 0 0,1 0 1,-1 0-1,0-1 0,1 1 0,-1-1 1,1 0-1,-1 1 0,3-3 1,8-3 13,0 0 1,14-11-1,-22 14-12,53-37 153,71-65 1,-31 24-73,-87 71-166,-7 6 58,1 0 0,0 1 0,0-1 0,0 1 0,0 0 0,0 0 0,10-3-1,-15 6 20,1 0-1,-1 0 0,1 0 0,0 0 1,-1 0-1,1 0 0,-1 0 0,1 0 1,0 1-1,-1-1 0,1 0 1,-1 0-1,1 1 0,-1-1 0,1 0 1,-1 0-1,1 1 0,-1-1 0,1 1 1,-1-1-1,1 0 0,-1 1 0,0-1 1,1 1-1,-1-1 0,0 1 0,1-1 1,-1 1-1,0-1 0,0 1 0,1 0 1,-1 0-1,6 20 46,-5-7-9,-1 0 0,0 0 1,-1 0-1,0 0 0,-6 26 0,-3 19 105,8-43 80,2-14-215,-1-1 1,1 1-1,0 0 0,0-1 1,0 1-1,-1 0 0,2-1 1,-1 1-1,0 2 0,0-4-9,1 0 0,-1 0 0,0 0 1,0 1-1,0-1 0,0 0 0,0 0 0,0 0 0,1 0 0,-1 0 0,0 0 0,0 0 0,0 0 0,0 0 1,1 0-1,-1 0 0,0 0 0,0 0 0,0 0 0,0 0 0,1 0 0,-1 0 0,0 0 0,0 0 0,0 0 0,0 0 1,1 0-1,-1 0 0,0 0 0,0 0 0,0 0 0,0 0 0,1-1 0,11-7 32,-3-2-4,0 0 0,11-14 0,-14 14-31,1 2 0,1-1 0,0 1 0,15-13 0,-23 21-13,1-1 0,0 0 1,0 1-1,-1-1 0,1 1 0,0-1 0,0 1 1,0 0-1,0-1 0,0 1 0,0 0 0,0 0 1,0 0-1,0-1 0,-1 1 0,1 0 0,0 0 1,0 0-1,0 1 0,0-1 0,0 0 0,2 1 1,-2-1 4,0 1 1,0 0-1,1 0 0,-1 0 1,0 0-1,0 0 1,0 0-1,0 0 1,-1 0-1,1 0 1,0 0-1,0 1 1,0 1-1,2 3 16,-1 0 0,0 0 1,0 0-1,-1 0 0,1 11 0,-1 3-48,-1-15 44,0 0-1,0 0 1,1 0 0,-1-1-1,1 1 1,0 0 0,1-1-1,2 8 1,-3-9 48,1 1 0,0-1 0,0 0 0,1 1 0,3 3 0,-5-6-44,0 0 1,0-1-1,0 1 0,0-1 0,0 1 1,0-1-1,0 1 0,0-1 1,0 1-1,0-1 0,0 0 1,0 0-1,0 1 0,0-1 0,0 0 1,0 0-1,0 0 0,1 0 1,-1-1-1,0 1 0,0 0 0,2-1 1,3-1 17,0 0 0,0-1 1,0 0-1,0 0 0,-1-1 1,7-4-1,33-29 133,-30 24-59,55-52-87,75-91 0,-104 110-73,-27 31 68,0-1-1,-2-1 0,0 1 1,0-2-1,9-20 1,-8 10-1,-2-1 1,0-1-1,-2 1 1,-2-2 0,0 1-1,2-37 1,-6 40-60,-1 18-23,-2 8-9,-1 3-45,-36 149 6,28-106 210,-5 64 0,11-50-52,2-1 0,3 0 0,3 1 0,17 82 0,-15-106-272,4 15-1253,1-19-2544,-26-59-7488,-13-36 6555,-34-77 2862,40 97 5570,-33-49-1,53 91-3364,-2-2 370,0-1 0,0 0 0,0 0 0,1 0 0,-4-10 0,5 13-425,1 1-1,0-1 0,0 1 0,0-1 0,0 1 1,0-1-1,0 1 0,0-1 0,1 1 1,-1-1-1,0 1 0,1-1 0,-1 1 0,1 0 1,0-1-1,-1 1 0,1 0 0,0-1 1,0 1-1,0 0 0,0 0 0,0 0 0,0 0 1,0 0-1,0 0 0,0 0 0,2-1 0,6-3-434,0 0-1,1 0 0,-1 0 1,1 2-1,21-6 0,-19 5-1441,15-1-383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8:22.510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482 163 1984,'0'0'101,"-1"0"0,1-1 0,-1 1 1,1 0-1,-1-1 0,1 1 0,0-1 0,-1 1 1,1 0-1,0-1 0,-1 1 0,1-1 0,0 1 0,0-1 1,-1 1-1,1-1 0,0 1 0,0-1 0,0 1 1,0-1-1,0 0 0,0 1 0,0-1 0,0 1 0,0-1 1,0 1-1,0-1 0,0 1 0,0-2 0,1-3 1504,-7-5-203,5 8-1308,0 0 0,0 0 0,0 1 0,0-1 0,0 0 0,0 1 0,-1-1 0,1 1 0,0-1 0,-1 1 0,1-1 0,-1 1 0,0 0 0,1 0 0,-1 0 0,0 0-1,0 0 1,0 0 0,0 1 0,0-1 0,0 0 0,0 1 0,0 0 0,0-1 0,-2 1 0,-5 1 143,0 0 0,-14-1 0,15 0-125,0 0 0,-15 3 0,20-3-112,0 1 0,0 0 0,0 0 0,0 0 0,0 0-1,0 1 1,0-1 0,1 1 0,-1 0 0,0 0-1,-1 2 1,-66 54 982,48-40-494,15-12-265,0 0 0,-10 10 0,9-7-50,0 0 0,1 1-1,0 0 1,-10 21 0,10-17-131,4-10 15,1 0 0,0-1 0,0 1 0,1 1 0,-1-1 0,1 0 0,0 0 0,-2 9 0,2 70 17,1-74-8,1 1-1,0-1 1,0 0 0,1 0-1,1 0 1,0 0-1,0 0 1,0 0-1,1-1 1,1 1 0,-1-1-1,1 0 1,1 0-1,-1-1 1,1 0-1,0 0 1,1 0 0,0-1-1,0 0 1,1 0-1,-1 0 1,1-1 0,0-1-1,1 1 1,-1-1-1,17 5 1,-18-7 10,-1-1 0,1 0 0,0 0 0,0-1 0,0 0 0,0 0 0,0 0 0,0-1 1,0 0-1,0-1 0,0 1 0,0-1 0,-1-1 0,1 1 0,-1-1 0,1 0 0,6-5 0,5-4 43,0 0 0,-1-1-1,-1-1 1,21-22-1,11-22 48,-24 27-86,50-71 16,-72 99-70,0-1-20,1 0-1,-1-1 0,1 1 0,-1-1 1,-1 1-1,1-1 0,-1 0 1,1 0-1,-1 0 0,-1 1 0,1-1 1,-1 0-1,0-7 0,0 8-12,-1 0 0,0 1 1,0-1-1,0 1 0,0 0 0,0-1 0,-1 1 0,1 0 0,-1 0 0,0 0 0,0 0 1,0 0-1,0 0 0,-1 0 0,1 1 0,-1-1 0,0 1 0,1 0 0,-7-4 0,5 4-10,0 0-1,0 1 1,-1-1 0,1 1-1,0 0 1,-1 0-1,1 0 1,-1 1-1,-8 0 1,-3 0-48,-22 4 0,20-1 35,0 0-1,1 2 0,0 0 1,0 1-1,0 0 0,0 2 1,1 0-1,1 1 0,-1 0 1,1 1-1,-20 18 0,29-21 29,0-1 1,1 1-1,0 0 0,0 0 0,1 0 0,0 1 0,0-1 0,1 1 0,0 0 0,0 0 0,1 1 0,0-1 0,0 0 0,1 1 0,0-1 0,1 1 0,0 0 1,1 12-1,0-14 19,0 0 0,0 0 1,0 0-1,1-1 0,0 1 0,1-1 1,0 1-1,0-1 0,0 0 1,0 0-1,1 0 0,0 0 1,1-1-1,-1 0 0,1 0 1,0 0-1,0 0 0,0-1 1,1 1-1,0-1 0,-1-1 0,1 1 1,10 3-1,-7-4 48,1 0-1,-1 0 1,1-1 0,0 0-1,0-1 1,0 0 0,0-1-1,0 0 1,1-1 0,-1 1-1,0-2 1,-1 0 0,1 0 0,0-1-1,10-3 1,-7 0-28,-1 1 0,0-2 1,0 0-1,0 0 0,-1-1 1,0 0-1,-1-1 0,1 0 1,-2-1-1,15-18 0,-9 8 107,-1 0 0,19-37 0,-29 50-156,-1 1 1,0-1-1,-1 0 0,1 0 0,-1 0 0,-1-1 1,1 1-1,-1 0 0,-1-1 0,1 1 0,-1-1 1,-1 1-1,-1-10 0,0 10-2,0 1 0,0 0 0,-1 0 1,0 0-1,0 0 0,0 1 0,-1-1 0,0 1 0,0 0 0,0 0 1,-1 0-1,1 1 0,-1-1 0,0 1 0,-11-6 0,6 3-35,-2 1 0,1 1 0,-1 0 0,1 0 0,-1 1 0,-25-4 0,20 5-2,0 1 1,-1 2 0,1-1-1,-31 5 1,-69 19-61,102-20 64,0 1 0,1 1-1,-1 1 1,1 0 0,-25 15-1,33-17 45,1-1-1,0 1 1,0 0-1,0 0 1,1 0-1,0 1 1,0 0-1,0-1 1,0 1-1,0 1 1,1-1-1,0 1 1,0-1-1,1 1 1,0 0-1,0 0 1,-2 9-1,3-7 4,0 0-1,1 1 1,-1-1 0,2 0-1,-1 0 1,2 1-1,-1-1 1,1 0-1,0 0 1,0 0-1,1 0 1,0-1-1,1 1 1,4 8-1,-2-7 33,1 0 1,-1-1-1,1 0 0,1 0 0,0 0 0,0-1 0,0-1 1,1 1-1,0-1 0,11 6 0,-8-6 28,-1-1 0,1 0-1,0-1 1,0 0 0,1-1 0,-1-1-1,1 0 1,19 1 0,-22-3-15,0 0 1,0 0-1,-1-2 1,1 1-1,0-1 0,-1 0 1,1-1-1,-1 0 1,0-1-1,0 0 0,12-7 1,-9 3 8,-1 0 1,1-1 0,-2 0-1,1-1 1,-1 0 0,-1-1-1,0 0 1,0 0-1,-1-1 1,9-19 0,-13 24-56,-1 0 1,0 0-1,0-1 1,-1 1 0,0-1-1,-1 0 1,1 0-1,-2 0 1,1 1-1,-1-1 1,0 0 0,0 0-1,-1 0 1,0 0-1,-1 1 1,0-1-1,0 0 1,-1 1 0,1-1-1,-7-10 1,5 10-31,0 0-1,-1 1 1,0-1 0,0 1 0,-1 0 0,0 0 0,0 0 0,0 1 0,-1 0 0,0 1-1,-9-7 1,5 7-31,0 1-1,-1 0 1,0 0-1,1 1 1,-1 1 0,-24-3-1,19 5 15,-1 0 1,0 1-1,0 1 0,1 1 1,-1 0-1,1 1 0,0 1 1,-25 11-1,33-12 42,0 0 0,0 1 1,0 0-1,1 1 0,0 0 0,0 0 0,0 0 1,1 1-1,0 1 0,0-1 0,1 1 0,0 0 0,0 0 1,1 1-1,0 0 0,-4 10 0,6-12 9,1 1-1,0 0 1,1 0 0,0 0-1,0 0 1,0 0 0,1 0 0,0 0-1,1 0 1,0 0 0,0 0-1,1 0 1,0 0 0,0 0-1,1-1 1,5 11 0,-4-10 21,0 1 1,1-1-1,0-1 1,0 1-1,1-1 1,0 0 0,1 0-1,-1-1 1,1 1-1,1-1 1,-1-1-1,1 0 1,15 8-1,-13-9 32,0 0 0,0-1 0,1 0 0,0-1-1,-1 0 1,1 0 0,0-1 0,0-1 0,0 0-1,0-1 1,0 0 0,-1 0 0,1-1 0,0 0-1,-1-1 1,1-1 0,-1 1 0,0-2-1,18-9 1,-11 4 7,-1-1-1,0 0 1,-1-1-1,-1-1 0,0 0 1,0-1-1,-1-1 1,-1 0-1,0-1 1,12-22-1,-20 31-67,0 0 0,0 0 0,-1 0 1,1-1-1,-2 1 0,1-1 0,-1 0 0,0 0 0,-1 0 1,1-16-1,-2 12-30,0 0 0,-1 0 0,-1-1 0,0 1 1,-1 1-1,0-1 0,-7-18 0,7 25 14,0-1-1,0 1 1,0-1-1,0 1 0,-1 0 1,0 1-1,0-1 1,0 1-1,-1-1 0,1 1 1,-1 0-1,0 1 1,0-1-1,0 1 1,-1 0-1,-9-4 0,2 3 34,0-1-1,0 1 1,-1 1-1,1 1 0,-1 0 1,-16-1-1,16 1-62,13 2 51,0-1-1,0 1 1,0 0-1,-1-1 1,1 1-1,0 0 1,0 0-1,0 0 0,-1 0 1,1 0-1,0 0 1,0 0-1,-2 1 1,70 0 37,101-1 160,-167 0-26,-4-4-31,3 3-157,-1 0 0,1 0-1,0 1 1,-1-1 0,1 0 0,-1 1-1,1-1 1,-1 0 0,1 1 0,-1-1-1,1 0 1,-1 1 0,-1-1 0,-1-1 14,0 0 1,-1 1 0,1 0 0,-1 0 0,1 0 0,-1 0-1,0 0 1,1 1 0,-1-1 0,0 1 0,0 0-1,-4 1 1,-9 0 91,-25 7 0,10-2-94,-40 7-226,-50 8 254,10 0 51,97-19-111,0 1 0,0 1 0,1 0-1,-15 6 1,22-7 28,0 0 0,1 1 0,-1-1 0,1 1 0,0 1-1,0-1 1,0 1 0,1 0 0,-10 11 0,-3 2 107,16-15-104,-1-1 0,1 0-1,0 1 1,-1-1 0,1 1 0,0-1-1,-2 6 1,-15 38-42,18-42 45,0-1 1,0 1-1,0 0 0,1-1 1,-1 1-1,1 0 0,0-1 1,0 1-1,1-1 0,0 5 1,0 11 52,0-5-28,1 0 0,0 1 0,2-1 0,5 18 0,2 9-57,-7-29 62,0 0-1,0 0 1,1-1 0,11 19 0,4 7 239,-17-31-252,1 0 1,1 1-1,-1-1 0,1-1 1,0 1-1,1-1 1,-1 0-1,1 0 0,0-1 1,0 1-1,0-1 0,1-1 1,-1 1-1,13 4 0,-3-2 24,0-1 0,0-1 0,1 0 0,-1-1 0,27 2 0,-13-3 130,54-5 1,-73 2-101,0-1 0,0 0 0,0-1 0,-1 0 0,1-1 0,-1 0 0,0 0 0,13-9 0,-11 5-27,0-1 0,-1 0-1,0-1 1,0 0 0,-1 0 0,-1-1 0,16-24 0,-9 9 12,-2 0-1,21-52 1,-30 65-54,0 0 0,0 0-1,-2-1 1,0 0 0,0 0-1,-1 0 1,0-16 0,3-33-207,-4 54 68,1 8 169,-2 1-28,1 0 0,-1 0 0,0 0 0,0-1 0,0 1 0,0 0 0,1 0 0,-1 0 0,0 0 0,0 0 0,0 0 0,0 0 1,0-1-1,0 1 0,0 0 0,1 0 0,-1 0 0,0 0 0,0-1 0,0 1 0,0 0 0,0 0 0,0 0 0,0 0 0,0-1 0,0 1 0,0 0 0,0 0 0,0 0 0,0 0 0,0-1 0,0 1 0,0 0 0,0 0 0,0 0 0,0 0 0,0-1 0,0 1 0,0 0 0,-1-1-8,1 1 0,0-1 0,0 1-1,1-1 1,-1 1 0,0-1 0,0 0 0,0 1 0,0-1-1,0 1 1,1-1 0,-1 1 0,0-1 0,0 1-1,1-1 1,-1 1 0,0 0 0,1-1 0,-1 0-1,1 1 2,-1 0-1,0 0 0,1 0 1,-1 0-1,0 0 0,1 0 1,-1 0-1,0 0 0,1-1 1,-1 1-1,0 1 0,1-1 1,-1 0-1,0 0 0,1 0 1,-1 0-1,0 0 0,1 0 1,-1 0-1,0 0 0,0 0 1,1 1-1,-1-1 0,0 0 1,1 0-1,-1 0 0,0 1 1,0-1-1,0 0 0,1 0 1,-1 1-1,17 15-327,-10-10 326,-1 0-1,0 0 1,0 0 0,0 1-1,-1 0 1,0 0-1,0 1 1,-1-1-1,0 1 1,6 13-1,-6-3 18,0-1-1,-1 1 1,-1-1-1,-1 1 1,0 0-1,-3 23 1,-1-13 15,-1-1-1,-1 1 1,-12 32 0,14-50 9,-1 0 0,0 0 0,0-1 1,-1 0-1,0 1 0,-1-2 0,0 1 0,-1-1 0,1 0 0,-2 0 1,1-1-1,-1 0 0,-14 11 0,15-14-22,-1-1-1,1 0 1,-1 0 0,-14 3 0,-14 5 4,8 0 8,-37 7 0,50-14-10,0-1 9,-1-1 0,0-1 0,1-1 0,-1 0 0,0 0 0,1-2-1,-1 0 1,-29-9 0,18 2 64,1-1 0,1-1 0,-43-26 0,22 11-158,45 25 60,0 1-1,-1-1 1,1 0 0,0 1-1,-1-1 1,1 1 0,-1-1-1,1 1 1,0 0-1,-1 0 1,1 0 0,-1-1-1,1 1 1,-1 1-1,1-1 1,-1 0 0,1 0-1,-1 0 1,1 1-1,0-1 1,-1 1 0,1-1-1,-1 1 1,1 0-1,0-1 1,0 1 0,-1 0-1,1 0 1,0 0-1,0 0 1,0 0 0,0 0-1,0 0 1,0 0 0,0 0-1,0 1 1,1-1-1,-1 0 1,0 1 0,1-1-1,-1 3 1,-1 1-14,0 1 1,0-1 0,1 0-1,0 1 1,0-1-1,1 1 1,-1-1 0,1 1-1,1 0 1,0 9-1,1-8 31,0-1-1,1 1 0,0 0 1,0 0-1,0-1 1,1 0-1,0 0 0,0 0 1,0 0-1,1 0 1,0-1-1,0 0 0,0 0 1,1 0-1,-1-1 1,1 0-1,0 0 0,9 4 1,2 0 23,0-1 0,0 0-1,1-1 1,0-1 0,35 6 0,-27-8 80,0-1 0,0-2 0,47-4 0,-64 3-63,1-1 0,-1-1 0,0 0 0,0 0 0,0-1 0,0 1 0,14-11 0,53-41 68,-68 49-154,9-9 86,-1-1 1,0-1-1,-2 0 0,0-1 1,0 0-1,-2-1 0,13-27 1,12-39 7,41-90-165,-75 164 161,0-1 0,2-15-1,5-18-98,-10 43 53,1 1 0,-1-1 0,0 0 0,0 0 0,0 1 1,-1-1-1,1 0 0,0 1 0,-1-1 0,0-2 0,0 1-6,1 1-1,-1 0 1,1 0-1,-1 0 1,1 0 0,0-1-1,0 1 1,0 0-1,0-3 1,0 3-2,1 1 0,-1-1 0,0 0 0,0 1 1,-1-1-1,1 1 0,0-1 0,0 0 0,-1 1 0,1-1 0,-1 1 0,1-1 1,-1 1-1,0-1 0,0 1 0,0 0 0,0-1 0,1 1 0,-3-2 0,-1-2-46,28 39-787,-14-22 896,-1 1-1,0 0 1,-1 1-1,7 16 1,-14-29-58,0 2-11,0 0 0,0 0-1,0 0 1,-1 0 0,1 0-1,-1 0 1,1 0 0,-1 0-1,0 0 1,-1 0 0,1 0-1,0 0 1,-1 0 0,0 0-1,-1 6 1,-14 13 112,3 16-181,9-30 79,2-3-1,-1 0 0,1 0 0,0 0 0,0 1-1,0-1 1,-1 11 0,2-9-3,-2 1-1,1-1 1,-1 1-1,0-1 1,-4 9 0,-4 6 27,3-5 29,0-1 1,-1 0-1,0-1 1,-1 0-1,-17 20 1,16-25-49,0 0 1,0-1-1,-19 12 1,-8 7 67,90-64 329,2-17-321,-21 19-56,-13 14 24,-1-1 0,-1-1 0,-1-1 0,-1-1 0,15-30 0,-26 44-41,0 0-1,-1 0 0,0 0 1,-1-1-1,-1 1 0,3-14 1,-5 19-2,1 0 0,-1-1 1,0 1-1,0 0 0,-1 0 1,1 0-1,-1 0 0,0 0 1,-1 0-1,1 0 0,-1 0 1,0 0-1,0 1 0,-1-1 1,-3-5-1,-3-2-4,0 0 0,-1 0 0,0 1 0,-22-17 0,21 19-48,-99-71-86,93 69 98,-1 1 0,0 1-1,0 0 1,-34-10 0,36 15 30,0 0 1,0 1-1,0 1 0,-1 0 0,1 2 0,0 0 0,-1 0 0,1 2 0,-18 3 1,29-4-53,-83 12-208,75-12-2001,1-1 0,-20-2-1,31 2 1895,0 0 0,0 0 0,0 0-1,0-1 1,0 1 0,0 0-1,0 0 1,0-1 0,0 1-1,0-1 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9:1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133 295 1728,'0'0'42,"-1"0"-1,1 1 1,0-1 0,0 1 0,-1-1-1,1 0 1,0 1 0,-1-1 0,1 0-1,0 1 1,-1-1 0,1 0 0,0 0-1,-1 1 1,1-1 0,-1 0 0,1 0-1,0 0 1,-1 0 0,1 1 0,-1-1-1,1 0 1,-1 0 0,1 0 0,-1 0-1,0 0 1,-5 2 409,6-2-433,0 0 1,0 0 0,0 0 0,0 0 0,0 0 0,0 0 0,0 0 0,0 0 0,0 0 0,-1 0 0,1 0 0,0 0 0,0 1 0,0-1 0,0 0 0,0 0 0,0 0 0,0 0 0,0 0 0,0 0 0,0 0 0,0 0 0,0 0 0,0 0 0,0 1-1,0-1 1,0 0 0,0 0 0,0 0 0,0 0 0,0 0 0,0 0 0,0 0 0,0 0 0,1 0 0,-1 0 0,0 1 0,0-1 0,0 0 0,0 0 0,0 0 0,0 0 0,0 0 0,0 0 0,0 0 0,0 0 0,0 0 0,1 0 0,-1 0 27,0 1 1,0-1 0,0 0 0,0 0 0,0 1 0,0-1 0,0 0 0,0 0-1,0 1 1,0-1 0,0 0 0,0 0 0,0 1 0,0-1 0,0 0 0,0 0 0,0 1-1,0-1 1,0 0 0,0 0 0,0 1 0,-1-1 0,1 0 0,0 0 0,0 1-1,0-1 1,0 0 0,-1 0 0,1 0 0,0 0 0,0 1 0,0-1 0,-1 0 0,1 0-1,0 0 1,0 0 0,-1 0 0,1 1 0,0-1 0,0 0 0,-1 0 0,1 0-1,0 0 1,0 0 0,-1 0 0,1 0 0,0 0 0,-7 1 924,7-1-953,0 0 0,0 0 0,0 0 0,0 0-1,0 0 1,0 0 0,0 0 0,0 0-1,0 0 1,0 0 0,0 0 0,0 0 0,0 0-1,0 0 1,0 0 0,0 0 0,0 0 0,0 0-1,0 0 1,0-1 0,0 1 0,0 0 0,0 0-1,0 0 1,0 0 0,0 0 0,0 0 0,0 0-1,0 0 1,0 0 0,0 0 0,0 0 0,0 0-1,0 0 1,0 0 0,0 0 0,0 0 0,0 0-1,0 0 1,0 0 0,0 0 0,0 0 0,0 0-1,-1 0 1,1 0 0,0 0 0,0 0 0,0 0-1,0 0 1,0 0 0,0 0 0,0 0 0,0 0-1,0 0 1,0 0 0,0 0 0,0 0 0,0 0-1,0 0 1,0 0 0,0 0 0,0 0-1,0 0 1,0 0 0,0-1 41,0 0 1,1 0-1,-1-1 0,0 1 1,0 0-1,1 0 0,-1 0 1,0 0-1,0-1 0,0 1 1,0 0-1,-1-2 0,2-12 77,15-16 10,1 1 0,1 0 0,2 2 0,27-31 0,-37 48-152,1 0 0,0 1 0,1 1-1,0-1 1,1 2 0,0 0 0,0 1 0,0 0-1,1 0 1,0 2 0,16-5 0,-27 10-2,0-1 0,0 1 1,0 0-1,0-1 0,0 2 1,0-1-1,0 0 0,0 0 1,0 1-1,0 0 0,-1-1 1,1 1-1,0 0 0,0 1 1,3 1-1,-2-1 14,-1 1-1,1-1 1,-1 1 0,0 0 0,1 1-1,-1-1 1,-1 0 0,1 1-1,3 5 1,-1 1 39,0 0 1,-1 0 0,0 0-1,0 1 1,-1-1-1,-1 1 1,3 15-1,-4-11 5,0 0-1,-1 0 1,-1 0-1,0 0 1,-1 0 0,-1 0-1,0 0 1,-11 28-1,2-14 6,-1-1 1,-2 0-1,-26 37 0,-163 265 665,85-110-193,105-194-435,-31 39 393,25-39 896,24-27-933,5-4-405,0-3-41,1 1 1,0 0 0,1 0-1,0 1 1,0 0-1,0 1 1,1 0 0,-1 1-1,1 1 1,0-1-1,1 2 1,-1 0-1,0 0 1,19 1 0,2 1-9,0 3 0,0 0 1,0 2-1,43 12 1,-61-13 32,-1 0 1,0 1 0,0 0-1,0 1 1,-1 0 0,0 1 0,0 1-1,0 0 1,19 17 0,-31-24 783,-1-1-818,-1-1 0,0 0 1,0 0-1,1 1 0,-1-1 1,1 0-1,-1 0 0,0 0 1,1 0-1,0 0 0,-1-2 1,0 0-356,0-1 0,1 0 0,0 1 1,0-1-1,0 0 0,0 1 1,0-1-1,1 1 0,0-1 1,-1 0-1,1 1 0,1-1 1,-1 1-1,0 0 0,4-5 1,1-3-1072,1 0-1,0 1 1,9-10 0,3-1-663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9:1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2656,'5'9'1184,"4"-1"-1024,-4-4 1344,1 5-864,-3 3 576,2 5-704,-5-1 224,6 5-448,-6-3 0,0 2-192,0-2 640,0-2-384,0-8 320,0-2-384,8-6-2368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9:1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37 2976,'-2'-21'2014,"2"20"-1906,0 0 0,0 1 1,0-1-1,0 0 1,0 1-1,0-1 1,0 0-1,0 1 1,1-1-1,-1 0 1,0 1-1,0-1 1,0 1-1,1-1 0,-1 0 1,0 1-1,1-1 1,-1 1-1,1-1 1,-1 1-1,0-1 1,1 1-1,-1-1 1,2 0-1,-8 27-177,4 27 759,0-9-207,-7 149 1474,-6 63-554,0 132 394,10-286-810,5-102-923,0 1 1,0 0-1,0 0 1,0 0-1,0 0 1,0 0-1,0 0 1,0 0-1,-1-1 0,1 1 1,0 0-1,-1 0 1,0 1-1,1-2-40,0 0 0,0 0-1,-1 1 1,1-1 0,0 0-1,0 0 1,-1 0 0,1 0-1,0 0 1,-1 0 0,1 1-1,0-1 1,0 0 0,-1 0-1,1 0 1,0 0 0,-1 0-1,1 0 1,0 0 0,-1 0-1,1 0 1,0-1 0,-1 1-1,1 0 1,0 0 0,-1 0-1,1-1-3,-1 1 0,1-1 0,-1 0 0,1 1-1,-1-1 1,1 0 0,-1 1 0,1-1 0,0 0 0,-1 0-1,1 0 1,0 1 0,0-1 0,0 0 0,0 0 0,-1 0-1,1 1 1,0-1 0,0 0 0,1-1 0,-2-5-261,1 0-467,0 1-1,0-1 1,1 0-1,0 0 0,0 1 1,0-1-1,1 1 1,0-1-1,1 1 1,-1-1-1,1 1 1,0 0-1,8-10 0,7-7-1237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9:2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282 210 3136,'0'-4'374,"0"0"-1,1 0 1,0 0-1,0 1 1,0-1 0,0 0-1,2-4 1,-1 6-174,-1 0-1,0-1 1,0 1 0,-1-1-1,1 1 1,0 0 0,-1-1-1,0 1 1,1-1 0,-1 1 0,0-1-1,0 0 1,0 1 0,-1-1-1,1 1 1,-1-3 0,-3-5 91,0 1 0,0 0 0,-1 0-1,0 0 1,-1 1 0,0-1 0,0 2 0,-12-13 0,14 16-287,-1 0 0,1 0 0,-1 0 0,0 1 0,0 0 0,0 0 0,0 0 0,-1 1 0,1 0 0,-1 0 0,0 0 0,1 1 0,-1-1 0,0 2 0,-8-2 0,11 3-23,0-1-1,0 1 0,-1 0 1,1 0-1,0 0 0,0 0 1,0 0-1,0 1 0,0-1 1,0 1-1,0 0 0,1 0 1,-1 0-1,1 0 0,-1 1 1,1-1-1,0 0 0,0 1 1,0 0-1,-2 3 0,-2 4-31,0 1-1,1-1 0,0 1 0,-4 13 0,-3 16 220,2 0 0,-9 73 0,5 86 742,14-74-411,1-54-230,11 75 167,-5-91-270,1 2 185,-3-29-148,1 47 1,0-49 553,8-75-5904,-9 27 3393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9:20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27 132 4320,'-8'-1'463,"-9"-1"467,16 0-55,8-1 510,2-1-696,0 1-1,0-1 1,0-1-1,9-5 1,3-3 151,4 1-572,2 0-1,0 2 1,0 0 0,30-5 0,-6 5-42,70-4 1,-87 13-67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9:2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3552,'0'0'1147,"-1"0"-1067,1 0 0,-1 1 0,0-1 0,1 0 0,-1 0 0,1 0 0,-1 1 0,1-1 0,-1 0-1,1 1 1,-1-1 0,1 0 0,-1 1 0,1-1 0,-1 1 0,0 3 143,0-1 0,1 1 0,-2 0 0,1-1 0,0 1 0,-1-1 0,0 0 0,0 0 0,-3 5 0,-6 12 321,-36 94 1183,32-77-1502,4-8 476,-22 37 0,26-51-68,2-4-1212,8-18-5117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9:2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0 2720,'-2'3'173,"0"0"0,0 0-1,0 0 1,1 0 0,0 0 0,-1 0 0,1 0 0,0 0-1,1 1 1,-1-1 0,0 4 0,-4 17 574,-11 17 155,-1-2 1,-1 0-1,-3-1 0,-1-1 0,-28 37 0,-27 42 698,69-102-2581,6-5 192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9:29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17 3712,'-7'-14'1221,"7"13"-1195,0 1-1,0 0 0,-1 0 1,1 0-1,0 0 1,0 0-1,0-1 0,0 1 1,-1 0-1,1 0 0,0 0 1,0 0-1,0 0 1,-1 0-1,1 0 0,0 0 1,0 0-1,0 0 1,-1 0-1,1 0 0,0 0 1,0 0-1,0 0 0,-1 0 1,1 0-1,0 0 1,0 0-1,0 0 0,-1 0 1,1 0-1,0 0 1,0 0-1,0 1 0,-1-1 1,1 0-1,0 0 1,0 0-1,0 0 0,0 0 1,0 1-1,-1-1 0,1 0 1,0 0-1,0 0 1,0 0-1,0 1 0,0-1 1,0 0-1,-6 9 795,2 6-317,1 0-1,-2 22 1,3-16 21,-1 16 159,2 1-1,4 48 1,0-26-224,31 448 2015,-33-491-2224,8 109 2396,-7-157-2513,1 1-1,1-1 1,2 1-1,1 0 1,1 0 0,18-40-1,-23 63-159,0 1 0,1 0-1,0-1 1,0 1 0,1 1 0,-1-1 0,1 1-1,1-1 1,-1 2 0,1-1 0,0 0-1,0 1 1,0 0 0,0 1 0,14-7 0,-15 8 23,1 0 0,0 0 0,0 1 0,0 0 0,0 0 1,0 0-1,0 0 0,0 1 0,0 0 0,0 1 1,0-1-1,0 1 0,0 0 0,0 1 0,0-1 0,-1 1 1,1 0-1,0 1 0,7 4 0,-5-2 28,0 1 0,-1 1 0,0 0-1,0 0 1,-1 0 0,1 0 0,-2 1-1,1 0 1,-1 1 0,0-1 0,-1 1 0,0 0-1,0 0 1,-1 0 0,-1 0 0,1 1 0,-1-1-1,-1 1 1,0 0 0,0-1 0,-1 1 0,0 0-1,0 0 1,-1-1 0,-3 13 0,2-17 27,1-1-1,-1 1 1,0-1 0,0 1-1,-1-1 1,1 0 0,-1 0 0,0 0-1,0-1 1,0 1 0,-8 6 0,5-5 4,-1 0 1,0 0 0,-1-1-1,1 0 1,-1-1 0,-10 4 0,-4 0 82,-1-1 0,0-2 0,-46 4 1,54-6-301,0-2 0,0 0 0,0-1 1,1 0-1,-1-1 0,0-1 0,1 0 1,-26-10-1,40 13 157,-1 0-272,-1 0 1,0-1 0,1 1 0,0-1 0,-1 0 0,1 1 0,-1-1 0,1 0 0,0 0 0,-1 0 0,1 0 0,0 0 0,0 0-1,0 0 1,0 0 0,-1-2 0,0-4-1830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9:29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4384,'7'30'3274,"-4"-22"-2846,0-1 1,0 0-1,5 7 0,6 13 510,2 10-279,22 56 445,-33-77-958,0 0 0,-1 1 0,4 30 0,-5-26-16,-2-17-7,-1 0 1,1-1-1,0 1 0,-1 0 1,0-1-1,0 1 0,0 0 0,0 0 1,-1-1-1,1 1 0,-1 0 1,-2 6-1,1-9-557,1-6-1186,0 2 1018,1-6-1275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1:19.2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37 8736,'-10'-20'3936,"23"20"-3424,-3-5-896,-1 5 96,4-6-864,5 6 640,-4-5-2720,4 10 1792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9:3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3488,'1'0'113,"0"1"0,0-1 0,0 1-1,0-1 1,0 1 0,-1-1 0,1 1 0,0-1 0,0 1 0,0 0 0,-1 0 0,1-1 0,0 1 0,-1 0-1,1 0 1,-1 0 0,1 0 0,-1 0 0,1-1 0,-1 1 0,0 0 0,1 0 0,-1 0 0,0 2-1,7 28 1786,27 182 2400,-24-153-4001,4 47 345,-13-98-594,0 0 0,1-1 0,-1 1 0,2-1 0,-1 1 0,6 12 0,-3-17-1105,-2-9-1892,-1 1 1894,8-12-1905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9:31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6 520 2720,'-5'9'5184,"10"-1"-2299,13-24-122,-14 13-2574,-1-1 0,1 0 0,-1 0 0,0 0 0,0 0 1,-1 0-1,4-7 0,11-35 484,-9 25-518,42-131 522,17-58-560,-68 214-186,1 0 0,0 1 0,1-1-1,-1 0 1,1 1 0,-1-1 0,3 7-1,14 48 86,-9-32-37,-1-4 36,1-2 0,19 42 0,-21-53 92,0 0 0,1 0 0,-1 0 0,2-1 0,-1 0 0,2 0 0,14 12 0,-20-19-53,0 1 0,0-1 0,0 0 0,1 0 0,-1-1 0,1 1 0,-1-1 0,1 0 0,-1 0 0,1 0 1,0 0-1,-1-1 0,1 1 0,0-1 0,0 0 0,-1 0 0,1 0 0,0-1 0,0 1 0,-1-1 0,1 0 0,0 0 0,-1 0 0,1 0 0,-1-1 1,0 0-1,1 1 0,5-6 0,1-1 65,-1-2 1,1 1 0,-2-1-1,1-1 1,-2 0-1,11-16 1,31-78 143,-4 10-179,-35 75-172,-7 13 49,0 1 0,0 0 0,1 0-1,-1 1 1,1-1 0,0 1 0,1 0 0,-1 0 0,1 0 0,9-6 0,-13 10 32,-1 1 0,1-1-1,-1 1 1,1 0-1,-1-1 1,1 1 0,0 0-1,-1 0 1,1-1 0,0 1-1,-1 0 1,1 0-1,0 0 1,-1 0 0,1 0-1,0 0 1,-1 0-1,1 0 1,0 0 0,-1 0-1,1 0 1,-1 0 0,1 1-1,0-1 1,-1 0-1,1 0 1,0 1 0,-1-1-1,1 0 1,-1 1-1,1-1 1,-1 0 0,1 1-1,-1-1 1,1 1-1,-1-1 1,1 1 0,-1-1-1,0 1 1,1 0 0,-1-1-1,0 1 1,0-1-1,1 1 1,-1 0 0,0-1-1,0 2 1,2 4-10,0 0-1,-1 1 1,0-1 0,0 7 0,-1-12 15,2 38-64,-6 55 0,1-33-16,-4 41 161,5-83 72,-2 0 0,0 0 0,-9 24 0,13-42-129,-1 0-1,1 0 1,0 0 0,-1 0-1,1 0 1,-1 0-1,1 0 1,-1 0 0,1 0-1,-1 0 1,0 0-1,0 0 1,1 0 0,-1-1-1,0 1 1,0 0 0,0-1-1,0 1 1,0-1-1,0 1 1,0-1 0,0 1-1,0-1 1,0 0-1,0 1 1,-1-1 0,0 0 8,0 0 0,0-1 1,0 1-1,0 0 0,0-1 1,0 0-1,1 1 0,-1-1 0,0 0 1,1 0-1,-1 0 0,0 0 1,-2-3-1,0 1-4,0-2 0,0 1 0,0 0 0,1-1 0,0 1 0,-1-1-1,2 0 1,-1 0 0,0-1 0,1 1 0,-2-6 0,-1-7-211,-6-35 0,11 51 162,0 1-1,0-1 0,0 0 1,-1 1-1,1-1 0,1 1 0,-1-1 1,0 0-1,0 1 0,1-1 1,0-2-1,-1 3 14,1 1 0,-1-1 0,0 0 1,1 1-1,-1-1 0,1 1 0,-1-1 0,1 1 1,0-1-1,-1 1 0,1-1 0,-1 1 0,1 0 0,0-1 1,-1 1-1,1 0 0,0-1 0,1 1 0,1-1 10,0 1 1,0 0-1,0 0 0,1 1 0,-1-1 0,0 1 0,0-1 1,0 1-1,0 0 0,5 2 0,2 2-20,0 1-1,-1 1 1,1-1 0,-1 1 0,-1 1-1,14 14 1,-17-17 18,7 9 260,14 18 0,-3-3-5008,-21-24 1464,1 0 1100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9:3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42 5984,'-14'-14'2688,"14"2"-2336,0 3-32,5 9-256,-1-7-320,1 7 160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9:3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33 2720,'1'-2'224,"-1"2"-201,0 0 0,0 0 0,0 0 0,1 0 0,-1 0-1,0 0 1,0-1 0,0 1 0,0 0 0,0 0 0,0 0-1,0 0 1,0 0 0,0 0 0,1 0 0,-1-1 0,0 1-1,0 0 1,0 0 0,0 0 0,0 0 0,0 0 0,0-1-1,0 1 1,0 0 0,0 0 0,0 0 0,0 0 0,0 0-1,0-1 1,0 1 0,0 0 0,0 0 0,0 0 0,-1 0-1,1 0 1,0-1 0,0 1 0,0 0 0,0 0 0,0 0-1,0 0 1,0 0 0,0 0 0,0 0 0,-1-1 0,1 1 0,0 0-1,0 0 1,0 0 0,0 0 0,0 0 0,0 0 0,-1 0-1,1 0 1,0 0 0,0 0 0,0 0 0,0 0 0,-5-4 1032,0 1 0,0-1 0,0 1 0,0 1 1,0-1-1,-8-2 0,3 5-759,0 0 0,0 0 0,0 1 0,0 0 0,0 1 0,0 1 0,1-1 0,-1 1 0,-17 9 0,13-6-103,2 0-114,0 0 0,0 0-1,1 1 1,-12 10 0,7-4-36,2 1 0,0 1 0,0 0 0,2 1 1,0 0-1,0 1 0,-9 21 0,10-16-1,1 0 0,1 0 0,1 1 0,2 0 0,-8 43 0,13-57 37,0-1 0,1 1 0,0 0 0,0-1 0,1 1 0,0 0 1,1-1-1,0 1 0,4 10 0,-5-14-11,1-1 0,1 1 0,-1 0 0,1-1 0,-1 0 0,1 1 0,1-1 0,-1 0 0,0-1 0,1 1 0,0-1 0,0 1 1,0-1-1,0 0 0,1 0 0,-1-1 0,6 3 0,-7-4 1,0 0 0,0 0 1,1-1-1,-1 1 0,0-1 1,1 0-1,-1 0 0,0 0 1,1 0-1,-1 0 0,0-1 0,0 1 1,1-1-1,-1 0 0,0 0 1,0 0-1,0-1 0,0 1 1,0-1-1,0 1 0,3-4 0,1 0 12,0 0-1,-1-1 0,0 0 0,0 0 0,-1-1 0,1 0 0,5-9 0,-1-4-6,0 0-1,-1 0 1,-1-1-1,10-37 1,11-91-49,-28 143-13,13-112-118,-13 106-18,0 10 10,0 7 31,1 1 68,15 67 71,-13-54-8,0 0-1,1 0 1,1 0-1,0 0 1,19 33-1,-16-37 30,0-2-1,1 1 1,1-2 0,0 1-1,0-1 1,1-1 0,1 0-1,0-1 1,0 0 0,1-1-1,1-1 1,-1 0 0,1-1-1,0 0 1,17 4 0,-25-9-93,-1-1 1,0 0 0,0 0 0,1-1-1,-1 1 1,0-2 0,1 1-1,-1-1 1,0 1 0,1-2 0,-1 1-1,0-1 1,0 0 0,9-4-1,-11 4-302,0 0 0,0-1 0,0 1 0,0-1 0,-1 0 0,1 0-1,-1 0 1,1-1 0,-1 1 0,-1-1 0,1 0 0,0 1 0,3-9 0,-4 9 62,23-36-2250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9:3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85 3072,'-1'0'132,"1"0"1,-1-1-1,1 1 0,-3-6 4091,0 22-3386,2 5 928,1-17-1404,0-3-220,0 0-1,0 0 0,0 0 1,0 0-1,0 0 0,0 0 0,0 1 1,0-1-1,1 0 0,-1 0 1,0 0-1,1 0 0,0 2 1,0-3 157,0 4 62,1 0 0,-1 0 1,1 0-1,0-1 0,5 8 0,-4-6-243,3 3-4,1 1 0,0-1 0,10 9 0,-2-1-32,43 48 420,25 31 150,-43-48-491,-27-29-38,-1 1 0,0-1 0,-1 2-1,-2 0 1,1 0 0,8 30 0,-3-2 61,-2 0 0,-2 1 0,-2 1 1,-2-1-1,0 71 0,-7-107-129,0 0 0,-2 0 1,1 0-1,-2 0 0,0 0 0,0-1 1,-1 1-1,-7 13 0,9-22-13,0 0 0,0 1 0,-1-1 0,1 0 0,-1 0 0,0 0 0,0-1 0,-1 1 0,1-1 1,-1 0-1,0 0 0,0 0 0,0 0 0,0-1 0,0 1 0,-1-1 0,1 0 0,-1 0 0,1-1 0,-1 0 0,0 1 0,1-1 0,-1-1 0,-9 1 0,-1-1 21,1-1 0,-1-1 0,1 0 0,-17-5-1,23 5-36,0-1 0,0 0 0,0 0 0,0-1 0,0 0 0,1 0 0,0-1 0,-10-8 0,13 9-7,1 0 0,-1 0 0,1-1 0,0 1 0,0-1 0,0 0 0,1 0 0,0 0 0,0 0 0,0 0 0,-2-9 1,1-2 8,1 0 0,-1-24 0,2 13-20,0 0-1,2 0 1,1 0-1,12-53 0,-8 59 1,0 0 0,2 0-1,1 0 1,0 1 0,1 1-1,1 0 1,1 0 0,17-19-1,5-1 36,1 1 1,55-44-1,-36 33 139,-2-3 1,83-105-1,-107 121-150,57-71-25,-82 104-143,-1 1 0,0 0 0,0 0 0,1 0 0,0 0 0,-1 1 0,1-1 0,5-2-1,-5 3-835,1 0-1,-1 0 1,1 1-1,-1-1 0,1 1 1,-1 0-1,1 0 1,0 0-1,-1 1 1,1-1-1,5 2 0,10 5-2236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9:4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2 2304,'4'-1'5213,"-4"1"-5104,12 6 1441,11 11-897,-17-12-458,0 1 0,-1-1 0,0 1 0,1 0 0,-2 1 0,1-1 1,-1 1-1,0 0 0,0 0 0,-1 0 0,0 0 0,0 1 0,-1-1 0,0 1 0,0 0 0,-1 0 0,0 0 0,0 0 0,-1 0 0,0-1 1,0 1-1,-1 0 0,0 0 0,0 0 0,-3 8 0,-2 2-59,-1-1 0,0 0 1,-1 0-1,-1-1 0,0 0 0,-2 0 1,1-1-1,-2-1 0,0 1 1,-1-2-1,0 0 0,-1-1 0,0 0 1,-1-1-1,-1 0 0,1-2 0,-2 1 1,1-2-1,-24 8 0,34-14-406,0 0-1,0-1 1,0 1 0,-8-1-1,5 0-750,6 0 766,-9-1-1940,12 0 2073,0 0 0,-1 0 0,1 0 1,0 0-1,-1-1 0,1 1 0,0 0 1,0 0-1,0 0 0,-1-1 1,1 1-1,0 0 0,0 0 0,0-1 1,-1 1-1,1 0 0,0-1 0,0 1 1,0 0-1,0 0 0,0-1 1,0 1-1,0 0 0,0-1 0,0 1 1,0 0-1,0-1 0,0 1 1,0 0-1,0-1 0,3-8-2603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9:4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1323 2304,'0'-2'708,"0"3"-353,0 5 3456,5-12-2259,15-35 123,26-50-765,-26 48-469,44-67 0,69-61 380,-32 44-403,-74 90-208,34-62 0,-25 27 128,43-130 1,-75 193-365,-4 9-6,1-1 0,-1 0 0,0 1-1,1-1 1,-1 1 0,0-1-1,0 0 1,0 1 0,1-1 0,-1 0-1,0 0 1,0 1 0,0-1-1,0 0 1,0 1 0,0-1 0,0 0-1,0 1 1,0-1 0,-1 0-1,1 0 1,-1 0 0,0 0-223,-1 4 41,-3 6 11,0 0 1,-4 14-1,3-9 112,-61 141-510,-42 103 1373,58-95-217,43-132-341,2 1 1,2-1-1,-1 46 1,5-71-83,0 0 0,0 0 0,1 0 0,0-1 0,0 1 0,1 0 0,-1 0 0,1-1 0,1 1 0,3 7 0,-5-12-75,0 1 1,0-1-1,0 0 0,0 0 1,0 0-1,0 1 0,1-1 1,-1 0-1,0 0 0,1-1 1,-1 1-1,0 0 0,1 0 1,-1-1-1,1 1 0,-1-1 1,3 1-1,-2-1-15,0 0 0,1 0-1,-1 0 1,0 0 0,1-1-1,-1 1 1,0-1 0,0 1 0,0-1-1,1 0 1,-1 0 0,0 0 0,0 0-1,0 0 1,2-3 0,16-12 258,0-1 1,-2-2 0,28-33-1,-36 40-222,29-37 175,-2-1 1,39-74-1,48-116-114,-37 66 44,21-39 489,-51 77-96,-45 95-400,-11 39-178,0-1 1,-1 1-1,0-1 1,1 1-1,-1 0 1,0-1-1,0 1 1,-1-1-1,1 1 1,0 0 0,-1-1-1,1 1 1,-2-3-1,1 4-15,1 1 0,-1-1-1,1 1 1,-1 0 0,0-1 0,1 1 0,-1 0-1,0-1 1,1 1 0,-1 0 0,0 0 0,1 0-1,-1-1 1,0 1 0,1 0 0,-1 0 0,0 0-1,1 0 1,-1 0 0,0 1 0,1-1 0,-1 0 0,0 0-1,1 0 1,-1 0 0,0 1 0,1-1 0,-1 0-1,0 1 1,1-1 0,-2 1 0,-19 12-137,15-8 118,0 1-1,0 0 1,0 0-1,1 0 1,-9 14 0,-18 36-103,16-23 137,2 0 0,-13 48-1,-10 69 57,22-82-48,-67 328 26,41-196 619,37-174-271,3-17 43,2-18-53,3-24-232,1 1 0,2 0 0,20-57 0,-20 73-175,0 0 0,1 0 0,1 0 0,0 1 0,1 0 0,0 1 0,1 0 0,24-21 0,-34 33 9,1 1 1,0-1 0,-1 1-1,1-1 1,0 1 0,0 0 0,0 0-1,0 0 1,0 0 0,0 0-1,0 1 1,1-1 0,-1 1-1,0-1 1,0 1 0,0 0 0,1-1-1,-1 1 1,3 1 0,-3-1 15,0 1 0,0 0 1,0 0-1,0 0 1,0 0-1,0 0 1,-1 0-1,1 0 0,0 0 1,-1 1-1,1-1 1,-1 1-1,1-1 0,-1 1 1,0 0-1,0-1 1,0 1-1,0 0 1,0 0-1,1 3 0,11 30-81,-10-23 74,2 0 1,7 16 0,-10-24 39,0 0 0,1-1 1,-1 0-1,1 0 0,-1 0 0,1 0 1,0 0-1,0 0 0,0 0 0,1-1 1,5 4-1,-1-3 34,-1 0 0,0-1 1,1 1-1,0-1 0,0-1 0,-1 0 0,1 0 1,0 0-1,0-1 0,0 0 0,0-1 0,0 0 1,0 0-1,-1-1 0,1 1 0,0-2 0,-1 1 1,11-6-1,-6 3-10,0-1 0,-1-1 1,0 0-1,-1 0 0,1-1 0,-1 0 1,-1-1-1,0 0 0,0 0 0,13-19 1,-16 18-49,-1 1 1,0-1-1,0 0 1,-1-1-1,0 1 1,-1-1-1,0 1 1,-1-1-1,0 0 1,-1 0 0,0 0-1,-1-15 1,0 24-16,0 1 0,0 0 1,0 0-1,0-1 1,-1 1-1,1 0 1,0 0-1,-1-1 0,1 1 1,-1 0-1,1 0 1,-1 0-1,0 0 1,1 0-1,-1 0 0,0 0 1,0 0-1,0 0 1,1 0-1,-1 0 1,0 0-1,-2-1 0,1 2 0,1 0-1,-1-1 0,1 1 0,-1 0 0,1 0 0,-1 0 0,1 0 1,-1 0-1,0 0 0,1 1 0,-1-1 0,1 0 0,0 1 1,-1-1-1,1 1 0,-1-1 0,1 1 0,0 0 0,-1 0 0,-1 1 1,-7 5-33,0 1-1,0 0 1,1 1 0,-16 17 0,20-20 45,0 1 0,1-1 0,-1 1 0,1-1 1,1 1-1,-1 0 0,1 1 0,0-1 0,-2 11 0,5-13 10,0 0 0,0 0 0,0 0 0,1 0 1,-1 0-1,1 0 0,1 0 0,-1-1 0,1 1 0,0 0 0,0 0 0,0-1 0,0 0 0,1 1 1,0-1-1,5 6 0,1 2 59,1-1-1,0-1 1,1 0 0,16 12 0,-26-22-81,9 8 162,0-1 0,1 0 0,0 0 1,16 6-1,-25-12-241,1 0 0,-1 0 0,1-1 1,0 1-1,-1-1 0,1 1 0,0-1 1,0 0-1,-1 0 0,1 0 0,0 0 1,0-1-1,-1 1 0,1-1 0,0 1 0,-1-1 1,1 0-1,-1 0 0,1 0 0,-1-1 1,1 1-1,-1-1 0,0 1 0,0-1 1,3-2-1,-1 1-808,-1-1 0,1 0 1,-1 0-1,5-7 0,-7 9 478,0 0 0,0 0 0,0 1 0,0-1 0,-1 0 1,1 0-1,-1 0 0,1 0 0,-1 0 0,0 0 0,0 0 0,0 0 0,0 0 0,0-2 0,-1-11-1834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9:43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3648,'-58'9'1664,"44"3"-1472,9-12 1696,10 4-1088,4 1 992,6-2-1024,22-3 1312,10 6-1216,20-6 256,5 0-704,8 0-96,-5 0-192,11-6 64,-6 3-128,9-6-160,-8 9 32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9:4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16 3136,'-2'-1'102,"2"0"-21,-1 1 1,0-1-1,1 1 1,-1-1-1,1 1 1,-1-1-1,1 1 1,-1-1-1,1 0 1,-1 1-1,1-1 1,-1 0-1,1 0 1,0 1-1,-1-1 1,1 0-1,0 0 1,0 1-1,-1-1 1,1-1-1,-2 34 5018,0-6-4038,2 26 0,2 31-56,1 15-308,45 271 1841,-24-215-2037,-19-105-267,-1 0-1,-2 0 0,-6 60 1,4-104-144,-1-1 1,0 0 0,0 0-1,0 0 1,-2 6 0,2-9-74,1 0 1,-1 0 0,1 1 0,-1-1-1,0 0 1,1 0 0,-1 0-1,0 0 1,0 0 0,0 0-1,0-1 1,0 1 0,0 0 0,0 0-1,0-1 1,0 1 0,0 0-1,0-1 1,0 1 0,-1-1-1,-1 1 1,-1-1 13,0 0 1,-1 0-1,1-1 1,0 1-1,0-1 0,0 0 1,0 0-1,0-1 1,0 1-1,0-1 0,0 0 1,0 0-1,1 0 1,-1 0-1,1-1 0,0 0 1,-1 1-1,-3-6 0,1 2 24,0-1 0,0 0-1,1-1 1,0 1 0,0-1-1,0 0 1,1 0-1,-4-12 1,2 2 32,0 1 0,0-2 0,2 1-1,1 0 1,0-1 0,0-33 0,4 38-45,0 0 0,2 0 1,0 1-1,0-1 0,1 1 0,1 0 0,0 0 0,1 0 1,0 1-1,13-19 0,77-104 1083,12 18-543,-75 83-470,34-32 186,148-116 1,-210 179-260,-1-1 0,1 2-1,10-6 1,-14 8-205,0-1-1,0 1 1,0 0-1,1-1 1,-1 1 0,0 0-1,0 0 1,0 0-1,0 0 1,1 0 0,-1 0-1,0 0 1,0 0-1,0 0 1,1 0-1,-1 1 1,0-1 0,0 0-1,0 1 1,0-1-1,0 1 1,0 0 0,0-1-1,1 2 1,7 9-2096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9:52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1021 2912,'-3'5'628,"3"-4"-538,-1-1 0,0 1 0,1 0 0,-1-1 0,1 1 0,-1 0 0,1 0 0,-1 0 0,1 0 0,0 0 0,-1-1 0,1 1-1,0 0 1,0 0 0,0 0 0,0 0 0,-1 0 0,1 0 0,1 0 0,-1 2 0,3 7 1886,-3-9-1913,0-1 0,0 1 0,0-1-1,0 1 1,0-1 0,0 1 0,0-1 0,0 1-1,0-1 1,0 1 0,1-1 0,-1 1 0,0-1-1,0 1 1,0-1 0,1 0 0,-1 1 0,0-1-1,1 1 1,-1-1 0,0 0 0,1 1 0,-1-1-1,0 0 1,1 1 0,-1-1 0,1 0 0,-1 0-1,1 1 1,-1-1 0,1 0 0,-1 0 0,1 0-1,-1 0 1,1 1 0,-1-1 0,1 0 0,1-1 74,0 1 0,-1-1 0,1 1 1,-1-1-1,0 0 0,1 1 0,-1-1 0,1 0 1,-1 0-1,0 0 0,0 0 0,0 0 1,1 0-1,-1 0 0,0-1 0,1-1 1,4-3 281,112-130 1728,-21 24-1606,-68 82-445,3-2 58,-2-2 1,30-43 0,-36 39-30,-2-1 0,-1-2 1,17-50-1,-20 42-149,-2 0 1,-3-1-1,-1-1 0,-3 0 1,-2 0-1,0-56 1,-7 107 3,0-1 0,0 1 0,0 0 0,0-1 1,0 1-1,0 0 0,0-1 0,0 1 1,0 0-1,0 0 0,0-1 0,0 1 0,0 0 1,0-1-1,-1 1 0,1 0 0,0-1 0,0 1 1,0 0-1,0 0 0,-1-1 0,1 1 1,0 0-1,0 0 0,-1-1 0,1 1 0,0 0 1,0 0-1,-1-1 0,-8 5-316,-9 12 28,13-9 254,0 0 0,0-1-1,1 2 1,0-1 0,0 0-1,-3 13 1,-14 53 19,15-52 34,-46 188 168,17 4 392,34-198-390,0 1 0,1 0 1,0-1-1,1 1 1,1-1-1,1 0 1,0 1-1,1-1 0,1 0 1,0-1-1,1 1 1,8 14-1,-13-26-100,1-1 0,0 1-1,0-1 1,0 0 0,0 1-1,0-1 1,1 0 0,-1 0-1,1 0 1,-1-1 0,1 1-1,0-1 1,-1 1 0,1-1-1,0 0 1,0 0 0,0 0-1,0 0 1,0-1 0,0 1 0,0-1-1,0 0 1,0 0 0,0 0-1,0 0 1,1 0 0,-1-1-1,0 0 1,0 1 0,0-1-1,-1 0 1,7-3 0,0-1 0,0-1 1,0 0 0,0-1 0,0 0-1,-1 0 1,0 0 0,-1-1 0,9-12-1,5-10-92,20-36-1,-22 32-327,-19 38 269,0 0 0,0-1 0,0 1 0,0 0 0,1-1 0,-1 1 0,1 0 0,0-1 0,2 6 0,-1-3 121,0 0 1,0 0-1,1-1 1,-1 1-1,1 0 1,7 8-1,-8-12 4,0 0 1,1 0-1,-1 0 0,1 0 0,-1-1 1,1 1-1,0-1 0,0 0 0,0 0 1,0 1-1,0-2 0,0 1 0,0 0 1,0-1-1,0 1 0,0-1 0,1 0 1,-1 0-1,0 0 0,0-1 0,0 1 1,0-1-1,0 0 0,0 0 0,4-1 1,8-4 136,-1 0 1,0-1-1,23-15 1,-35 21-183,17-12 41,-1 0 0,-1-1 0,0-1-1,0-1 1,-2 0 0,0-1-1,-1 0 1,12-21 0,-3 0-21,-3 0 0,-1-1 0,16-47 1,-13 28 50,15-44-32,13-60-319,-51 149-198,1 13 470,0 0 1,0 0 0,0 0-1,0 1 1,0-1-1,0 0 1,0 0 0,0 0-1,0 0 1,0 0-1,0 0 1,0 0 0,0 0-1,-1 1 1,1-1-1,0 0 1,0 0-1,0 0 1,0 0 0,0 0-1,0 0 1,0 0-1,0 0 1,-1 0 0,1 0-1,0 0 1,0 0-1,0 0 1,0 0 0,0 0-1,0 0 1,0 0-1,-1 0 1,1 0 0,0 0-1,0 0 1,0 0-1,0 0 1,0 0 0,0 0-1,0 0 1,-1 0-1,1 0 1,0 0-1,0 0 1,0 0 0,0 0-1,0 0 1,0-1-1,0 1 1,0 0 0,0 0-1,-1 0 1,1 0-1,-55 168-374,-29 70 416,14-89 20,-53 124-88,48-53 203,6-17 82,66-194-204,-9 16 518,12-24-548,0-1 0,0 1 0,0-1 0,-1 0 0,1 1 0,0-1 0,0 0 0,-1 1 0,1-1 0,0 0 0,-1 1 0,1-1 0,0 0 0,-1 0-1,1 1 1,0-1 0,-1 0 0,1 0 0,-1 0 0,1 1 0,0-1 0,-1 0 0,1 0 0,-1 0 0,1 0 0,-1 0 0,1 0 0,0 0 0,-1 0 0,1 0 0,-1 0-1,1 0 1,-1 0 0,1 0 0,0-1 0,-1 1 0,1 0 0,-1 0 0,1 0 0,0-1 0,-1 1 0,1 0 0,0 0 0,-1-1 0,1 1 0,0 0 0,-1-1 0,1 1-1,0 0 1,-1-1 0,1 1 0,0 0 0,0-1 0,0 1 0,0-1 0,-1 1 0,1 0 0,0-1 0,-1-2 1,-1 1-1,1-1 1,0 0 0,0 0 0,1 1 0,-1-1 0,0-4-1,1 0-24,1-1-1,0 1 1,1 0-1,-1 0 1,1 0-1,0 0 1,1 1-1,0-1 1,0 1-1,8-13 1,-3 7 0,1 1 0,0 0 0,0 0 0,17-13 0,-15 14-24,10-8 50,45-31-1,0 8 99,73-48 7,-97 60-3,47-44 0,-62 48 29,37-46 0,-54 58-119,0 0 0,-1-1 1,-1 0-1,0-1 0,-1 1 1,6-18-1,-11 25-35,0 0 0,0 0 0,0 0 1,-1 0-1,0 0 0,0 0 0,-1 0 0,0 0 0,-1-14 0,1 21-3,0-1 0,0 1 0,0 0 0,0 0 0,-1 0 0,1-1 0,0 1 0,0 0-1,0 0 1,0-1 0,0 1 0,0 0 0,0 0 0,-1 0 0,1-1 0,0 1 0,0 0 0,0 0 0,0 0-1,-1 0 1,1 0 0,0-1 0,0 1 0,0 0 0,-1 0 0,1 0 0,0 0 0,0 0 0,0 0-1,-1 0 1,1 0 0,0 0 0,0 0 0,-1 0 0,1 0 0,0 0 0,-9 6-229,-4 14 87,3-1 123,2 1 1,0 0-1,2 1 0,-5 23 0,10-41 46,0 0 0,0 0-1,1 1 1,0-1-1,-1 0 1,1 1 0,0-1-1,1 0 1,-1 0 0,1 1-1,-1-1 1,1 0-1,0 0 1,0 0 0,0 1-1,1-1 1,-1-1 0,1 1-1,0 0 1,-1 0 0,1 0-1,1-1 1,-1 1-1,0-1 1,0 0 0,1 0-1,0 0 1,2 2 0,1 0 31,0-1 1,0 0 0,1-1-1,-1 1 1,1-1 0,-1 0-1,1-1 1,0 0 0,-1 0 0,1 0-1,0-1 1,10-1 0,-8 0-36,1 0 0,-1-1 0,0 0 0,0-1 0,0 0 0,13-7 0,-13 5-1075,-1 1 1,0-1-1,11-9 1,-19 13 642,1 0 0,0 0-1,0 1 1,-1-1 0,1 0 0,0 0 0,-1 0 0,1 0 0,-1 0 0,1 0-1,-1 0 1,1 0 0,-1 0 0,0-1 0,0 1 0,1 0 0,-1 0 0,0 0-1,0 0 1,0 0 0,0 0 0,-1 0 0,1-1 0,0 0 0,-1-4-2462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1:19.7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180 29 9312,'-98'-17'4192,"48"17"-3616,31 0-192,11 5-320,3-10 32,10 5-32,12-6-2528,11 1 1376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9:5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25 7712,'-33'-16'3520,"33"11"-3072,0 1 128,0 8-416,5-8-224,9 4 32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9:5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0 783 1728,'1'0'70,"-1"-1"1,0 0-1,0 1 1,1-1-1,-1 1 1,0 0-1,1-1 1,-1 1-1,0-1 1,1 1-1,-1-1 1,1 1-1,-1 0 1,1-1-1,-1 1 1,0 0-1,1 0 1,0-1-1,-1 1 1,1 0-1,-1 0 1,1 0-1,-1-1 1,1 1-1,-1 0 1,1 0-1,-1 0 1,2 0-1,25-2 3514,-9 1-1799,-10-1-1230,1 0 0,0-1 1,-1 0-1,0 0 0,1-1 0,12-8 1,-2 0 82,25-22 0,-24 17-467,-2 0 0,0-2 0,-1 0 0,-1-1 1,-1 0-1,-1-2 0,-1 0 0,-1 0 0,16-38 1,74-258 1379,-98 300-1524,-1 1-1,-1-1 1,0 0-1,-2-23 1,0 32-80,0 8 5,0-1-1,0 1 1,0 0-1,0 0 1,-1-1-1,1 1 1,0 0-1,0-1 1,-1 1-1,1 0 1,-1-1-1,0 1 37,1 1-1,0 0 0,0 0 1,0 0-1,0 0 1,0-1-1,-1 1 1,1 0-1,0 0 1,0 0-1,0 0 1,-1 0-1,1 0 1,0 0-1,0 0 1,0 0-1,-1 0 0,1-1 1,0 1-1,0 0 1,-1 0-1,1 0 1,0 0-1,0 0 1,0 1-1,-1-1 1,1 0-1,0 0 1,0 0-1,-1 0 1,1 0-1,0 0 0,0 0 1,0 0-1,-1 1 1,-1 0-27,1 1-1,-1-1 1,1 1-1,-1 0 1,1-1 0,-1 1-1,1 0 1,0 0 0,0 0-1,-1 3 1,-11 28-12,2 1 0,1 1 0,-5 38 0,-8 107 228,22-169-149,-4 30 253,2 75 0,4-104-103,0 1-1,1-1 1,0 0 0,1 0-1,0 0 1,1 0 0,1 0-1,-1-1 1,2 0-1,10 18 1,-13-26-62,-1 1-1,1-1 0,0 0 1,0 1-1,0-1 1,0-1-1,1 1 1,-1 0-1,1-1 0,0 0 1,-1 0-1,1 0 1,0 0-1,0-1 1,0 1-1,1-1 0,6 1 1,-6-1-35,1-1 1,-1 0-1,0-1 1,0 1-1,0-1 1,0 0-1,0-1 1,0 1-1,-1-1 1,1 0-1,0 0 0,-1 0 1,1 0-1,-1-1 1,5-4-1,8-6-49,-1-2 0,0 1 0,18-24-1,37-57 141,-59 71-96,-10 19-121,0 0-1,0 0 0,1 1 1,0-1-1,3-4 1,-6 9 39,1 0 1,-1-1-1,0 1 0,0 0 1,0 0-1,0-1 1,0 1-1,1 0 1,-1 0-1,0 0 0,0 0 1,1-1-1,-1 1 1,0 0-1,0 0 1,0 0-1,1 0 0,-1 0 1,0 0-1,0 0 1,1-1-1,-1 1 0,0 0 1,1 0-1,-1 0 1,0 0-1,0 0 1,1 0-1,-1 0 0,0 0 1,0 1-1,1-1 1,-1 0-1,0 0 1,0 0-1,1 0 0,-1 0 1,0 0-1,0 0 1,1 1-1,-1-1 1,0 0-1,0 0 0,0 0 1,1 0-1,-1 1 1,0-1-1,0 0 1,0 0-1,0 1 0,0-1 1,1 0-1,-1 0 1,0 0-1,0 1 1,0-1-1,0 0 0,0 1 1,0-1-1,0 0 1,0 0-1,0 1 1,3 21-66,-4 26 3,2 62-61,0-105 138,0 1 1,0-1-1,0 0 1,0 0-1,1 0 1,0 0-1,0 0 0,0 0 1,5 7-1,-6-10 38,1 1-1,-1-1 1,1 0 0,0 0-1,-1-1 1,1 1 0,0 0-1,1 0 1,-1-1-1,0 0 1,0 1 0,1-1-1,-1 0 1,0 0 0,1 0-1,-1 0 1,1-1-1,0 1 1,-1-1 0,1 1-1,3-1 1,5-1 63,0 0 1,0 0-1,1-1 1,-1-1-1,-1 0 1,1-1-1,0 0 1,13-7-1,79-51 53,-92 55-179,87-60-186,-97 66 195,0 0 0,0 0 1,0 1-1,0-1 1,0 0-1,0 0 0,0 1 1,0-1-1,0 1 1,0-1-1,0 1 0,1-1 1,-1 1-1,0 0 1,0-1-1,1 1 0,-1 0 1,0 0-1,0 0 1,1 0-1,-1 0 0,0 0 1,1 1-1,0-1 1,0 2-18,0-1 1,0 1 0,0 0 0,-1 0 0,1 0 0,-1 0 0,1 0 0,-1 0-1,0 0 1,0 0 0,2 4 0,-1-1 12,0 1 0,0 0 1,0 0-1,-1 0 0,0 1 1,0-1-1,0 0 0,-1 0 0,-1 12 1,-1 7 60,-8 28 1,4-20 248,6-32-279,-1 0 0,1 0 0,0 0 0,0 0 0,0 0-1,0 0 1,-1 0 0,1 0 0,0 0 0,1 0 0,-1 0 0,0 0-1,0 0 1,0 0 0,1-1 0,0 3 0,-1-3 0,1 0 0,-1 0 0,1 0-1,-1 0 1,0 0 0,1-1 0,-1 1 0,1 0 0,-1 0 0,1 0 0,-1-1 0,0 1-1,1 0 1,-1-1 0,1 1 0,-1 0 0,0-1 0,1 1 0,-1 0 0,0-1 0,0 1 0,1-1-1,22-35 395,-22 33-487,5-8 31,1 1 0,-1 0 0,2 0 0,-1 1 0,1 0 0,1 0 0,0 1 0,11-9 0,-19 16 31,0 1 0,0-1 0,-1 1 0,1-1 0,0 0 0,0 1 0,0 0 0,0-1 0,0 1 0,0-1 0,0 1 0,0 0 0,-1 0 0,1 0 0,0-1 0,0 1 0,0 0 0,0 0 0,0 0 0,0 1 0,0-1 0,0 0 0,0 0 0,0 0 0,0 1 0,0-1 0,0 1 0,0-1 0,0 0 0,0 1 0,0 0 0,-1-1 0,1 1 0,0-1 0,0 1 0,-1 0 0,1 0 0,0-1 0,-1 1 0,1 0 0,-1 0 0,1 0 0,-1 0 0,1-1 0,-1 3 0,2 1-17,-1 0 0,0 0 1,0 1-1,-1-1 0,1 0 0,-1 0 0,0 1 0,0-1 0,-1 6 1,-4 17 82,2-17 40,1 0 1,-1 19-1,3-29-85,0 0 1,0 0-1,0 0 1,0 0 0,0 1-1,0-1 1,0 0-1,0 0 1,0 0-1,0 0 1,0 1-1,0-1 1,0 0-1,0 0 1,0 0-1,0 0 1,0 1-1,0-1 1,0 0-1,0 0 1,0 0-1,0 0 1,1 0-1,-1 1 1,0-1-1,0 0 1,0 0-1,0 0 1,0 0-1,0 0 1,1 0-1,-1 0 1,0 0-1,0 1 1,0-1-1,0 0 1,1 0-1,-1 0 1,0 0-1,0 0 1,0 0 0,0 0-1,1 0 1,8-6 214,13-17-121,-14 14-48,-1 2-69,0 0 0,1 0 0,0 0 1,0 1-1,15-8 0,-21 13-14,0 0 0,0 0 0,0 0 0,1 1 0,-1-1 0,0 0 0,1 1 1,-1-1-1,1 1 0,-1 0 0,1 0 0,-1 0 0,0 0 0,1 1 0,-1-1 0,1 0 0,-1 1 0,0 0 0,1-1 0,-1 1 0,0 0 0,0 0 0,0 1 1,1-1-1,-1 0 0,0 1 0,-1-1 0,1 1 0,0 0 0,2 2 0,-1 0 66,1 0 1,0 0-1,1 0 1,-1 0-1,1-1 1,0 0-1,-1 0 1,1 0-1,7 2 1,-12-4-30,1-1 0,-1 0 1,1 0-1,-1 0 1,1 1-1,-1-1 0,1 0 1,-1 0-1,1 0 1,-1 0-1,1 0 0,-1 0 1,1 0-1,-1 0 0,0 0 1,1 0-1,-1 0 1,1-1-1,-1 1 0,1 0 1,-1 0-1,1 0 1,-1 0-1,1-1 0,-1 1 1,0 0-1,1-1 1,-1 1-1,1 0 0,-1-1 1,0 1-1,1 0 1,-1-1-1,0 1 0,0-1 1,1 1-1,-1-1 1,8-8-38,2 1 156,-3 1-143,1 1 0,-1 0 0,1 0 1,1 1-1,-1 0 0,1 0 0,0 1 1,11-4-1,26-7 137,-42 14-171,0-1 0,1 1 1,-1 1-1,1-1 0,-1 1 0,1-1 1,-1 1-1,9 2 0,-4-2-8,-9 0 1,0 1 55,0-1 0,0 0 0,0 1 0,0-1 0,0 0 0,0 0 0,0 1 0,0-1 1,0 0-1,0 0 0,0 1 0,0-1 0,0 0 0,0 1 0,0-1 0,1 0 0,-1 0 0,0 1 0,0-1 0,0 0 0,0 0 0,1 0 0,-1 1 0,0-1 1,0 0-1,0 0 0,1 0 0,-1 1 0,0-1 0,0 0 0,1 0 0,0 1 48,9 17-203,-10-12 116,0-4 43,-1 0 0,1 1 0,0-1 0,0 0-1,1 0 1,-1 0 0,0 0 0,1 1 0,-1-1 0,1 0 0,0 0 0,-1 0-1,1 0 1,0 0 0,0 0 0,3 3 0,-3-4 9,0 0 0,1 0 0,-1 0-1,0 0 1,0-1 0,1 1 0,-1 0 0,1-1 0,-1 1 0,1-1 0,-1 1-1,1-1 1,-1 0 0,1 1 0,-1-1 0,1 0 0,-1 0 0,1 0-1,-1 0 1,1-1 0,-1 1 0,3-1 0,1 0 37,1 0-1,-1-1 1,1 1-1,8-5 1,-10 4-41,1-1 0,-2 1 0,1-1 0,0 0 0,0 1 1,-1-2-1,0 1 0,0 0 0,1-1 0,-2 1 0,1-1 0,0 0 0,-1 0 0,0 0 0,0 0 0,2-6 1,-1 0 6,-1 1 0,0-1 0,0 0 0,-1 0 0,-1 0 0,0-12 0,-1 1-79,-2-18 34,2 36 15,1 1 0,-1-1 0,0 0 0,0 1 0,0-1 0,0 0 0,0 1 0,0 0 0,-1-1 0,-2-3 0,3 5 4,0 1 1,0-1-1,0 0 0,1 1 0,-1-1 0,0 0 1,0 1-1,0-1 0,0 1 0,0 0 0,0-1 1,0 1-1,0 0 0,0 0 0,-1-1 0,1 1 1,0 0-1,0 0 0,0 0 0,0 0 0,0 0 1,0 1-1,0-1 0,0 0 0,0 0 0,0 1 1,0-1-1,0 1 0,0-1 0,0 1 0,0-1 1,0 1-1,0-1 0,0 1 0,-1 1 0,-2 2-45,0-1-1,1 1 1,-1 0-1,1 0 1,0 0-1,-3 5 1,2-3 59,1 1 1,-1 1-1,1-1 1,1 0-1,-1 1 0,1-1 1,0 1-1,1 0 1,-1 10-1,2-13 32,0 1 0,0-1 0,1 0 1,0 1-1,0-1 0,0 0 0,1 1 0,0-1 1,0 0-1,0 0 0,0 0 0,1 0 0,0-1 0,5 7 1,-3-4 10,0-2 1,1 1 0,0 0 0,0-1-1,0 0 1,1-1 0,0 1 0,0-1-1,0 0 1,0-1 0,13 4 0,-15-5-84,0-1 1,0 1 0,0-2 0,1 1 0,-1 0-1,0-1 1,1 0 0,-1 0 0,0-1-1,1 0 1,-1 0 0,0 0 0,0 0 0,0-1-1,1 1 1,-2-2 0,1 1 0,5-3 0,-4 1-1276,0 0 0,0 0 1,9-10-1,-13 12 742,0 0-1,0-1 1,0 0-1,-1 1 1,1-1 0,-1 0-1,1 0 1,-1 0-1,0 0 1,0 0-1,0 0 1,0-3 0,1-28-4562,-2 5 1766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9:56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 6304,'-14'-9'2848,"14"13"-2464,5-4-64,-1 0-256,1-4-32,0 4 0,1-5-2144,2 10 1152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49:5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8 4320,'-66'-7'1952,"52"10"-1696,9-3 1984,5 4-1280,19-4 576,4 5-896,24-1 1120,11 1-992,17-5 192,0 3-576,35-3-160,-7 9-128,11 0 64,-15 7-96,1-8-2272,-14 5 1184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0:0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1037 2400,'-3'2'345,"2"-1"-283,1-1 0,-1 1 0,0-1 0,1 0 0,-1 0 1,1 1-1,-1-1 0,0 0 0,1 0 0,-1 0 0,0 0 0,1 1 0,-1-1 0,0 0 0,0 0 1,-2 0 776,6 3 368,1 1 202,-4-4-1254,1 0-1,-1 1 1,1-1-1,0 0 1,-1 0-1,1 0 1,0 0-1,-1 0 1,1 0-1,0 0 1,-1 0-1,1 0 1,0 0-1,-1 0 0,1 0 1,-1 0-1,1 0 1,0 0-1,0-1 1,14-5 633,-13 5-410,2-1-136,0 0 0,0-1 0,-1 1 0,1-1 0,-1 0 0,0 0 0,6-7 0,20-28 816,-8 9-606,32-33 414,76-68 1,7-1-304,-110 103-493,-2-2 0,40-61 0,-42 53-69,-1-1 0,-2-1 0,-1-1 0,14-53 0,13-93 101,-44 186-123,-1-1 1,1 0-1,-1 1 0,0-1 1,1 0-1,-1 1 1,0-1-1,0 0 0,0 1 1,0-1-1,0 0 0,-1 1 1,1-1-1,0 0 1,-1 1-1,0-1 0,1 1 1,-1-1-1,-1-2 1,2 4 6,0 0 0,-1 0 0,1 0 0,0-1 0,0 1 1,-1 0-1,1 0 0,0 0 0,-1 0 0,1-1 0,0 1 0,-1 0 1,1 0-1,0 0 0,-1 0 0,1 0 0,0 0 0,-1 0 0,1 0 1,0 0-1,-1 0 0,1 0 0,0 0 0,-1 1 0,1-1 0,0 0 1,-1 0-1,1 0 0,0 0 0,0 0 0,-1 1 0,-1 0-8,1 0-1,0 1 0,-1-1 0,1 1 1,0-1-1,0 1 0,0-1 1,0 1-1,-2 2 0,-20 44-73,-21 63 0,1 9-69,-17 51 458,53-149-104,1 1-1,1 0 0,-3 39 1,8-51-38,0 0 0,0 1 1,1-1-1,0 0 0,1-1 1,1 1-1,-1 0 0,2 0 0,7 18 1,-4-16 113,0-1 0,12 18 0,-16-26-162,1 0-1,-1 0 0,1-1 0,-1 1 0,1-1 1,0 0-1,0 0 0,0 0 0,1-1 0,8 5 1,-11-7-48,1 1 1,-1-1 0,1 1 0,-1-1-1,1 0 1,-1 0 0,1 0 0,-1 0 0,1-1-1,-1 1 1,1-1 0,-1 1 0,1-1-1,-1 0 1,1 0 0,-1 0 0,0 0-1,0 0 1,1-1 0,-1 1 0,0-1-1,2-1 1,5-5 71,-1-1-1,0 1 0,10-14 1,-16 20-113,29-34 127,-21 26-98,-1 0 1,0-1-1,-1 0 0,11-19 1,5-13-418,-22 40 62,-3 5 117,0 0 187,1-1 0,-1 0 1,1 1-1,0-1 0,0 0 1,-1 1-1,1-1 0,0 0 1,0 1-1,1 2 0,0 7-22,0 1-1,-1-1 0,-1 13 1,0-9 94,3 24 0,0-2-17,-2-23 95,5 28-1,-5-42-129,0 1 0,0-1 0,1 1-1,-1-1 1,0 0 0,0 1 0,0-1-1,1 1 1,-1-1 0,0 0 0,1 1-1,-1-1 1,0 0 0,1 1 0,-1-1-1,0 0 1,1 0 0,-1 1 0,1-1-1,-1 0 1,0 0 0,1 0 0,-1 1-1,1-1 1,-1 0 0,1 0 0,-1 0-1,0 0 1,1 0 0,-1 0 0,1 0-1,-1 0 1,1 0 0,-1 0 0,1 0-1,-1 0 1,1-1 0,-1 1 0,0 0-1,1 0 1,-1 0 0,1-1 0,-1 1-1,0 0 1,1-1 0,21-13 205,-21 13-207,57-48 347,-36 30-375,1 0 1,48-29-1,-52 37-25,-3 1-14,1 0 0,1 2 1,0 0-1,0 1 0,22-6 0,-37 12 46,-1 1 0,1 0 0,-1 0 0,1-1 0,0 2-1,-1-1 1,1 0 0,-1 0 0,1 1 0,0 0 0,-1-1-1,1 1 1,-1 0 0,0 0 0,1 0 0,-1 1 0,0-1 0,0 1-1,0-1 1,0 1 0,0 0 0,0-1 0,0 1 0,0 0 0,-1 0-1,1 0 1,-1 1 0,1-1 0,-1 0 0,0 1 0,0-1-1,1 5 1,0 9 1,0 0 0,-2 1 0,0-1-1,-1 0 1,-1 1 0,-4 20 0,3-21 81,3-14-40,-1 0 0,1 0 0,0 0 0,-1 0 0,1 0 0,0 0 1,0 0-1,1 0 0,-1 0 0,1 4 0,-1-6-20,0 0 0,0 0-1,0 0 1,1 0 0,-1 1 0,0-1 0,0 0 0,0 0 0,0 0 0,0 0 0,0 0 0,1 0 0,-1 0 0,0 0 0,0 0 0,0 0 0,0 0 0,0 0 0,0 0 0,1 0 0,-1 0 0,0 0 0,0 0-1,0 0 1,0 0 0,0 0 0,1 0 0,-1 0 0,0 0 0,0 0 0,0 0 0,0 0 0,0 0 0,0 0 0,1 0 0,-1-1 0,0 1 0,0 0 0,0 0 0,0 0 0,0 0 0,0 0 0,0 0-1,5-5 58,126-121 252,-126 122-362,0 1 0,0-1 0,0 1 0,0 0 0,9-3 0,-12 5 11,0 1-1,0-1 1,-1 1 0,1-1 0,0 1 0,0 0 0,0 0 0,0 0 0,3 0 0,-4 0 24,-1 0-1,1 1 1,0-1-1,-1 0 1,1 0-1,0 1 1,-1-1-1,1 0 1,-1 1-1,1-1 1,-1 1-1,1-1 1,-1 1 0,1-1-1,-1 1 1,1-1-1,-1 1 1,1-1-1,-1 1 1,0 0-1,1-1 1,-1 1-1,0 0 1,0-1-1,1 2 1,2 18 41,0 0 0,-1 0 0,-2 34 0,0-33 272,15-45 121,-13 18-436,0 0 0,0 1 0,1 0 0,0-1 0,1 1 0,-1 0-1,1 0 1,0 1 0,7-8 0,-11 12 3,1-1-1,-1 1 0,0 0 1,1-1-1,-1 1 0,1 0 1,-1 0-1,1 0 0,-1-1 1,1 1-1,-1 0 0,0 0 1,1 0-1,-1 0 0,1 0 1,-1 0-1,1 0 0,-1 0 0,1 0 1,-1 0-1,1 0 0,-1 0 1,1 0-1,-1 0 0,1 0 1,-1 0-1,1 0 0,-1 1 1,1-1-1,-1 0 0,1 0 1,-1 1-1,0-1 0,1 0 1,-1 1-1,0-1 0,1 0 1,-1 1-1,0-1 0,1 1 1,-1-1-1,0 0 0,1 1 1,12 24-269,-10-20 251,-1 1 35,1 0-1,1 0 1,-1-1-1,1 1 1,0-1 0,0 0-1,1-1 1,-1 1-1,1-1 1,10 8-1,-12-10-1,0-1-1,0 0 1,1 1-1,-1-1 1,0 0 0,0 0-1,1-1 1,-1 1-1,1-1 1,-1 1-1,0-1 1,1 0-1,-1-1 1,1 1-1,-1 0 1,0-1 0,1 0-1,-1 0 1,0 0-1,1 0 1,4-3-1,7-4 70,0-1-1,-1 0 1,0-1 0,20-20-1,-10 7-39,29-37 0,-45 50-31,-1 1-1,0-1 1,-1 0-1,0-1 1,-1 0-1,0 0 1,0 0-1,4-18 1,-9 27-26,1-1 0,-1 0 0,0 0 0,0 1 0,0-1 0,0 0 0,0 0 0,-1 1 0,0-6 0,0 8 1,1-1 1,0 0-1,-1 0 1,1 1-1,0-1 0,-1 0 1,1 1-1,-1-1 0,1 0 1,-1 1-1,1-1 0,-1 1 1,1-1-1,-1 1 1,0-1-1,1 1 0,-1-1 1,0 1-1,1 0 0,-1-1 1,0 1-1,0 0 1,1 0-1,-1-1 0,0 1 1,0 0-1,0 0 0,1 0 1,-1 0-1,0 0 1,0 0-1,1 0 0,-3 1 1,-1-1 6,0 1 0,0 0 0,1 0 0,-1 1 0,0-1 0,0 1 1,1 0-1,-1 0 0,1 0 0,-1 0 0,1 0 0,0 1 0,0 0 1,0-1-1,0 1 0,1 0 0,-1 1 0,1-1 0,0 0 0,0 1 0,0-1 1,0 1-1,0 0 0,1-1 0,0 1 0,-2 5 0,3-7 18,0 1-1,1 0 0,-1 0 1,0 0-1,1 0 0,0 0 1,-1-1-1,1 1 0,0 0 1,1 0-1,-1-1 0,0 1 1,1-1-1,-1 1 0,1-1 1,0 0-1,0 0 0,0 1 1,4 2-1,4 4 50,1-1-1,21 14 1,-17-13 55,0-1 0,0 0 1,1-1-1,0 0 1,0-1-1,1-1 0,0-1 1,24 4-1,-14-9-944,-26 1 621,1 0 1,-1 0-1,1 0 0,-1-1 0,0 1 0,1 0 1,-1-1-1,0 0 0,1 1 0,-1-1 1,0 0-1,0 1 0,0-1 0,1 0 0,-1 0 1,0 0-1,1-1 0,1-13-3852,2 2 1302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0:03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6464,'-9'4'2944,"38"-4"-2560,-4 0 0,-2 0-288,11 0 256,5 0-224,-10 0-256,0 0 64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0:04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6976,'15'-4'3168,"87"-8"-2752,-45 6 1888,2 12-1344,29-6 448,-2 9-832,30-2-192,-5 7-256,5-1-32,-8-1-33,-12 1 161,-13-1-128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0:06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339 650 2976,'-2'-6'7107,"-4"3"-4215,-10 4-3154,5 0 1026,5 0-623,1-1 0,-1 1 1,1 0-1,0 1 0,-1-1 1,1 1-1,-5 2 0,-38 21 806,30-15-608,14-9-295,-7 5 117,0 0 0,-12 10-1,20-14-126,1 0-1,-1 1 1,1-1-1,-1 1 1,1 0-1,0 0 0,0 0 1,0 0-1,0 0 1,0 0-1,-1 6 1,0-5 185,-2 7 169,5-11-325,0 0 0,-1 1 0,1-1 0,0 0 0,0 0 0,0 1 0,0-1 0,0 0 0,0 0 1,0 1-1,0-1 0,0 0 0,0 0 0,0 1 0,0-1 0,0 0 0,0 0 0,0 1 0,0-1 0,0 0 1,0 0-1,0 1 0,0-1 0,1 0 0,-1 0 0,0 1 0,0-1 0,0 0 0,0 0 0,1 0 0,-1 1 1,0-1-1,0 0 0,8-13 1547,24-20-404,175-276 13,-61 82-1094,-112 178 68,-3 4-385,43-50-1,-66 85-545,-16 28 500,-22 66 355,-88 172-389,81-185 268,-92 183 104,50-75-4,-9 19-147,-13-10 449,101-187-397,-4 5 103,1 0 0,-1-1 0,0 1 0,0-1 1,-1 1-1,1-1 0,-1-1 0,-8 7 0,13-11-95,0 1-1,0-1 1,-1 0-1,1 0 1,0 0-1,0 0 1,0 1-1,-1-1 1,1 0-1,0 0 1,0 0-1,0 0 1,-1 0-1,1 0 1,0 0-1,0 0 1,-1 0-1,1 0 1,0 0 0,0 0-1,0 0 1,-1 0-1,1 0 1,0 0-1,0 0 1,-1 0-1,1 0 1,0 0-1,0 0 1,0 0-1,-1 0 1,1 0-1,0-1 1,0 1-1,0 0 1,-1 0-1,1 0 1,0 0-1,0 0 1,0-1-1,0 1 1,0 0-1,-1 0 1,1 0-1,0-1 1,0 1-1,0 0 1,0 0-1,0 0 1,0-1-1,0 1 1,0 0-1,0 0 1,0-1-1,0 1 1,0 0-1,0 0 1,0-1-1,0 1 1,1-15 259,6-6-237,1 0 0,1 1 0,1 0 0,17-25 1,-7 10-23,-5 7-27,2 0-1,0 0 0,2 2 1,1 0-1,36-35 0,-20 30 41,1 1-1,1 1 0,75-41 1,161-74-140,-243 124 41,-27 16 52,0 0 0,1 1 0,0 0 0,0 0 0,0 1 0,0-1 0,9-2 0,-14 5 16,0 0-1,1 0 1,-1 0 0,0 0-1,1 0 1,-1-1 0,0 1 0,1 0-1,-1 0 1,0 0 0,1 0-1,-1 1 1,0-1 0,1 0 0,-1 0-1,0 0 1,1 0 0,-1 0-1,0 0 1,0 0 0,1 1-1,-1-1 1,0 0 0,0 0 0,1 0-1,-1 1 1,0-1 0,0 0-1,1 0 1,-1 1 0,0-1-1,0 0 1,0 0 0,0 1 0,1-1-1,-1 0 1,0 1 0,0-1-1,0 0 1,0 0 0,0 1 0,0-1-1,0 0 1,0 1 0,0-1-1,0 0 1,0 1 0,0-1-1,0 0 1,0 1 0,0-1 0,0 0-1,-1 1 1,-6 20-232,6-18 227,-5 9 35,-1 0 1,-13 20 0,14-25 5,1 1 0,0 0 0,0 0 0,1 0 1,0 0-1,1 1 0,-4 11 0,6-19-5,1 1 0,0-1 0,-1 0 0,1 0 0,0 1 1,0-1-1,0 0 0,0 1 0,0-1 0,0 0 0,0 1 0,1-1 0,-1 0 0,1 2 0,-1-3-8,0 0 0,0 1 0,1-1 0,-1 0 0,0 0 0,0 0 0,0 1 0,1-1 0,-1 0 0,0 0 0,0 0 0,1 0 0,-1 0 1,0 1-1,0-1 0,1 0 0,-1 0 0,0 0 0,0 0 0,1 0 0,-1 0 0,0 0 0,1 0 0,-1 0 0,0 0 0,0 0 0,1 0 0,-1 0 0,0-1 0,0 1 0,1 0 0,-1 0 0,10-4 51,-9 3-12,3-1-27,0 0 0,0 0 0,-1 0 0,1-1 0,-1 0 0,1 1 0,-1-1 0,0-1 0,0 1 0,3-5 0,1-2-12,-2 0 1,8-17 0,-5 10-62,10-40 10,-16 46 42,-3 11-3,1-1-1,0 1 1,0 0 0,0-1-1,0 1 1,0 0-1,0-1 1,0 1 0,1-1-1,-1 1 1,0 0 0,0-1-1,0 1 1,0-1-1,0 1 1,1 0 0,-1-1-1,0 1 1,0 0 0,1 0-1,-1-1 1,0 1-1,0 0 1,1-1 0,-1 1-1,0 0 1,1 0 0,-1 0-1,0-1 1,1 1-1,-1 0 1,0 0 0,1 0-1,-1 0 1,1-1 0,9-2-46,0 1 1,0 0 0,0 0 0,20 0-1,40 2-15,-68 0 52,34 3 1,1 2 1,-1 1-1,62 18 1,100 50 352,-178-66-305,-2 0 159,0 0 0,1-2-1,0 0 1,27 4 0,-43-9-352,-1-1 1,1 0 0,-1 0-1,1 0 1,-1-1 0,1 1 0,-1 0-1,1-1 1,-1 0 0,1 1 0,-1-1-1,1 0 1,-1 0 0,2-2 0,0 1-1309,-1 0 1,0-1-1,0 0 1,5-5-1,6-8-2375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0:0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375 160 3712,'8'-20'2090,"-15"34"5344,-24 44-7236,-3 0 75,12-23-188,-17 40 0,-144 385 811,130-309-32,43-123 320,6-22-316,6-18-270,15-75-247,29-135-121,-28 154-238,33-82 1,23-19-20,-38 95 87,-5 8-69,50-76 1,-79 139-28,0-1-1,1 1 1,0 0 0,0-1 0,0 2 0,0-1 0,6-4 0,-8 6 27,1 0 1,-1 1 0,0-1-1,0 1 1,0-1 0,0 1-1,0 0 1,1-1 0,-1 1 0,0 0-1,0 0 1,0 0 0,1 0-1,-1 0 1,0 0 0,0 0 0,1 0-1,-1 0 1,0 0 0,0 1-1,0-1 1,1 1 0,-1-1-1,0 1 1,0-1 0,0 1 0,0 0-1,0-1 1,0 1 0,0 0-1,1 1 1,5 6 5,0 0 1,-1 0-1,0 1 0,-1-1 0,7 16 0,19 52 105,-24-58-22,22 64 195,22 110 0,1 87 141,-2-69 302,-49-205-679,1 1 100,-1 0-1,0 0 1,0 0 0,-1 8-1,0-13-591,-5-11-4885,-22-34-3521,17 30 6710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0:09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29 124 3648,'-16'0'1173,"15"0"-1098,0-1-1,1 1 1,-1 0-1,0-1 1,1 1-1,-1 0 1,1-1 0,-1 1-1,0-1 1,1 1-1,-1-1 1,1 1-1,-1-1 1,1 0-1,0 1 1,-1-1-1,1 0 1,-1 1 0,1-1-1,0 0 1,0 1-1,-1-1 1,1-1-1,0 2 324,9-14 1938,-5 9-1905,1-1 0,0 1 0,0 0 0,0 1 1,0-1-1,1 1 0,-1 0 0,1 0 0,0 1 1,10-5-1,1 1-3,1 0-1,30-6 1,-19 7-334,1 2 0,0 1 0,0 1 0,0 2 0,0 1 0,0 1 0,58 12 0,-69-10-598,0-1-1,20 1 1,12-5-6655,-28 1 4093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1:20.4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5 274 6464,'0'2'375,"0"-2"-306,0 1-1,1-1 0,-1 0 1,0 0-1,0 0 1,0 1-1,0-1 0,0 0 1,0 0-1,0 0 1,0 1-1,0-1 0,0 0 1,0 0-1,0 0 1,0 1-1,-1-1 0,1 0 1,0 0-1,0 0 1,0 1-1,0-1 0,0 0 1,0 0-1,0 0 1,0 0-1,-1 1 0,1-1 1,0 0-1,0 0 1,0 0-1,0 0 0,-1 0 1,1 0-1,0 0 1,0 1-1,-3-1 1979,15-1 2397,-9 0-4207,0 1 0,0-1 0,0 0 0,-1 1 0,1-1 0,0-1 0,0 1 0,3-2 0,11-13 431,-1 0 1,0 0-1,26-38 1,-34 44-484,4-9 38,-9 15-189,-1 0-1,1 0 1,0 0 0,-1 0-1,2 1 1,5-6-1,-8 8-35,-1 1-1,0 0 1,0 0 0,0 0-1,0 0 1,1 0-1,-1 0 1,0 0-1,0-1 1,0 1 0,0 0-1,1 0 1,-1 0-1,0 0 1,0 0-1,0 0 1,1 0 0,-1 0-1,0 0 1,0 0-1,1 0 1,-1 0-1,0 0 1,0 0-1,0 0 1,1 0 0,-1 1-1,0-1 1,0 0-1,0 0 1,0 0-1,1 0 1,-1 0 0,0 0-1,0 0 1,0 1-1,0-1 1,1 0-1,-1 0 1,0 0 0,0 0-1,0 1 1,0-1-1,0 0 1,0 0-1,2 11-2,-3 8 103,-1 0-1,-6 25 1,2-16-2,-32 147 144,30-130-65,-41 229 856,28-173-770,-1 15 704,17-94-495,3-16 146,4-14-64,2-23-227,2-41 0,-3 15-79,3-1-36,20-86 1,-11 87-219,33-79 0,-27 88-35,2 1 1,40-62-1,-59 102 52,58-82 63,-49 72-124,0 2-1,1-1 1,19-15 0,-29 28 28,0 0 1,0 0-1,0 0 0,1 0 1,-1 1-1,1-1 0,0 1 1,7-2-1,-10 4 8,0-1 1,0 1-1,0 0 1,0 0-1,0 0 1,1 0-1,-1 0 0,0 0 1,0 1-1,0-1 1,0 1-1,0-1 1,0 1-1,0 0 1,0 0-1,0 0 0,0 0 1,0 0-1,0 0 1,-1 1-1,1-1 1,2 3-1,1 1 30,0 1 0,-1 0 0,1 0 0,-1 0 0,0 0 0,-1 1 0,0 0 0,0-1 0,0 1 0,-1 0 0,0 0-1,-1 1 1,1-1 0,-1 0 0,0 0 0,-1 1 0,0-1 0,0 1 0,-1-1 0,-2 12 0,1-10 11,0 1 1,-1-1 0,0 1-1,-1-1 1,0 0 0,0-1-1,-1 1 1,0-1 0,-1 1-1,0-1 1,0-1 0,-1 1-1,0-1 1,-15 12 0,6-7-85,-1-1 1,-29 15-1,39-23-578,0-1-1,0 1 1,-8 1-1,-4-1-898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0:10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4992,'2'-20'1693,"2"11"4278,-3 10-5899,0 1 1,-1-1 0,1 1 0,0 0 0,-1-1-1,1 1 1,-1 0 0,0 0 0,1-1-1,-1 1 1,0 0 0,0 0 0,0 0 0,0-1-1,-1 4 1,1 8 144,6 45 227,1 46 136,-3 212 934,-1-287-1419,-3-25-37,1 0 0,0 0 0,-1-1 0,1 1 0,-1 0 0,0 0 0,-1 0 0,1 0 0,-1 0 0,1-1 0,-1 1 0,-3 7-1,-3-25-6520,6 6 4367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0:10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96 4896,'-8'-2'1012,"7"0"-180,15-1 847,1 1 430,80-28 1605,-62 18-3356,2 1 0,37-5 1,12 6-407,-49 9-2523,-21-2-1274,0-1 1136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0:1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43 2656,'0'0'31,"0"0"-1,-1 0 1,1 0 0,0-1-1,0 1 1,0 0 0,0 0-1,-1 0 1,1-1 0,0 1-1,0 0 1,0 0 0,0 0-1,0-1 1,0 1 0,0 0-1,0 0 1,0-1 0,0 1-1,0 0 1,0 0 0,0-1-1,0 1 1,0 0 0,0 0-1,0-1 1,0 1 0,0 0-1,0 0 1,0 0-1,0-1 1,0 1 0,0 0-1,0 0 1,1-1 0,-1 1-1,0 0 1,0 0 0,0 0-1,0 0 1,1-1 0,-1 1-1,0 0 1,0 0 0,0 0-1,1 0 1,-1 0 0,0-1-1,1 1 1,-1 0 212,1 0-1,-1-1 1,1 1-1,-1-1 1,1 1-1,-1-1 1,0 1-1,1-1 1,-1 1-1,1-1 1,-1 1-1,0-1 1,0 0 0,1 1-1,-1-1 1,0 1-1,0-1 1,0 0-1,1-1 1,-1 1 209,0 0 0,0-1 0,0 1 0,0 0 0,0-1 0,-1 1 0,1 0 0,0-1 0,0 1 0,-1 0 0,0-3 0,0 4-370,1 0-1,-1 0 0,0-1 1,1 1-1,-1 0 0,1 0 0,-1-1 1,0 1-1,1 0 0,-1 0 1,1 0-1,-1 0 0,0 0 1,1 0-1,-1 0 0,0 0 1,1 0-1,-1 0 0,0 0 0,1 1 1,-1-1-1,1 0 0,-1 0 1,1 1-1,-1-1 0,0 0 1,0 1-1,-5 2-67,1 1 0,0-1 0,0 1 0,0 0 0,0 0 0,0 0 0,1 1 0,0 0 0,0 0-1,0 0 1,-5 10 0,-3 8-17,-15 39-1,12-28 57,2-2 51,0 1-1,2 0 1,2 1-1,-8 48 0,15-71-18,1 0 53,-1 0 0,2 19 0,0-28-38,0 1-1,0 0 1,1 0-1,-1-1 1,1 1-1,0 0 1,0-1-1,0 1 1,0-1-1,0 1 1,1-1-1,-1 0 1,1 1-1,-1-1 1,5 4-1,-5-6-48,0 1-1,0 0 0,0 0 1,0-1-1,0 1 1,1-1-1,-1 1 1,0-1-1,0 0 0,0 0 1,1 1-1,-1-1 1,0 0-1,1 0 1,-1 0-1,0 0 0,0 0 1,1 0-1,-1-1 1,0 1-1,0 0 1,1-1-1,-1 1 0,0-1 1,0 1-1,0-1 1,0 0-1,1 1 1,-1-1-1,1-1 0,3-2 41,-1 1 0,0-1-1,0 0 1,0 0-1,0-1 1,3-5-1,4-8-4,-1-1 1,-1 0-1,0-1 0,-2 0 0,0 0 0,5-28 0,13-129-242,-24 164 136,3-24-849,-2 46 808,-1 0 0,1 0 0,0 0 0,7 15 1,-4-9 49,4 12 63,1 0 1,28 50-1,-30-64 9,0-1 0,1 0 0,0-1 0,0 0 0,1 0 0,1-1 0,22 17 0,-22-19 57,1-1 0,-1 0 0,1 0 0,1-1 0,-1 0 0,1-2 0,16 6 0,-26-10-252,0 1-1,-1-1 1,1 0-1,0 0 1,-1 0-1,1 0 1,0 0 0,-1 0-1,1-1 1,-1 0-1,6-1 1,-7 2-134,0-1 1,0 1 0,0-1-1,0 1 1,0-1 0,0 0-1,-1 0 1,1 1 0,0-1-1,0 0 1,0 0 0,-1 0-1,1 0 1,0 0 0,-1 0-1,1 0 1,-1 0 0,1 0-1,-1 0 1,0 0 0,1 0-1,-1 0 1,0 0 0,0 0-1,0-1 1,0 0 0,0-16-3253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0:12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35 2080,'0'-2'301,"0"0"1,0 0-1,0 0 0,0 0 1,1 0-1,-1 0 0,1 0 1,0 0-1,0 0 0,0 0 1,-1 0-1,2 0 0,-1 0 0,0 1 1,3-4-1,-7 15 5787,0 19-4974,-1 6-1180,-55 244 1212,-5 28-153,32-61-34,30-227-792,-4 47 658,6-64-780,0 0 0,0-1-1,0 1 1,0-1-1,0 1 1,1 0-1,-1-1 1,0 1 0,1-1-1,-1 1 1,1-1-1,-1 1 1,1-1-1,0 1 1,0-1-1,-1 0 1,1 1 0,0-1-1,0 0 1,1 0-1,-1 1 1,0-1-1,0 0 1,0 0 0,1 0-1,-1-1 1,0 1-1,1 0 1,-1 0-1,1-1 1,-1 1 0,1-1-1,-1 1 1,1-1-1,0 0 1,-1 0-1,1 1 1,-1-1-1,1 0 1,0-1 0,-1 1-1,3 0 1,8-2 54,-1 0 1,0-1-1,0 0 1,18-8-1,-26 9-107,128-39 204,-39 14-275,-73 23 54,9-2-45,-27 6-76,0-1-1,0 1 1,-1 0-1,1 0 0,0-1 1,-1 1-1,1 0 0,0-1 1,-1 1-1,1-1 1,-1 1-1,1-1 0,-1 1 1,1-1-1,-1 1 1,1-1-1,-1 0 0,1 1 1,-1-1-1,0 0 1,1 1-1,-1-1 0,0 0 1,1 1-1,-1-1 0,0-1 1,0-7-1635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0:1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13 103 4800,'-12'-2'2417,"34"4"-130,69-6 2090,-53 0-3224,61-14-1,186-35-219,-276 52-950,123-20-78,-122 20-2636,-10 1 2613,0 0 1,0 0-1,0 0 0,0 1 1,0-1-1,0 0 0,0 0 1,1 0-1,-1 0 0,0 1 1,0-1-1,0 0 0,0 0 1,0 0-1,0 0 0,0 1 1,0-1-1,0 0 0,0 0 1,0 0-1,-1 1 0,1-1 1,0 0-1,0 0 0,0 0 1,0 0-1,0 0 0,0 1 1,0-1-1,0 0 0,0 0 1,-1 1-472,1-1 471,0 0 1,-1 0-1,1 0 0,0 0 1,0 0-1,-1 0 0,-4 8-2484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0:1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62 125 5216,'0'0'67,"0"0"1,0 0-1,0 0 0,0 0 1,0 0-1,0-1 0,-1 1 1,1 0-1,0 0 0,0 0 1,0 0-1,0 0 1,0 0-1,0 0 0,0 0 1,0 0-1,-1 0 0,1 0 1,0 0-1,0-1 0,0 1 1,0 0-1,0 0 0,0 0 1,-1 0-1,1 0 1,0 0-1,0 0 0,0 0 1,0 0-1,0 0 0,0 0 1,0 0-1,-1 0 0,1 1 1,0-1-1,0 0 1,0 0-1,0 0 0,0 0 1,0 0-1,0 0 0,-1 0 1,1 0-1,0 0 0,0 0 1,0 0-1,0 0 1,0 1-1,0-1 0,0 0 1,0 0-1,0 0 0,0 0 1,0 0-1,-7 13 1775,-4 28-933,6-22-222,1-6-411,-2 5 127,0 1-1,-3 26 0,9-40-264,-1 0-1,1 0 0,0 0 1,0 0-1,0-1 0,1 1 0,-1 0 1,1 0-1,0-1 0,1 1 1,-1 0-1,1-1 0,0 1 1,0-1-1,3 5 0,-2-6-12,-1 0-1,1-1 0,0 1 1,0-1-1,0 0 1,0 0-1,1 0 0,-1 0 1,0 0-1,1-1 1,-1 1-1,1-1 0,0 0 1,-1 0-1,1 0 1,0-1-1,6 1 0,0-1 90,-1 0-1,1 0 1,0-1-1,-1 0 1,19-5-1,-16 2-49,0-1 0,0 0 0,0 0 0,0-2 0,-1 1 0,0-2 0,15-12 0,-19 14-90,0 0-1,0-1 0,-1 0 1,0 0-1,0-1 1,0 1-1,-1-1 1,-1 0-1,6-13 1,-7 16-49,-1-1-1,-1 0 1,1 0 0,-1 0 0,0-1-1,0 1 1,-1 0 0,1 0 0,-2 0-1,1-1 1,-1 1 0,1 0-1,-2 0 1,1 0 0,-4-8 0,1 3-55,-1 1 1,0 0 0,0 1 0,-1-1 0,-1 1-1,0 0 1,0 1 0,0-1 0,-1 2-1,-1-1 1,1 1 0,-11-7 0,15 11-2,-1 0 1,-1 0-1,1 0 1,0 1-1,0 0 1,-1 0-1,0 0 1,1 1-1,-1 0 1,0 0-1,1 0 1,-1 1-1,0 0 1,0 0-1,0 0 0,1 1 1,-1-1-1,0 1 1,0 1-1,1-1 1,-1 1-1,1 0 1,-1 1-1,1-1 1,-6 5-1,-1 0-128,1 1 0,0 1 0,-11 10 0,18-15-348,0 1-1,0-1 1,0 1-1,1-1 1,0 1-1,0 0 1,0 1-1,1-1 1,-1 0-1,-1 7 1,4-11 232,0 0 1,-1 0-1,1 0 1,0 0-1,0 0 1,0 1-1,0-1 1,0 0-1,0 0 0,0 0 1,0 0-1,0 0 1,0 0-1,1 0 1,-1 0-1,0 0 1,1 0-1,-1 0 1,1 0-1,-1 0 0,1 0 1,1 1-1,6 6-2295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0:1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50 4480,'-1'-8'1073,"-1"0"0,1 0 0,0 0 0,1-10 0,-2 20 36,-2 6-1034,-2 41 330,1 1 1,2 51-1,10 15 340,1 58 409,-7-79-733,-11 221 891,3-268-1091,4-27 410,-3 36-1,7-57-569,-1 1 0,0-1 0,0 1-1,0 0 1,0-1 0,0 1-1,0-1 1,-1 1 0,1-1 0,0 1-1,0-1 1,0 1 0,0-1-1,-1 1 1,1-1 0,0 1 0,0-1-1,-1 1 1,1-1 0,0 0-1,-1 1 1,1-1-27,-1 0 0,1 0 1,0 0-1,-1 0 0,1 0 0,0 0 0,-1 0 0,1 0 1,0 0-1,-1 0 0,1 0 0,0 0 0,-1 0 0,1 0 0,0 0 1,-1 0-1,1-1 0,0 1 0,0 0 0,-1 0 0,1 0 1,0-1-1,-1 1 0,0-2 30,-1 1 0,1-1 0,-1 1 0,1-1-1,0 0 1,0 1 0,0-1 0,0 0 0,-1-3 0,0-8-1,0 1 1,2 0-1,-1-1 0,1 1 1,1-1-1,1 1 0,3-17 1,-1 11-66,1 1 1,1 0 0,1 1-1,0 0 1,1 0 0,1 0-1,21-28 1,-24 36-35,0 1 0,0 0 0,1 1-1,0 0 1,0 0 0,0 0 0,1 1 0,0 0-1,0 0 1,0 1 0,1 0 0,-1 0 0,15-3 0,-18 5 14,0 1 1,0 1 0,0-1 0,0 0 0,0 1 0,0 0 0,0 0 0,0 1-1,0-1 1,0 1 0,0 0 0,0 1 0,0-1 0,0 1 0,0 0-1,-1 0 1,1 1 0,-1-1 0,1 1 0,-1 0 0,0 0 0,0 0-1,-1 1 1,1-1 0,5 7 0,-2 0 23,-1 0 0,0 1 0,0-1 0,-1 1 0,-1 0 1,1 1-1,-2-1 0,5 24 0,-5-18 34,-2 1 0,1-1 0,-2 1 0,-1 0 0,-3 23 0,3-34 13,0-1 1,0 0-1,-1 0 1,-5 11-1,6-14-15,0-1 0,0 0 1,0 0-1,-1 0 0,1 0 0,-1 0 0,0 0 1,1-1-1,-1 1 0,0 0 0,0-1 1,0 0-1,0 1 0,0-1 0,-5 2 0,-3 0 20,-1 0 0,0-1 0,1 0 0,-1-1 0,0 0 0,0-1 0,0 0 0,0-1 0,-15-2 0,-11-5-30,-52-16-1,86 23-60,1 0 0,-1 0 0,0 0 1,0 0-1,0 1 0,0 0 0,0 0 0,0-1 0,0 2 1,-4-1-1,20 10-325,-12-10 340,17 9 14,1-1-1,0-1 1,0-1 0,1-1 0,25 5 0,-2-1 46,-23-5 28,0-1-1,0-1 1,0 0-1,0-1 1,0-2-1,1 0 1,-1-1-1,0-1 1,-1-1-1,1 0 1,-1-2-1,1 0 1,23-12-1,-17 6 15,0-2-1,0-1 0,-1-1 0,-1-1 1,-1-1-1,29-29 0,-43 37-50,0 0 0,0-1-1,-1 0 1,-1 0 0,0-1-1,0 0 1,-1-1 0,-1 1-1,0-1 1,0 0-1,-1 0 1,-1 0 0,-1-1-1,0 1 1,1-26 0,-3 32-65,-1 0 1,1-1-1,-2 1 1,1 0-1,-1-1 1,0 1-1,0 0 1,-1 0-1,-5-10 1,7 15 20,-1-1 1,1 1 0,-1 0-1,1 0 1,-1-1 0,0 1 0,0 1-1,0-1 1,0 0 0,0 0-1,0 1 1,0-1 0,-1 1-1,1 0 1,0-1 0,-1 1 0,0 0-1,1 0 1,-1 1 0,1-1-1,-1 1 1,0-1 0,1 1-1,-1 0 1,0 0 0,1 0 0,-1 0-1,0 0 1,-3 1 0,3 1-7,1-1 0,-1 0 1,0 0-1,0 1 1,0 0-1,1-1 0,-1 1 1,1 0-1,-1 0 0,1 0 1,0 1-1,-3 2 1,2-2-6,-3 5 6,1-1-1,-1 1 0,1 0 0,1 0 1,-1 0-1,-4 14 0,-14 54-149,21-71 139,-2 10 18,1 0 0,0 0 0,1 0 0,1 0 0,1 0 0,0 0 0,0 0 1,2 0-1,0 0 0,0 0 0,9 26 0,-8-35 32,0 1 0,0-1-1,1 0 1,0 0 0,0 0 0,0 0-1,1-1 1,0 1 0,0-1 0,0-1-1,1 1 1,0-1 0,6 5 0,-1-3 13,-1-1 1,1 1-1,0-2 1,0 0-1,1 0 1,-1-1-1,13 2 1,-5-1 152,0-2-1,1 0 1,-1-1 0,22-2 0,-33 0-146,-1 0 1,0 0-1,0-1 1,1 0-1,-1-1 1,0 1-1,-1-1 1,1-1-1,-1 1 1,1-1-1,-1 0 1,0-1-1,9-8 1,0-3-32,0-2 1,0 0-1,-2-1 0,20-36 1,-23 38-51,-6 9-7,1 0 0,1 0 0,0 0 0,0 1 0,10-10 0,-13 15 35,-1 0 0,1 0 0,-1 0 0,1 0 0,0 1 0,0-1 0,0 1-1,0 0 1,0-1 0,0 2 0,0-1 0,0 0 0,0 0 0,0 1 0,1 0-1,-1 0 1,0 0 0,0 0 0,6 1 0,5 3-16,23 9 0,-24-8 102,0 0-1,16 3 1,-19-7 99,-15-5 39,-7-5 75,6 4-300,0 0-1,-1 0 0,1 1 0,-1 0 1,0 0-1,0 0 0,-9-2 1,13 4-10,-1 1 0,1 0 0,0 1 0,-1-1 1,1 0-1,-1 1 0,1 0 0,-1 0 0,1 0 0,-1 0 1,1 1-1,0-1 0,-1 1 0,1 0 0,-1 0 0,1 0 1,0 0-1,-6 4 0,3-1 8,1 0 1,-1 1-1,1 0 0,0 0 1,1 1-1,-1-1 1,1 1-1,0 0 0,1 0 1,-1 1-1,1-1 0,-3 11 1,1-5-7,1 0 1,1 1-1,1 0 1,0-1 0,0 1-1,1 13 1,1-19 21,0-1 0,0 0 0,1 0 1,0 1-1,0-1 0,1 0 0,0 0 1,0 0-1,0-1 0,1 1 1,0 0-1,0-1 0,0 0 0,6 8 1,-5-9 26,0 0 0,1 0 0,-1 0 0,1-1 0,-1 0 0,1 0 0,0 0 0,0 0 0,1-1 0,-1 0 0,0 0 0,1 0 0,-1-1 0,1 0 0,9 1 0,3-1 54,0 0 0,0-2-1,24-3 1,51-14 294,-55 9-336,-2-2-1,59-25 0,-72 24-5,0-1 0,0-1 0,-1-1 0,-1-1 0,-1 0 0,0-2 0,27-31 0,-73 124-965,24-67 934,1-1 1,0 0-1,0 0 0,1 1 1,0-1-1,0 0 0,0 1 0,1-1 1,3 10-1,-4-14 6,1-1 0,0 1-1,1 0 1,-1 0 0,0-1-1,1 1 1,-1 0 0,1-1 0,0 0-1,0 1 1,0-1 0,0 0 0,0 0-1,0 0 1,1 0 0,-1 0-1,1-1 1,-1 1 0,1-1 0,0 0-1,-1 1 1,1-1 0,0 0 0,6 0-1,-5 0 25,0 0 0,0 0 0,1-1-1,-1 0 1,0 0 0,0 0 0,1 0-1,-1-1 1,0 1 0,0-1 0,1 0-1,-1-1 1,0 1 0,0-1 0,0 1-1,-1-1 1,1-1 0,0 1 0,-1 0-1,1-1 1,-1 0 0,0 1 0,0-1-1,0-1 1,0 1 0,0 0 0,-1-1-1,0 1 1,3-5 0,-2-1-8,0 0 1,0 0 0,-1-1-1,0 1 1,-1-1-1,0 1 1,0-1-1,-1 1 1,0-1-1,-1 1 1,0-1-1,0 1 1,-1 0-1,0-1 1,-1 1-1,-7-16 1,9 23-46,0-1 0,-1 0 1,1 1-1,-1-1 0,0 1 0,0-1 0,0 1 0,0 0 1,0 0-1,0 0 0,-1 0 0,1 0 0,-1 1 1,1-1-1,-1 1 0,0-1 0,0 1 0,1 0 1,-1 0-1,0 0 0,0 1 0,0-1 0,0 1 1,0-1-1,0 1 0,0 0 0,0 0 0,0 1 1,0-1-1,0 0 0,0 1 0,0 0 0,0 0 1,0 0-1,0 0 0,1 0 0,-1 0 0,0 1 1,1 0-1,-1-1 0,1 1 0,-1 0 0,1 0 0,-3 3 1,5-5 22,0 0 1,0 0 0,0 0-1,0 0 1,-1 0-1,1 0 1,0 0 0,0 1-1,0-1 1,0 0 0,0 0-1,0 0 1,-1 0-1,1 0 1,0 0 0,0 0-1,0 1 1,0-1 0,0 0-1,0 0 1,0 0-1,0 0 1,0 0 0,0 1-1,0-1 1,0 0 0,-1 0-1,1 0 1,0 0-1,0 1 1,0-1 0,0 0-1,0 0 1,1 0 0,-1 0-1,0 1 1,0-1-1,0 0 1,0 0 0,0 0-1,0 0 1,0 0 0,0 1-1,0-1 1,0 0-1,0 0 1,0 0 0,1 0-1,-1 0 1,0 0 0,0 1-1,0-1 1,0 0-1,0 0 1,0 0 0,1 0-1,-1 0 1,0 0 0,0 0-1,0 0 1,1 0-1,16 1 37,-11-1-30,0-1 0,-1 0 0,1-1 0,-1 1 0,1-1 0,-1 0 0,0-1 0,0 1 0,8-6 0,5-1 35,103-44-46,-99 46-36,0 1-1,0 1 1,42-5 0,-58 9 21,0 1 1,1 0-1,-1 0 0,1 1 1,-1 0-1,0 0 0,1 0 1,-1 1-1,0 0 1,0 0-1,0 1 0,0 0 1,7 4-1,-9-4 13,0 0-1,0 0 0,-1 0 1,1 1-1,-1-1 1,0 1-1,0 0 1,-1 0-1,1 0 1,-1 0-1,0 0 1,0 0-1,0 1 1,0-1-1,-1 1 1,0 0-1,0-1 1,1 8-1,-1-1-4,-1 0 1,-3 19-1,1 6 98,3-19 240,-1-17-317,0 0 0,0 0 1,0 0-1,1 0 0,-1-1 0,0 1 1,0 0-1,0 0 0,0 0 0,0 0 1,0 0-1,0 0 0,1 0 0,-1 0 1,0-1-1,0 1 0,0 0 0,0 0 1,0 0-1,1 0 0,-1 0 0,0 0 1,0 0-1,0 0 0,0 0 0,1 0 1,-1 0-1,0 0 0,0 0 0,0 0 1,0 0-1,1 0 0,-1 0 0,0 0 1,0 0-1,0 0 0,0 0 0,0 1 1,1-1-1,-1 0 0,0 0 0,0 0 1,0 0-1,0 0 0,0 0 0,0 0 1,1 0-1,-1 1 0,0-1 0,0 0 1,0 0-1,0 0 0,0 0 0,0 0 1,0 1-1,0-1 0,0 0 0,0 0 1,0 0-1,0 0 0,0 1 0,0-1 1,0 0-1,0 0 0,0 0 0,0 0 1,0 1-1,42-51 410,-22 27-533,-6 8 49,17-16 0,-27 28 19,0-1 1,0 1-1,1 0 0,-1 0 0,1 0 0,0 1 0,-1-1 0,1 1 0,9-2 0,-12 4 33,-1 0 1,0 0-1,1 0 1,-1 0-1,0 0 0,1 0 1,-1 1-1,0-1 1,0 0-1,1 1 0,-1-1 1,0 1-1,0 0 1,0-1-1,1 1 1,-1 0-1,0 0 0,0 0 1,0-1-1,0 1 1,-1 0-1,1 0 0,0 1 1,0-1-1,0 0 1,-1 0-1,1 0 0,-1 0 1,1 2-1,2 4-17,0 1-1,0-1 1,2 13-1,-3-8 24,-1 0-1,0 0 1,0 1-1,-3 22 1,-11 48 405,14-78 291,4-12-437,5-15-148,-2 4-109,14-24 0,-1 3-18,-18 33 16,5-11 33,12-19-1,-18 32-72,1 0-1,0 0 1,1 0-1,-1 0 1,1 1-1,-1-1 1,1 1-1,0 0 0,6-4 1,-8 7 27,-1-1 1,0 1-1,1 0 0,-1-1 0,1 1 1,-1 0-1,1 0 0,-1 0 1,1 0-1,-1 0 0,1 0 0,-1 0 1,1 0-1,-1 1 0,0-1 1,1 1-1,-1-1 0,1 1 1,-1-1-1,0 1 0,1 0 0,-1 0 1,0-1-1,1 2 0,6 4-20,-1 0-1,11 13 1,-6-6-12,-4-6 50,59 50 205,-57-50-167,1 1 0,0-2 0,1 0 0,20 9 0,-21-11 3,1-1 1,-1 0 0,0-1 0,1 0 0,0 0 0,0-1-1,15-1 1,-18-1-5,0 0 0,0 0 0,-1-1 0,1 0 0,0-1 0,-1 0 0,0 0 0,0-1 0,0 0 0,12-8 0,-12 7-10,-1-1 1,0 0-1,0 0 1,0-1-1,-1 1 0,0-1 1,0-1-1,-1 1 1,0-1-1,0 0 1,-1 0-1,0-1 0,4-10 1,-2 0-22,-1 0 0,3-27-1,-7 39-19,0 0 0,-1 0 0,0 0 0,0-1-1,-1 1 1,0 0 0,0 0 0,0 0 0,-1 1-1,-3-9 1,4 13 2,0 0 1,0 0-1,0 1 0,0-1 0,0 0 0,0 1 1,-1-1-1,1 0 0,-1 1 0,1 0 0,-1-1 0,1 1 1,-1 0-1,0 0 0,0 0 0,0 0 0,1 0 1,-1 0-1,0 1 0,0-1 0,0 0 0,0 1 0,0 0 1,0-1-1,0 1 0,0 0 0,-1 0 0,1 0 1,0 1-1,0-1 0,0 0 0,0 1 0,0-1 1,0 1-1,-1 0 0,-4 2-14,1-1 0,0 1 1,0 0-1,1 1 0,-1-1 1,1 1-1,-1 0 0,1 1 0,-7 7 1,7-6 32,-1 2 0,1-1 1,0 1-1,0 0 1,1 0-1,0 0 1,1 0-1,0 1 1,0-1-1,1 1 0,-3 17 1,5-20 21,-1-1 0,1 1 1,0-1-1,1 1 0,-1-1 0,1 1 1,0-1-1,0 1 0,1-1 1,0 0-1,0 0 0,0 0 0,0 0 1,1 0-1,0 0 0,0 0 0,0-1 1,1 0-1,0 1 0,5 3 1,2 1 85,1 0 1,0-1 0,1-1 0,-1 0-1,1-1 1,1 0 0,-1-1 0,1-1-1,0 0 1,0-1 0,1 0 0,-1-1-1,0-1 1,1 0 0,-1-1 0,19-2 0,-31 1-157,1 1-66,-1 0 1,0 0 0,1-1 0,-1 1 0,0-1 0,0 1 0,1-1-1,-1 0 1,0 0 0,0 0 0,0 0 0,0 0 0,0-1 0,0 1 0,0-1-1,1-1 1,5-6-1046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0:1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704 217 2656,'2'1'273,"0"-1"0,-1 1-1,1 0 1,-1-1 0,1 1 0,-1 0 0,1 0-1,-1 0 1,0 0 0,3 2 0,2 2 2208,3-1 3909,-10-9-6089,0 0 0,0-1 0,-1 1 0,0 0 1,1 0-1,-2 0 0,1 0 0,0 0 1,-7-8-1,-7-17 382,10 19-599,1 1-1,-1 0 1,-1 0-1,0 1 1,0-1-1,-1 2 1,0-1-1,0 1 0,-1 0 1,-18-12-1,19 15-87,1 1 0,-1 0 0,0 0 0,0 1 0,-1 0 0,1 0 0,-1 1 0,1 0 0,-1 0 0,0 1 0,0 0 0,1 1 0,-1 0 0,0 0 0,-10 2 0,2 2 3,0 0 0,0 1 1,0 1-1,1 1 1,0 0-1,0 1 0,1 0 1,-24 18-1,13-5 1,0 1 0,2 2 0,-34 40 0,43-46 39,1 2 0,0-1 0,2 1 0,0 1 0,2 0 0,0 1 0,1 0 0,1 0 0,-7 36 0,4-1 223,1 0 1,4 1-1,2-1 0,4 68 1,0-115-109,2 0 0,-1 1 0,2-1 0,-1-1 0,1 1 1,1 0-1,8 17 0,-9-22-45,0 0 1,0 0 0,0-1-1,1 1 1,0-1-1,0 0 1,0 0 0,1 0-1,-1 0 1,1-1-1,0 1 1,0-1-1,0-1 1,0 1 0,10 3-1,2-2 107,0 0 0,0-1-1,1-1 1,25 0-1,72-6 405,-103 3-526,59-4 264,136-29-1,-179 27-450,69-19-569,-35 3-7954,-43 16 5545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0:21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 2400,'-11'0'1435,"8"0"-742,17 1 10544,-14 1-11070,0 0-51,0 0 0,0-1 0,0 1 0,0 0 0,0 0 0,-1-1 0,1 1 0,0 0 0,-1-1 1,0 1-1,1 0 0,-1-1 0,-1 3 0,-1 1 420,5-5 668,8-10-160,-1-5-613,-7 13-321,-1 0 1,1-1 0,-1 1-1,1 0 1,0 0-1,3-4 1,-1 27-180,-4-20 149,0 6-315,-3 0-3366,3-4 568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0:43.943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202 40 1664,'1'-14'1795,"0"14"-1651,-1-1 1,0 0 0,1 1-1,-1-1 1,0 0 0,0 1-1,0-1 1,0 0 0,0 0-1,0 1 1,0-1 0,0 0-1,0 0 1,0 1 0,0-1-1,0 0 1,0 1 0,-1-1-1,1 0 1,0 0 0,-1 1 0,1-1-1,0 1 1,-1-1 0,1 0-1,-1 1 1,1-1 0,-1 1-1,1-1 1,-1 1 0,1-1-1,-1 1 1,0-1 0,1 1-1,-1 0 1,0-1 0,1 1-1,-1 0 1,0 0 0,1-1-1,-1 1 1,0 0 0,-2-1-84,0 1 0,1 0 1,-1-1-1,0 1 0,1 0 1,-1 0-1,0 0 0,1 1 1,-1-1-1,0 1 0,1 0 1,-1-1-1,1 1 0,-1 0 1,-3 2-1,-4 2 202,1 1 0,-16 11 0,17-11-118,0 0-1,0 1 0,1 0 0,0 0 0,0 1 1,0 0-1,1 0 0,1 1 0,-1-1 0,1 1 1,1 0-1,0 1 0,0-1 0,1 1 1,0-1-1,0 1 0,1 0 0,1 0 0,-1 1 1,2-1-1,-1 0 0,2 0 0,1 17 1,-1-19-46,0 0 0,1 0 1,0 0-1,0 0 1,1-1-1,0 1 0,0-1 1,1 1-1,0-1 1,9 13-1,-10-17-35,0 0 1,-1 0-1,1 0 1,0-1-1,1 1 1,-1-1-1,0 0 0,1 0 1,-1 0-1,1 0 1,0-1-1,-1 1 0,1-1 1,0 0-1,0 0 1,0 0-1,0-1 1,0 0-1,0 1 0,0-1 1,0 0-1,0-1 1,0 1-1,5-2 0,-4 1-2,0 0-1,-1-1 0,1 0 0,0 1 0,0-2 0,-1 1 1,1 0-1,-1-1 0,0 0 0,0 0 0,0 0 0,0-1 0,0 1 1,-1-1-1,0 0 0,1 0 0,-2 0 0,6-8 0,-6 7-29,0-1-1,0 1 1,0-1-1,0 1 0,-1-1 1,0 1-1,-1-1 1,1 0-1,-1 1 0,0-1 1,0 0-1,-1 0 1,1 1-1,-1-1 1,-1 1-1,-2-10 0,0 6 3,0 0 0,0 0-1,-1 0 1,-11-15-1,13 19-68,-1 0 1,0 1-1,0 0 0,0 0 0,-1 0 0,0 0 0,0 1 0,1-1 0,-8-2 0,11 6 6,-1-1 0,1 1 0,-1-1 0,1 1-1,-1 0 1,1 0 0,-1 0 0,1 0 0,-1 0 0,1 0 0,-1 0-1,1 0 1,-1 0 0,1 1 0,-1-1 0,1 1 0,-1-1 0,1 1 0,-1 0-1,1-1 1,0 1 0,-1 0 0,1 0 0,0 0 0,0 0 0,0 0-1,0 0 1,0 0 0,0 0 0,0 1 0,-1 1 0,-2 3-26,0 1 1,0-1-1,1 1 0,-6 13 1,5-6 102,0 1 0,0 0 0,2-1 0,-3 29 0,5-34 45,0 0 1,0 0-1,1 0 0,0-1 1,1 1-1,0 0 0,0-1 0,1 1 1,5 12-1,-6-18-40,0 0 0,0 0 0,0 0 0,0-1 0,0 1 0,1-1 0,-1 1 0,1-1 0,-1 0 0,1 0 0,0 0 0,0 0 0,0 0 0,0-1 0,0 0 0,0 1 0,0-1 0,1 0 0,-1 0 0,0-1 0,1 1 0,-1-1 0,1 0 0,-1 0 0,0 0 0,6-1 0,-4 1-12,0-1 0,1 0-1,-1-1 1,0 1 0,-1-1-1,1 0 1,0 0 0,0 0-1,-1-1 1,1 0 0,-1 0-1,0 0 1,0 0 0,0-1-1,0 1 1,5-8 0,-5 5 14,0-1 1,-1 1-1,0 0 0,0-1 1,0 0-1,-1 0 1,0 0-1,-1 0 1,1 0-1,0-12 1,-2 16-62,0-2 1,0 1-1,0 0 1,0 0-1,-1 1 1,0-1 0,1 0-1,-2 0 1,1 0-1,0 0 1,-1 1-1,0-1 1,1 0 0,-1 1-1,-1 0 1,1-1-1,0 1 1,-1 0 0,0 0-1,-5-4 1,6 6-19,1 0 0,-1 0 0,0 0 0,1 0 0,-1 1 1,0-1-1,0 1 0,0-1 0,0 1 0,1 0 0,-1 0 1,0 0-1,0 0 0,0 0 0,0 0 0,0 0 0,1 1 1,-1-1-1,0 1 0,0-1 0,0 1 0,1 0 0,-1-1 0,0 1 1,1 0-1,-1 0 0,1 0 0,-1 1 0,1-1 0,-1 0 1,1 0-1,0 1 0,-2 2 0,3-4 27,-1 0-1,1 1 1,-1-1 0,1 1-1,-1-1 1,1 1 0,0-1-1,-1 1 1,1-1 0,0 1-1,-1 0 1,1-1 0,0 1-1,0-1 1,0 1 0,0 0-1,-1-1 1,1 1 0,0-1-1,0 1 1,0 0 0,0-1-1,0 1 1,1 0 0,-1-1-1,0 1 1,0-1 0,0 1-1,0 0 1,1-1 0,-1 1-1,0-1 1,1 1 0,-1-1-1,0 1 1,1-1 0,-1 1-1,1-1 1,-1 1 0,0-1-1,1 1 1,-1-1 0,1 0-1,0 1 1,-1-1 0,1 0-1,-1 1 1,1-1 0,-1 0-1,1 0 1,0 0 0,-1 0-1,1 1 1,-1-1 0,1 0-1,0 0 1,-1 0 0,1 0-1,0 0 1,-1-1 0,1 1-1,0 0 1,0 0 0,4-2 31,0 1 0,0-1 1,0 0-1,-1 0 0,1-1 1,0 1-1,-1-1 1,0 0-1,5-4 0,6-6 78,14-19 0,-18 20-82,0 0-1,18-13 1,-27 23-72,0 0 1,0 1-1,1-1 1,-1 1 0,0 0-1,1 0 1,-1 0-1,1 0 1,0 0 0,4-1-1,-5 2 22,-1 0 0,1 1 0,-1-1 0,0 0 0,1 0 0,-1 1 0,1-1 0,-1 1 0,1-1 0,-1 1 0,0-1 0,0 1 0,1 0 0,-1 0 0,0-1 0,0 1 0,0 0 0,0 0 0,0 0 0,0 1 0,1 0 0,4 6 38,0 0-1,0 1 1,-1-1 0,-1 1 0,1 0 0,-1 0 0,-1 1 0,0-1-1,0 1 1,-1 0 0,0 0 0,-1 0 0,0 0 0,0 0 0,-1 0 0,-1 0-1,0 0 1,0 0 0,-3 13 0,2-21 19,1 1 0,0 0 0,-1-1 0,0 1-1,1-1 1,-1 1 0,0-1 0,0 0 0,-1 0 0,1 1 0,0-2 0,-1 1 0,1 0-1,-1 0 1,0-1 0,1 0 0,-1 1 0,0-1 0,0 0 0,0 0 0,0-1 0,0 1-1,0-1 1,0 1 0,0-1 0,0 0 0,0 0 0,0 0 0,0-1 0,0 1 0,0-1-1,0 1 1,0-1 0,0 0 0,-5-2 0,5 0-40,0 1 1,-1 0-1,1-1 0,0 1 1,0-1-1,1 0 0,-1 0 1,0 0-1,1 0 0,0-1 1,0 1-1,0 0 0,0-1 1,0 0-1,1 1 0,0-1 1,0 0-1,0 0 0,0 0 1,0 0-1,1 0 0,-1 0 1,1 0-1,0 0 0,2-7 1,-2 8-13,1-1 0,1 0 0,-1 0 0,0 1 0,1-1 0,0 0 0,0 1 0,0 0 0,0-1 0,1 1 0,-1 0 0,1 0 0,0 1 0,0-1 0,0 0 0,0 1 0,0 0 0,0 0 0,1 0 0,-1 0 0,1 0 0,-1 1 0,1-1 0,0 1 0,0 0 0,0 0 0,-1 0 0,1 1 0,0 0 0,0-1 0,0 1 0,0 0 0,0 1 0,0-1 0,0 1 0,0 0 0,0 0 0,-1 0 0,1 0 0,0 1 0,6 3 0,-7-3 30,1 1-1,-1 0 1,1-1-1,-1 1 1,0 0-1,0 0 1,0 1-1,0-1 1,-1 1 0,0-1-1,1 1 1,-1 0-1,0 0 1,-1 0-1,1 0 1,-1 0-1,2 7 1,-3-7-1,1-1 1,-1 1-1,0 0 1,0-1-1,0 1 1,-1-1-1,1 1 1,-1 0-1,0-1 1,0 1-1,0-1 1,0 0-1,-1 1 1,0-1 0,-2 4-1,-2 2-43,0 0 1,-1-1-1,-13 15 0,-14 14 253,33-36-214,0 0 25,1 0 0,-1 0 0,0-1 0,0 1 0,0 0 0,1-1 0,-1 1 0,0-1 0,0 1 0,0-1 0,0 0 0,0 1 0,0-1 0,0 0 0,0 1 0,0-1-1,0 0 1,0 0 0,-2 0 0,21-23 173,27-40-2336,-5-1-3829,-25 46 4235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51:20.9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8 132 5568,'-1'-1'215,"1"0"1,-1 1-1,0-1 1,1 0 0,-1 1-1,0-1 1,1 0-1,-1 0 1,1 0-1,0 0 1,-1 0-1,1 1 1,-1-2-1,1 1-80,0 1-1,0-1 1,1 1-1,-1-1 1,0 1-1,0-1 1,0 1-1,0 0 1,1-1-1,-1 1 1,0 0-1,0-1 1,1 1 0,-1-1-1,0 1 1,1 0-1,-1 0 1,0-1-1,1 1 1,-1 0-1,0 0 1,1-1-1,-1 1 1,1 0-1,-1 0 1,0 0-1,1-1 1,8-1 719,0-1 1,0 1-1,0 1 1,0 0-1,1 0 1,-1 0-1,16 3 1,8-2 260,265-31 1067,-145-2-3289,-71 13-2165,9 3 622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0:44.398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394 235 3072,'-1'-24'2393,"0"0"0,-6-28-1,5 46-2147,0 1 0,0-1-1,0 0 1,-1 1-1,0-1 1,0 1 0,0 0-1,-1 0 1,1 0 0,-1 1-1,0-1 1,-1 1-1,-5-5 1,2 3-95,1 1 0,-1 0-1,0 0 1,0 0 0,-1 1 0,1 1 0,-1-1 0,-11-1 0,0 0-28,-1 1 0,0 0 0,-42 1 1,56 3-198,0 0 0,1 0 0,-1 1 0,0 0 0,0 1 0,1 0 0,-1 0 1,1 0-1,-1 1 0,1-1 0,0 2 0,0-1 0,0 1 0,1-1 0,-1 2 0,-6 5 1,1 4-726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1:02.933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513 389 1568,'0'-1'105,"0"1"0,0-1 0,0 1 1,0-1-1,-1 1 0,1-1 0,0 1 0,0-1 0,-1 1 0,1-1 0,0 1 1,-1-1-1,1 1 0,0 0 0,-1-1 0,1 1 0,-1 0 0,1-1 1,0 1-1,-2-1 0,1 1-38,0 0 0,0 0 0,0 0 0,1 0 1,-1 0-1,0 0 0,0 1 0,0-1 0,0 0 0,0 0 0,0 1 1,1-1-1,-1 0 0,0 1 0,0-1 0,-1 2 0,-15 10 526,1 1 1,0 1-1,-14 15 0,26-25-514,0-1 0,-1 0-1,1 0 1,-1 0 0,-6 2-1,6-3 64,0 1 0,1-1 0,-1 1-1,1 0 1,-6 4 0,9-6 26,-1 0-1,0 0 1,0-1-1,1 1 1,-1-1-1,0 0 1,0 1 0,1-1-1,-1 0 1,-3 0-1,-8-1 758,2 6-1140,18-9 2777,41-23-1612,58-24 1,-20 11-943,-65 30-39,1 1-1,0 1 1,0 2 0,0 0 0,1 0-1,46-2 1,-43 4 122,-16 3-81,0 0-1,1 0 0,19 1 0,-15 1 263,-12-1 273,-10 0-45,-1 0-486,1 1 0,0-1 0,0 2 0,0-1 0,0 1-1,1 0 1,-1 1 0,0-1 0,-8 6 0,-2 0-25,-31 14-181,17-7 138,-2-1-1,0-1 0,-49 12 1,7-5 153,43-11-139,6-4 126,-7 3 89,4-3-45,10-3-58,1 4-124,14-4 83,0-1 1,0 0-1,0 1 0,0-1 0,0-1 0,-6 2 0,-32 1 961,47-10-653,1-1 0,-1 1 0,1 1 1,7-7-1,28-20-262,2 2 0,1 2 1,59-30-1,-54 34-94,-29 16 4,0-1 1,-1-1-1,0-1 1,33-28-1,-7 2 42,-25 21-19,20-20-1,-27 24 5,1 1-1,0 0 1,1 1 0,1 1 0,-1 0-1,34-15 1,4 11-115,-48 10 171,-5 5 15,0 0-59,0 0 219,-3-1-209,0 1 0,0-1 1,0 1-1,0 0 0,-6 2 0,-12 3-61,17-5 9,-14 2-3,0 0-1,0 2 1,0 0 0,-26 12 0,-19 19-15,2 4 0,-56 46 0,-24 17-130,102-75 174,54-35 85,0-1 0,-1 0-1,21-16 1,9-9-134,-1-2 0,69-72 0,-98 90 43,2 2 1,0 0-1,19-13 1,-27 22-2,0 1 1,0 0-1,1 1 1,-1 0-1,1 0 1,0 1-1,0 0 1,0 1-1,17-3 1,75-1 39,49 6 53,-142 0-118,0 1 1,0 0-1,0 1 1,-1 0-1,1 0 1,0 1-1,-1 0 1,11 5-1,-5-1 20,-1 1 0,1 0-1,17 15 1,-18-11 8,-1 0 1,12 15-1,-12-13 27,17 17 0,-13-16-58,-2 1-1,1 0 1,17 32-1,-29-46 22,30 44-116,-18-28 272,-2 0 0,17 31 0,26 64-19,-51-102-93,0 1 1,-1-1-1,0 1 1,-1-1-1,-1 1 0,1 23 1,3 12 177,-5-46-170,5 20 54,-3-18-87,-1-1-12,0-1 0,0 0 1,-1 1-1,1-1 0,0 1 1,-1-1-1,1 0 0,-1 1 1,1-1-1,-1 1 1,0 0-1,0 2 0,1-1-2,-1 0 0,1 1 0,-1-1 0,1 0 0,0 1 0,3 5 0,3 17-152,-4 31 231,-3-56 176,0-10 198,-2-22-330,-2 1 0,-1-1 0,-14-46 0,7 33 9,-34-82 0,42 117-141,1 0-1,0-1 1,-3-15-1,4 15-184,0 0 0,-8-19 0,6 23 108,65 112-625,-14-38 641,-40-58 68,1-1 0,0 1-1,12 10 1,14 16 193,-21-18-146,-1 2-1,0 0 1,-1 0 0,11 32 0,-20-47-33,0 0-1,0 1 1,-1 0-1,0-1 1,0 1-1,0 0 1,-1-1 0,0 1-1,0 0 1,0 0-1,-1-1 1,1 1-1,-1 0 1,-1-1 0,-2 7-1,0 0-2,-1-1 0,-1-1 1,0 1-1,0-1 0,-1 0 0,-9 10 0,-76 98-127,56-67 133,17-28-19,-18 30 1,18-24 1,-17 22 119,23-34-139,1 1 1,1 1 0,0 0 0,-10 27 0,-8 16 3,-12 23 68,22-45 0,12-23 117,11-22 145,15-27 75,13-19-128,-20 32-152,13-23-1,-2 2-1,41-59 1,36-30-164,-56 73-9,51-72 109,-94 127-37,-1-1 0,1 1 0,-1 0 1,1-1-1,-1 1 0,1-1 0,-1 1 0,0-1 1,0 1-1,0-1 0,0 1 0,0-1 0,0 1 0,0 0 1,0-1-1,-1 1 0,1-1 0,-1 1 0,1-1 1,-1 1-1,1 0 0,-1-1 0,-1 0 0,-3-7 34,0 0 0,-10-11 0,4 4 60,10 14-118,-1 1 1,1-1-1,0 0 1,-1 1-1,1-1 0,-1 1 1,0-1-1,1 1 1,-1 0-1,0-1 0,0 1 1,-4-2-1,5 3 4,0 0 0,-1 0-1,1-1 1,-1 1 0,1 0-1,0 0 1,-1 0 0,1 1-1,-1-1 1,1 0 0,0 0-1,-1 1 1,1-1 0,0 1-1,-1-1 1,1 1 0,0 0 0,0-1-1,-1 1 1,1 0 0,0 0-1,0 0 1,0 0 0,-1 2-1,-14 15-99,2 1 1,0 0-1,-18 36 0,2-5 41,-133 181 31,72-117 196,84-105-106,7-8-38,-1 1-1,0-1 1,1 0 0,-1 0-1,0 1 1,0-1-1,0 0 1,0 0-1,0 0 1,0 0-1,0 0 1,-1 0-1,1 0 1,0-1-1,0 1 1,-1 0 0,1-1-1,-2 1 1,3-1-7,0 0 0,-1 0 0,1 0 0,0 0 0,0 0 0,0 0 0,0-1 0,-1 1 0,1 0 0,0 0 0,0 0 0,0 0 0,0-1 0,0 1 0,0 0-1,-1 0 1,1 0 0,0-1 0,0 1 0,0 0 0,0 0 0,0 0 0,0-1 0,0 1 0,0 0 0,0 0 0,0 0 0,0-1 0,0 1 0,0 0 0,0 0 0,0 0 0,0-1 0,0 1 0,0 0 0,1 0 0,-1 0 0,0-1 0,0 1 0,0 0 0,3-14 45,1 0 0,0 1 0,1-1 0,0 1 0,1 0-1,13-22 1,-4 8-79,73-161-33,-35 19 370,-14 39-793,-34 117 223,-8 19-37,-9 26 98,-1 10 91,-2-1 0,-1 0 0,-39 66 0,-169 232 315,179-275-187,37-52 100,0 0 0,-1-1 0,-17 17 0,25-27-103,1-1 0,0 0 0,-1 1 0,1-1 0,-1 1 0,1-1 0,0 0 0,-1 1 0,1-1 0,-1 0 0,1 0 0,-1 1 0,1-1 0,-1 0 0,1 0 0,-1 0 0,0 0 0,1 0 0,-1 0 0,1 0 0,-1 0 0,0 0 0,1 0-5,-1 0 1,1-1-1,0 1 1,-1 0 0,1-1-1,0 1 1,0 0 0,-1-1-1,1 1 1,0-1 0,0 1-1,0 0 1,0-1-1,-1 1 1,1-1 0,0 1-1,0-1 1,0 1 0,0-1-1,0 1 1,0-1 0,1-6 26,-1 1 0,1-1 0,4-11 0,8-20-30,3 2 1,39-68-1,70-144-133,-46 44 405,-18 41-1242,-85 220 688,-69 145 93,65-150 257,-65 89 0,-35 16-51,127-155 48,-1 0 0,0 0 0,0 0 1,0-1-1,0 1 0,0-1 1,-5 3-1,7-4-60,0 0 1,0 0 0,-1 0-1,1 0 1,0 0-1,0 1 1,0-1-1,-1 0 1,1 0 0,0 0-1,0 0 1,-1 0-1,1 0 1,0 0-1,0 0 1,0 0-1,-1-1 1,1 1 0,0 0-1,0 0 1,0 0-1,-1 0 1,1 0-1,0 0 1,0 0-1,0 0 1,0-1 0,-1 1-1,1 0 1,0 0-1,0 0 1,0-12 230,3 0-202,1 0 0,0 1 0,1-1 0,6-10 0,13-30-42,87-227 136,-7 36-85,-84 197-232,21-71 0,-40 108-105,-4 10 11,-7 12 88,-104 181 86,91-153 101,-212 327 174,228-358-118,6-8-16,0 0 0,-1 0 0,1 0 0,0 0 0,-1 0 0,0 0 0,1-1-1,-1 1 1,0-1 0,0 1 0,-4 2 0,6-4-29,-1 0-1,1 0 1,0 1 0,-1-1-1,1 0 1,-1 0 0,1 0-1,-1 0 1,1 0 0,-1 1 0,1-1-1,-1 0 1,1 0 0,-1 0-1,1 0 1,-1 0 0,1-1-1,-1 1 1,1 0 0,-1 0 0,1 0-1,-1 0 1,1 0 0,-1-1-1,1 1 1,-1 0 0,1 0-1,0-1 1,-1 1 0,1 0-1,0-1 1,-1 1 0,1-1 0,0 1-1,-1 0 1,1-1 0,-1 0-1,0-2 8,0 0 0,-1-1-1,1 1 1,0-1-1,1 1 1,-2-7 0,-1-184 417,8 98-582,23-134 1,-28 228 150,0-2-74,1 0 1,0 0-1,0 0 1,0 0-1,0 0 1,3-5-1,-4 8 64,1 1-1,-1 0 1,0-1-1,0 1 1,1 0-1,-1 0 1,0-1-1,1 1 0,-1 0 1,0 0-1,1-1 1,-1 1-1,0 0 1,1 0-1,-1 0 1,0 0-1,1 0 1,-1-1-1,1 1 1,-1 0-1,0 0 0,1 0 1,-1 0-1,0 0 1,1 0-1,-1 0 1,1 0-1,-1 1 1,0-1-1,1 0 1,-1 0-1,0 0 1,1 0-1,-1 0 0,1 1 1,-1-1-1,0 0 1,0 0-1,1 0 1,-1 1-1,0-1 1,1 0-1,-1 1 1,0-1-1,0 0 1,1 1-1,-1-1 1,0 1-1,12 17-197,-12-18 204,5 11-4,-1 0 0,0 0 1,0 0-1,-1 0 0,-1 1 0,0-1 1,1 19-1,-5 83 50,2-108-43,-1 1 79,1 1 1,-1-1-1,-1 1 0,-1 6 0,3-12-60,-1 0 1,1 0-1,-1 0 0,1 0 0,-1 0 0,1 0 0,-1 0 0,1-1 0,-1 1 1,0 0-1,1 0 0,-1 0 0,0-1 0,0 1 0,-1 0 0,1 0-10,0-1-1,1 0 0,-1 0 1,0 0-1,0 0 1,1 0-1,-1 0 0,0 0 1,0 0-1,1 0 1,-1 0-1,0-1 0,0 1 1,1 0-1,-1 0 1,0-1-1,0 1 0,1-1 1,-1 1-1,0 0 1,1-1-1,-1 1 0,1-1 1,-2 0-1,-9-12 85,-1 1 0,2-1 0,0-1-1,0 0 1,-14-30 0,-11-16-138,20 40-80,-26-29 0,40 48 99,1 1 0,0-1 0,-1 1-1,1-1 1,-1 0 0,1 1 0,-1 0 0,1-1 0,-1 1 0,1-1 0,-1 1 0,0 0 0,1-1 0,-1 1 0,0 0 0,1 0 0,-1-1 0,0 1 0,1 0 0,-1 0 0,0 0 0,1 0 0,-2 0 0,1 0 8,0 1-1,1-1 1,-1 1-1,1-1 1,-1 1-1,1-1 1,-1 1-1,1-1 1,-1 1-1,1-1 1,-1 1-1,1 0 1,0-1-1,-1 1 1,1 0-1,0-1 1,0 1 0,-1 1-1,-1 7-32,1-1 1,0 1-1,0 10 1,1-10 44,-2 26-60,2 0 0,7 53 0,21 68 205,-28-156-117,0 0 0,1 1 0,-1-1-1,0 1 1,0-1 0,0 1 0,0-1 0,0 1 0,0-1-1,0 1 1,0-1 0,0 1 0,0-1 0,0 1 0,0-1 0,0 1-1,0-1 1,-1 1 0,1-1 0,0 1 0,0 0 0,-1-2 5,1 1 1,-1-1-1,1 1 1,-1-1-1,1 1 1,0-1-1,-1 0 1,1 1-1,0-1 1,0 0-1,-1 1 1,1-1-1,0 0 1,0 1-1,0-1 1,0 0-1,0-1 1,-5-23 201,-16-48 1,6 27-134,1 5-203,-1 0 0,-3 1 1,-28-48-1,43 82-347,4 5 160,10 10 46,16 21 124,-7-7 73,4 5 31,34 30-1,-50-50 55,1-1-1,0 0 0,0-1 1,1 0-1,0-1 0,0 0 0,0 0 1,16 4-1,-23-8-2,0 0-1,1 0 1,-1 0-1,1-1 1,-1 0-1,1 0 1,-1 0 0,1 0-1,-1 0 1,1-1-1,-1 1 1,1-1-1,-1 0 1,0 0 0,1 0-1,-1-1 1,0 1-1,0-1 1,0 0 0,0 0-1,0 0 1,0 0-1,-1 0 1,1-1-1,-1 1 1,1-1 0,-1 1-1,0-1 1,2-3-1,3-7 35,-1 1 0,-1-1-1,0 0 1,-1 0 0,0 0-1,-1-1 1,0 1 0,1-17 0,-1-116 4,-4 89-166,5-28 162,-3 74-179,1 0 0,0 1 0,0-1 0,1 0 0,8-17 0,-11 28 105,0-1-1,0 1 0,1-1 1,-1 1-1,0-1 1,0 1-1,1-1 1,-1 1-1,0-1 0,1 1 1,-1-1-1,0 1 1,1 0-1,-1-1 0,1 1 1,-1 0-1,1-1 1,-1 1-1,1 0 0,-1-1 1,1 1-1,-1 0 1,1 0-1,-1 0 1,1 0-1,-1-1 0,1 1 1,0 0-1,-1 0 1,1 0-1,-1 0 0,1 0 1,-1 0-1,1 0 1,0 1-1,-1-1 0,1 0 1,-1 0-1,1 0 1,-1 1-1,1-1 0,-1 0 1,1 0-1,-1 1 1,1-1-1,-1 0 1,1 1-1,-1-1 0,0 1 1,1-1-1,-1 0 1,0 1-1,1 0 0,2 3-56,0 0 0,0 0 0,0 0 0,3 9 0,-1-1 90,-1 0 1,0 0-1,-1 1 0,0-1 0,-1 1 0,0 0 1,-1 0-1,-1-1 0,0 1 0,0 0 0,-2 0 0,1 0 1,-2 0-1,-4 14 0,7-26-10,0-1 1,0 1-1,0-1 0,0 1 1,0-1-1,-1 1 0,1 0 0,0-1 1,0 1-1,-1-1 0,1 0 1,0 1-1,0-1 0,-1 1 1,1-1-1,-1 1 0,1-1 1,0 0-1,-1 1 0,1-1 1,-1 0-1,1 1 0,-1-1 1,1 0-1,-2 1 0,2-2 15,-1 1 0,0 0 0,0-1 0,1 1 0,-1-1 0,0 1 0,1-1 0,-1 1 0,0-1-1,1 1 1,-1-1 0,1 0 0,-1 1 0,1-1 0,-1 0 0,0-1 0,-4-6 12,1 1 0,0-1 0,1-1 0,-1 1 0,1-1 0,1 1 0,-2-11 1,-5-63-223,7 59 177,2 14-54,-1 8 29,1-1 0,0 0 0,0 0 1,0 1-1,0-1 0,0 0 0,0 0 0,0 1 0,1-5 0,4 21-579,-3 2 568,-1 0 0,-1 0 0,0 0 0,-2 0 0,0 0 0,-6 22 0,-35 99-40,23-80 206,16-47-101,4-8 13,-1 0 0,0 0 0,0-1 0,0 1 0,0 0 0,-1-1 0,1 1 1,-3 3-1,4-6-30,-1 0 1,1 0-1,0 0 0,0 1 1,0-1-1,0 0 1,0 0-1,0 0 1,0 0-1,-1 1 1,1-1-1,0 0 1,0 0-1,0 0 1,0 0-1,0 0 1,-1 1-1,1-1 0,0 0 1,0 0-1,0 0 1,-1 0-1,1 0 1,0 0-1,0 0 1,0 0-1,-1 0 1,1 0-1,0 0 1,0 0-1,0 0 0,-1 0 1,1 0-1,0 0 1,0 0-1,-1 0 1,1 0-1,0 0 1,0 0-1,-3-10 261,4-16-60,-1 20-242,1 1 0,0-1 0,1 1 1,-1-1-1,1 1 0,0 0 1,0 0-1,1 0 0,0 0 0,0 0 1,0 0-1,0 1 0,1 0 1,4-5-1,-8 8 22,1 1-1,-1 0 1,0-1-1,1 1 1,-1 0 0,1-1-1,-1 1 1,1 0-1,0 0 1,-1 0 0,1-1-1,-1 1 1,1 0-1,-1 0 1,1 0 0,0 0-1,-1 0 1,1 0-1,-1 0 1,1 0 0,-1 0-1,1 0 1,0 0 0,-1 1-1,1-1 1,-1 0-1,1 0 1,-1 1 0,1-1-1,-1 0 1,1 0-1,-1 1 1,1-1 0,-1 0-1,1 2 1,14 18-112,-12-15 101,4 7-9,-1 0-1,0 0 1,-1 1-1,0 0 1,3 17-1,11 72-89,-9-43 47,-2-4 108,-2-1 0,-2 78 0,-4-114 47,-5 24 1,2-25 80,3-15-150,-1 1 1,1-1-1,-1 1 1,0 0-1,0-1 1,0 0-1,-1 1 0,1-1 1,0 0-1,-1 1 1,0-1-1,-2 3 1,-27 20 50,14-12-101,-46 34 8,-21 19 262,28-12-156,-13 11 3,57-55-31,0-1 0,-1-1 0,0 0 0,-18 9 0,8-9-18,0-1 1,0-1-1,0-1 1,-33 3-1,22-3-193,4-2 205,0-1 0,1-1 0,-1-2-1,0 0 1,-34-8 0,13-2-99,34 6 45,-1 1-1,1 1 1,-27-1-1,-12 10 56,55-6-42,0 0 0,0 0 0,0 0 1,0 0-1,0 0 0,0 0 0,0-1 0,0 1 1,0 0-1,0-1 0,0 1 0,0 0 0,0-1 0,0 1 1,1-1-1,-1 1 0,0-1 0,0 0 0,0 1 0,1-1 1,-1 0-1,0 0 0,-1-2-4,1 0 0,0 0 0,0 0 0,0 0 0,0 0 0,0-4 0,-10-30-3,9 26 81,2 11-91,0 0 0,1 0 0,-1 0 1,0 0-1,0 0 0,1 0 0,-1 0 0,0 0 0,0 0 0,1 0 1,-1 0-1,0 0 0,0 0 0,1 0 0,-1 0 0,0 0 1,0 0-1,1 0 0,-1 0 0,0 1 0,0-1 0,0 0 1,1 0-1,-1 0 0,0 0 0,0 1 0,0-1 0,1 0 1,-1 0-1,0 1 0,45 41-351,-33-29 319,0-1 0,1-1-1,28 19 1,-30-23 73,1 0 0,0-1 0,1 0 0,0 0-1,0-2 1,0 0 0,0 0 0,0-1 0,1-1 0,0 0 0,25 0 0,-21-4 2,0 0 0,0-2 0,0 0 0,0-1 0,0 0 0,-1-2 0,0 0 0,0-1 0,-1 0 0,0-2 0,-1 0 0,0 0 0,0-2 0,-1 0 0,25-27 0,8-12 35,23-28-162,-34 39 182,-15 18-52,-5-2 79,-2 2 6,13-13-83,-27 35-28,0 0-1,0-1 1,1 1-1,-1 0 0,0-1 1,0 1-1,0 0 1,0-1-1,1 1 0,-1 0 1,0-1-1,0 1 1,0 0-1,0-1 0,0 1 1,0 0-1,0-1 1,0 1-1,0-1 1,0 1-1,0 0 0,0-1 1,0 1-1,0 0 1,-1-1-1,1-1 26,1-2-52,-3 6-130,0 0 137,1-1 1,-1 1-1,0 0 1,0-1-1,1 1 1,-1-1-1,0 0 0,0 0 1,0 0-1,-5 2 1,2-1-12,-1 1 1,1 0-1,0 1 1,0-1 0,-8 8-1,-15 10 42,-31 8 92,59-29-105,0 1 0,-1-1 1,1 0-1,0 0 1,0 1-1,-1-1 0,1 0 1,0 0-1,-1 0 1,1 1-1,0-1 0,-1 0 1,1 0-1,0 0 0,-1 0 1,1 0-1,-1 0 1,1 0-1,0 0 0,-1 0 1,1 0-1,0 0 1,-1 0-1,1 0 0,-1 0 1,1 0-1,0 0 1,-1 0-1,1-1 0,0 1 1,-1 0-1,1 0 1,0 0-1,-1-1 0,1 1 1,0 0-1,0 0 1,-1-1-1,1 0 0,0 1 0,0-1 0,0 0 1,0 0-1,0 1 0,0-1 0,0 0 0,0 1 0,0-1 1,0 0-1,0 1 0,1-1 0,-1 0 0,0 1 0,0-1 0,1 0 1,-1 1-1,1-1 0,-1 1 0,1-2 0,34-33-41,-26 27 32,0-1-1,-1 0 1,9-12-1,-15 19 13,-1 0-22,-1 1-1,1-1 1,0 1-1,0 0 1,0-1 0,0 1-1,0 0 1,0 0-1,0-1 1,1 1 0,-1 0-1,0 0 1,1 1-1,1-2 1,-2 2 12,-1 0 0,0 0 0,0 0 1,0 0-1,0 0 0,0 1 0,0-1 0,0 0 1,1 0-1,-1 0 0,0 0 0,0 1 0,0-1 0,0 0 1,0 0-1,0 0 0,0 1 0,0-1 0,0 0 1,0 0-1,0 0 0,0 0 0,0 1 0,0-1 0,0 0 1,0 0-1,0 0 0,0 1 0,0-1 0,0 0 1,-1 0-1,1 0 0,0 0 0,0 1 0,0-1 0,0 0 1,0 0-1,0 0 0,-1 0 0,-3 8-53,-14 18 56,14-20 32,0 0 0,0 0 0,-8 8 0,-109 108-308,100-101 355,-2 0-1,0-2 1,-2 0 0,-38 22-1,6-10-83,-66 26-1,59-27 31,35-15 35,-50 17 0,63-27-33,6-3-354,27-2 233,58-6 109,149-19 33,-185 18-27,-1-2 1,-1-2 0,0-1 0,-1-2 0,0-1-1,41-25 1,-43 19-65,26-16 91,119-54 1,-146 78-47,0 1 0,49-11 0,-61 23 2,-6 1-20,-14-1-51,-12 8 71,1 1 1,-1-2-1,-1 0 0,1 0 0,-1-1 1,-23 9-1,-192 95 147,95-43-101,-22 16-138,150-80 70,0-1 1,0 1 0,1 0 0,-1 0-1,1 1 1,0-1 0,0 1 0,-5 6-1,7-8 14,1-1 0,-1 0 0,0 0-1,1 0 1,0 1 0,-1-1 0,1 0-1,0 0 1,-1 1 0,1-1 0,0 0-1,0 0 1,0 1 0,0-1 0,1 0-1,-1 1 1,0-1 0,0 0 0,1 0-1,-1 1 1,1-1 0,-1 0 0,1 0-1,-1 0 1,1 0 0,0 1 0,0-1-1,-1 0 1,1 0 0,0 0 0,0-1-1,0 1 1,0 0 0,0 0 0,0 0-1,0-1 1,2 2 0,8 4 10,-1-1 0,1 0 0,-1-1 0,1 0 0,1 0 0,-1-1 0,0-1 0,1 0 0,0 0 0,-1-1 0,1-1 0,0 0 0,-1 0 0,1-1 0,0-1 0,-1 0 0,1 0 0,-1-1 0,20-9 0,25-16 146,63-43 1,47-45-103,-163 114-56,88-75 90,-40 32 12,-46 39-420,-8 13 375,1-3-45,-1 0 1,1 0-1,-1 0 1,0 0-1,-1 0 1,1-1-1,-1 1 1,1-1-1,-9 5 1,3 0 3,-17 11 24,0 0-1,-34 18 1,-63 26 4,72-38-17,-151 62 0,159-73 5,-1-1 0,-80 12-1,114-23 8,-93 16 97,92-16-160,1 1-1,0 0 1,1 1-1,-1 1 1,1-1-1,0 1 0,-15 11 1,24-16 20,0 0 1,0 0-1,0 0 1,-1 1-1,1-1 0,0 0 1,0 0-1,-1 0 1,1 1-1,0-1 0,0 0 1,0 0-1,0 0 1,0 1-1,-1-1 0,1 0 1,0 1-1,0-1 1,0 0-1,0 0 0,0 1 1,0-1-1,0 0 1,0 0-1,0 1 0,0-1 1,0 0-1,0 1 1,0-1-1,0 0 0,0 0 1,0 1-1,0-1 1,0 0-1,1 0 0,-1 1 1,11 7 31,19 1 90,-12-7-141,0 0 0,0-1 0,20-2 0,55-7 40,-91 8-16,32-4 63,-1-1 1,0-2-1,0-2 1,61-23-1,-21-1-50,-1-3-1,72-48 0,-97 54 114,-2-2 0,67-61 1,-99 80-33,40-41-61,51-64-1,-96 107 7,-1 0-1,-1 0 0,0-1 0,-1 0 1,0 0-1,0 0 0,-2 0 0,1-1 1,2-21-1,-2-9-15,-1-66 0,-4 78 23,1-14-25,-11-78 1,8 103-11,-2 1 0,0 0 1,0 0-1,-2 0 0,0 1 1,-14-23-1,17 34 17,-1 0 1,0 1-1,0 0 1,0 0-1,-12-9 1,-34-22-87,30 22 6,-8-4 18,-54-28-1,67 39 52,1 2-1,-2 0 0,1 0 1,-1 2-1,-23-4 1,34 7-33,-1 1 0,0 0 0,1 0 0,-1 1 0,0 0 1,1 0-1,-1 0 0,1 1 0,-1 0 0,1 1 0,0-1 1,-9 6-1,1 0-67,1 1 0,0 1 0,0 0 0,-11 13 0,14-13 71,2 1 1,-1 0-1,2 1 0,-1 0 1,2 0-1,-1 1 0,2-1 1,0 1-1,-6 23 0,10-33 22,0 0-1,0 0 0,1 0 1,-1 1-1,1-1 0,0 0 1,0 1-1,0-1 0,1 7 1,-1-9 2,0-1-1,1 1 1,-1 0 0,0-1 0,1 1 0,-1 0 0,0-1 0,1 1 0,-1-1 0,1 1 0,-1-1 0,1 1-1,-1-1 1,1 1 0,-1-1 0,1 1 0,-1-1 0,1 0 0,0 1 0,0-1 0,0 1 7,1-1 1,-1 0 0,1 0-1,-1 0 1,0 0 0,1 0-1,-1 0 1,1 0 0,-1 0 0,0-1-1,1 1 1,-1 0 0,3-2-1,11-5 74,-1 0-1,23-17 1,-9 6-103,111-77 36,-85 56 112,-41 29-94,22-21 0,-36 30-46,1 0-1,-1 1 1,0-1-1,1 1 1,-1-1-1,0 1 0,1-1 1,-1 1-1,0 0 1,0-1-1,0 1 1,0 0-1,1 0 1,-1-1-1,0 1 1,0 0-1,0 0 0,-1 0 1,-29-4-172,-35 10 286,38-3-50,-122 21-41,106-14-26,0-3 0,-70 3 0,-1-10-25,111 0 30,0-1 0,0 0 0,0 1 0,-7-4-1,8 3 12,1 1-1,-1-1 0,1 0 0,-1 1 1,0-1-1,1 1 0,-1 0 0,1 0 0,-1 0 1,-4 0-1,0 1 18,1 0-1,-1-1 1,1 0 0,-1 0-1,1-1 1,-1 0 0,-9-2-1,8 1-42,0 1 0,0 0-1,0 0 1,-12 1-1,-92 1 162,59-2-198,26 6 59,8 0 0,-2-4 3,15-1-20,0 0-1,0 1 1,0 0 0,1 0-1,-8 2 1,-3-1 129,16-2-119,-1 0 0,0 0 0,0 0 1,0 0-1,0 0 0,1 0 1,-1 0-1,0 0 0,0 1 1,0-1-1,1 0 0,-1 0 0,0 1 1,0-1-1,1 0 0,-1 1 1,0-1-1,1 1 0,-1-1 0,0 1 1,1-1-1,-1 2 0,1-2 4,0 0 0,-1 0-1,1 0 1,0 0 0,0 0-1,0 1 1,0-1-1,0 0 1,0 0 0,0 0-1,0 0 1,-1 0 0,1 0-1,0 0 1,0 0 0,0 0-1,0 1 1,0-1 0,-1 0-1,1 0 1,0 0 0,0 0-1,0 0 1,0 0 0,0 0-1,-1 0 1,1 0 0,0 0-1,0 0 1,0 0 0,0 0-1,-1 0 1,1 0 0,0 0-1,0-1 1,0 1-1,0 0 1,0 0 0,0 0-1,0 0 1,0-1 0,0 1-1,0 0 1,0 0-1,0 0 1,0 0 0,0-1-1,0 1 1,0 0-1,0 0 1,0 0 0,0 0-1,0-1 1,0 1-1,0 0 1,0 0 0,0 0-1,0 0 1,1 0-1,-1-1 1,0 1 0,0 0-1,0 0 1,0 0 0,0 0-1,0 0 1,1 0-1,-1 0 1,0-1 0,0 1-1,0 0 1,0 0-1,1 0 1,-1 0 0,0 0-1,17-3-27,-6 1 73,525-94-213,-346 68 91,-152 22 491,-41 6-424,0 1-1,0-1 1,1 1-1,-1 0 1,1 0-1,-1 0 1,1 0 0,-1 1-1,1-1 1,0 1-1,-1-1 1,-2 4 0,-12 7 80,-17 8-116,-62 31-67,79-43 204,-32 9 0,49-17-91,0 0-1,0 0 1,0 0-1,0 0 1,0 0 0,0 0-1,0 0 1,0 0-1,0 0 1,0 1 0,0-1-1,0 0 1,1 0-1,-1 0 1,0 0 0,0 0-1,0 0 1,0 0-1,0 0 1,0 0 0,0 0-1,0 0 1,0 0-1,0 0 1,-1 1 0,1-1-1,0 0 1,0 0-1,0 0 1,0 0 0,0 0-1,0 0 1,0 0-1,0 0 1,0 0 0,0 0-1,0 0 1,0 0-1,0 0 1,0 0 0,0 0-1,0 0 1,0 0-1,0 0 1,0 1 0,0-1-1,0 0 1,-1 0-1,1 0 1,0 0 0,0 0-1,0 0 1,0 0-1,0 0 1,0 0 0,0 0-1,0 0 1,0 0-1,0 0 1,0 0 0,0 0-1,0 0 1,-1 0-1,10 2-77,11 1 39,-2-4 38,0-1 1,0-1 0,-1 0-1,30-10 1,-3 1 73,143-38-84,-141 35 53,88-41 0,-117 47-58,47-26 197,-57 31-129,0-2 1,-1 1 0,1-1 0,-1 0-1,0 0 1,7-9 0,15-17-264,-27 32 190,0 1 0,-1-1-1,1 1 1,0-1 0,-1 1-1,1-1 1,-1 1 0,1 0 0,0-1-1,-1 1 1,1 0 0,-1 0-1,0-1 1,1 1 0,-1 0 0,0 0-1,1 1 1,15 52-205,-3 0-1,7 57 1,-17-98 224,3 34 69,1 78 0,-12 46 134,3-134-172,0 36 57,-6 84-118,8-153 86,-1 1 0,0-1 1,1 0-1,-1 1 1,-1-1-1,1 0 0,0 0 1,-1 0-1,0 0 1,-4 6-1,6-10-40,-1 0-1,1 0 1,0 0 0,-1 0-1,1 0 1,0 0 0,-1 0 0,1 0-1,0 0 1,-1 0 0,1 0-1,0 0 1,-1 0 0,1 0-1,0 0 1,-1 0 0,1 0 0,0 0-1,0-1 1,-1 1 0,1 0-1,0 0 1,-1 0 0,1-1-1,0 1 1,0 0 0,0 0 0,-1-1-1,1 1 1,0 0 0,0-1-1,-13-17 123,-13-58-64,-36-139 54,42 134-254,-17-166 0,37 243 119,-1-1-35,0 0 0,1-1-1,0 1 1,0 0 0,0-1-1,1 1 1,0 0 0,0-1-1,2-6 1,-3 12 33,1 0-1,-1-1 1,0 1 0,0 0-1,0-1 1,0 1-1,1 0 1,-1-1 0,0 1-1,0 0 1,0 0 0,1-1-1,-1 1 1,0 0 0,1 0-1,-1 0 1,0 0 0,0-1-1,1 1 1,-1 0 0,0 0-1,1 0 1,-1 0-1,0 0 1,1 0 0,-1 0-1,0 0 1,1 0 0,-1 0-1,1 0 1,11 5-213,14 19 87,-21-20 109,2 4 53,10 10-15,1-2 0,38 29 0,-52-43 12,-1 0-1,0-1 1,0 0-1,1 0 1,-1 0-1,1 0 1,-1 0-1,1-1 1,-1 1-1,1-1 1,0 0 0,4 0-1,0-1 77,-7 2-100,0-1-1,0 0 1,0 0 0,-1 0-1,1 0 1,0 1 0,0-1-1,-1 0 1,1 1 0,0-1-1,0 0 1,-1 1 0,1-1-1,0 1 1,-1-1 0,1 1-1,-1 0 1,1-1 0,0 1 0,-1-1-1,0 1 1,1 0 0,-1 0-1,1-1 1,-1 1 0,0 0-1,1 0 1,-1 1 0,4 25-18,-3-22 45,1 54-84,-2 0 0,-10 78 0,3-88 12,-1 1 1,-2-1 0,-22 60-1,27-94 84,-1 1 0,-1-1 0,-1 0 0,0-1 0,0 0 0,-2 0 0,-14 18 0,-98 110-140,105-123 154,1 1 0,1 0 0,0 1 0,-16 34 0,16-31-80,11-18-4,0 1 0,1-1 0,-4 9 0,-8 32 89,15-44-21,-1-2-33,1 0 0,0 0 0,-1 0 0,1 0 0,0-1 0,0 1 0,0 0 0,0 0 0,0 0 0,0 0 1,0 0-1,0-1 0,0 1 0,0 0 0,1 0 0,-1 0 0,0-1 0,0 1 0,1 0 0,-1 0 0,1 0 0,-1-1 0,1 1 0,-1 0 0,1-1 0,-1 1 1,1 0-1,-1-1 0,1 1 0,0-1 0,-1 1 0,1-1 0,1 1 0,0 1 15,1-1 1,-1 1-1,0-1 1,1 0 0,-1 0-1,1 0 1,-1 0-1,1 0 1,-1 0-1,1-1 1,0 1-1,-1-1 1,1 0-1,0 0 1,-1 0-1,1 0 1,0 0-1,-1-1 1,1 1-1,3-2 1,8-2-54,-1-1 0,24-11 0,-6 3 86,-27 11-44,1 0-1,0 0 1,0 1 0,-1 0 0,1 0 0,0 0 0,0 1 0,0-1 0,0 1 0,7 1 0,-8 0-104,-4-1 103,1 0 0,-1 0 0,0 0 0,1 0 0,-1 1 0,0-1-1,0 0 1,1 0 0,-1 0 0,0 0 0,0 0 0,1 0 0,-1 1 0,0-1 0,0 0 0,1 0-1,-1 0 1,0 0 0,0 1 0,0-1 0,1 0 0,-1 0 0,0 1 0,0-1 0,0 0-1,0 0 1,0 1 0,0-1 0,1 0 0,-1 1 0,0-1 0,0 0 0,0 0 0,0 1-1,0-1 1,0 0 0,0 1 0,0-1 0,0 0 0,0 0 0,0 1 0,-1-1 0,1 0 0,0 1-1,0-1 1,0 0 0,0 0 0,0 1 0,0-1 0,-1 0 0,1 0 0,0 1 0,-3 9 96,3-8-101,0 0 0,-1 0 1,1 1-1,-1-1 0,1 0 0,-1 0 0,0 0 0,0 0 0,0-1 0,0 1 0,-3 3 1,-1 0 33,-1 0-1,1-1 1,-1 0 0,-9 5 0,-36 20-132,33-18 193,0-1 1,-24 10-1,28-19-99,14-1 11,0 0 1,0 0-1,0 0 1,-1 0-1,1 0 1,0 0-1,0 0 1,0 0-1,-1 0 1,1-1-1,0 1 1,0 0-1,0 0 1,0 0-1,-1 0 1,1 0-1,0 0 1,0 0-1,0 0 1,0-1-1,0 1 1,-1 0-1,1 0 1,0 0-1,0 0 1,0 0 0,0-1-1,0 1 1,0 0-1,0 0 1,0 0-1,-1 0 1,1-1-1,0 1 1,0 0-1,0 0 1,0 0-1,0-1 1,0 1-1,0 0 1,0 0-1,0 0 1,0-1-1,0 1 1,1 0-1,-1 0 1,0 0-1,0 0 1,0-1-1,0 1 1,0 0 0,0 0-1,0 0 1,0 0-1,1-1 1,88-137-224,-22 22 504,9-12-255,58-104-10,-99 160 82,35-102 0,-28 57-241,-38 107 123,0 0 0,1 0 0,0 1 0,0-1 0,1 1 0,0 0 0,1 1 0,0-1 0,12-10 0,-16 16 6,1 1 1,0-1 0,0 0-1,8-3 1,-10 5-11,0 0 1,-1 0 0,1 0-1,0 1 1,0-1 0,0 0-1,0 1 1,0 0 0,1-1-1,-1 1 1,0 0 0,3 1-1,8 2 37,-12-3-25,0 0 0,1 0-1,-1 0 1,0 1 0,0-1 0,0 0 0,0 1 0,0-1 0,0 1 0,0-1 0,0 1 0,0-1-1,0 1 1,0 0 0,0 0 0,-1-1 0,1 1 0,0 0 0,0 0 0,-1 0 0,1 0 0,0 0-1,-1 0 1,1 0 0,-1 0 0,1 0 0,-1 0 0,0 0 0,1 0 0,-1 2 0,6 22-76,-2 0 1,3 38 0,-5 51 75,-2-107 20,5 119 36,-5-126-36,0 0-1,0 0 1,0 0-1,0 0 1,0 0-1,0 1 1,0-1-1,0 0 1,0 0-1,0 0 1,0 0-1,0 0 1,0 1-1,0-1 1,0 0 0,0 0-1,0 0 1,0 0-1,0 1 1,0-1-1,0 0 1,0 0-1,0 0 1,0 0-1,0 0 1,0 0-1,0 1 1,0-1-1,1 0 1,-1 0-1,0 0 1,0 0-1,0 0 1,0 0-1,0 0 1,0 1-1,0-1 1,1 0-1,-1 0 1,0 0-1,0 0 1,0 0-1,0 0 1,0 0-1,1 0 1,-1 0-1,0 0 1,0 0 0,0 0-1,0 0 1,1 0-1,-1 0 1,0 0-1,0 0 1,0 0-1,0 0 1,0 0-1,1 0 1,9-10 179,8-20 5,30-68-495,-41 90 197,-7 8 94,0 0 0,0 0 1,0 0-1,1 0 1,-1 0-1,0 0 1,0 0-1,0 0 1,1 0-1,-1 0 0,0 0 1,0 1-1,0-1 1,0 0-1,1 0 1,-1 0-1,0 0 1,0 0-1,0 1 0,0-1 1,0 0-1,0 0 1,1 0-1,-1 0 1,0 1-1,0-1 1,0 0-1,0 0 0,0 1 1,1 1-31,-1 0 1,1 0-1,-1 0 1,0 0 0,0 1-1,0-1 1,0 0-1,0 3 1,-2 7 72,1-2-35,-1 0-1,0 0 1,0 0-1,-1-1 0,-5 12 1,-2-1 3,5-9 77,0 0 0,-1 0 1,0-1-1,0 0 1,-9 10-1,15-20-78,0 0 1,0 1-1,-1-1 1,1 0-1,0 0 0,0 0 1,0 1-1,-1-1 0,1 0 1,0 0-1,0 0 1,0 0-1,-1 1 0,1-1 1,0 0-1,0 0 1,-1 0-1,1 0 0,0 0 1,0 0-1,-1 0 1,1 0-1,0 0 0,-1 0 1,1 0-1,0 0 1,0 0-1,-1 0 0,1 0 1,0 0-1,0 0 1,-1 0-1,1 0 0,-4-10 106,4-17 60,0 24-157,1-15 23,1 1 1,0 0-1,7-26 1,-3 22-77,3-37-1,-7 34 62,-1-1 0,-1 1-1,-1 0 1,-1 0 0,-1 0-1,-1 0 1,-8-24 0,9 40-24,0 1 1,-1-1-1,0 0 0,-1 1 1,1 0-1,-2 0 1,-6-8-1,-6-3 29,-22-18 1,16 16-37,10 8 24,0 2 0,-1 0 1,-16-8-1,-5-3-179,12 7 143,0 1 0,-1 2-1,-34-11 1,-81-18 105,13-3 19,4 2-248,112 39 112,0 0-1,0 1 1,0 0-1,0 1 0,-1 0 1,-16 2-1,26-2-117,1 0 0,0 1-1,0-1 1,0 0 0,0 1-1,-1-1 1,1 0 0,0 1-1,0 0 1,0-1 0,0 1-1,0 0 1,0-1 0,0 1-1,-1 1 1,1 6-1297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1:1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0 3072,'-5'7'7666,"5"-7"-7371,-15 3 2602,-20-4-2976,25 1 1326,-1 0-915,0 0 0,0 1-1,0 1 1,-17 4 0,22-4-320,1-1 1,-1 2-1,1-1 1,0 1 0,0-1-1,0 1 1,0 1 0,1-1-1,-1 1 1,-5 5-1,-2 4-79,4-5 65,1-1 1,0 1-1,0 0 1,1 1-1,0 0 1,1 0-1,-9 18 0,4 5-27,1 0-1,1 1 0,2-1 0,-4 55 0,10 0 350,0-39 165,0-46-448,0 0 0,0 0 0,1 0 0,-1 0 0,0-1 0,1 1 0,-1 0 0,1 0 0,-1 0 0,1 0-1,0-1 1,0 1 0,0 0 0,0-1 0,0 1 0,0-1 0,0 1 0,0-1 0,1 1 0,-1-1 0,1 0-1,-1 0 1,1 1 0,-1-1 0,1 0 0,0-1 0,-1 1 0,1 0 0,0 0 0,0-1 0,0 1 0,2 0-1,0-1 54,-1 1 0,1-1-1,0 0 1,-1 0-1,1 0 1,0-1-1,-1 1 1,1-1-1,-1 0 1,1 0-1,-1 0 1,1 0-1,-1-1 1,0 1 0,6-4-1,1-2 25,0-1 0,-1 0 0,1 0 1,-1-1-1,-1 0 0,0 0 0,0-1 0,-1 0 0,0-1 0,-1 1 0,0-1 1,-1-1-1,0 1 0,7-23 0,18-129 166,-19 96-149,-8 47-102,-1 1-1,-2-26 1,0 32-30,0 7 27,0 5-24,0-1 0,0 1-1,0-1 1,0 1 0,-1-1-1,1 1 1,-1-1 0,1 1-1,-1-1 1,0 1 0,1 0-1,-1-1 1,-2-1 0,2 0 1,-1-4-75,2 7 71,0 0 0,0 0 0,0 0 0,0 0 0,0 0 0,0 0 0,0 0-1,0 0 1,-1 0 0,1 0 0,0 0 0,0 0 0,0 0 0,0 0-1,0 1 1,0-1 0,0 0 0,0 0 0,0 0 0,0 0 0,0 0-1,-1 0 1,1 0 0,0 0 0,0 0 0,0 0 0,0 0 0,0 0-1,0 0 1,0 0 0,0 0 0,0 0 0,-1 0 0,1 0 0,0-1-1,0 1 1,0 0 0,0 0 0,0 0 0,0 0 0,0 0 0,0 0 0,0 0-1,0 0 1,0 0 0,0 0 0,0 0 0,0 0 0,-1 0 0,1 0-1,0-1 1,0 1 0,0 0 0,0 0 0,0 0 0,0 0 0,0 0-1,0 0 1,0 0 0,0 0 0,0 0 0,0 0 0,0-1 0,0 1-1,0 0 1,0 0 0,0 0 0,-8 43-538,12 8 683,6 172-352,-8-208 208,0 0 0,1 0 0,0-1 0,2 1 0,9 23 0,-11-31 10,0-1-1,0 0 0,1 0 0,-1 0 0,1 0 1,1-1-1,-1 1 0,1-1 0,0 0 0,8 6 1,-8-8 60,0 0 1,0 0 0,1-1-1,0 1 1,-1-1 0,1-1-1,0 1 1,10 1-1,-12-3-2,0 1-1,1-1 0,-1 0 1,0 0-1,0 0 1,1-1-1,-1 1 0,0-1 1,0 0-1,0 0 0,0-1 1,0 1-1,5-3 0,-8 3-115,0 1 0,-1-1-1,1 0 1,0 1 0,0-1 0,0 0-1,-1 0 1,1 1 0,0-1-1,-1 0 1,1 0 0,-1 0 0,1 0-1,-1 0 1,1 0 0,-1 0-1,0 0 1,1 0 0,-1 0 0,0 0-1,0-1 1,0 1-433,0-1 0,0 1 0,0-1 0,0 1 0,-1-1 0,1 1 0,-1 0 0,1-1 0,-2-1 0,-2-4-2110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1:1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3328,'-4'7'5403,"-6"20"-3601,6-13-1151,-17 53 583,-14 77 1,34-142-1312,1-1-59,0-1 0,-1 1 0,1 0 0,0 0 0,0 0 1,0 0-1,0 0 0,0 0 0,0 0 0,0 0 0,0 0 0,0 0 1,0 0-1,1 0 0,-1 0 0,0 0 0,1 1 0,7 6-1522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1:17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5824,'0'18'2624,"0"19"-2272,-6-20 704,6 4-640,-5 4 128,5 4-352,-5-2 96,5-3-160,-4-3 352,4-4-256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1:18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 3552,'-8'-8'1761,"5"6"-714,4 4-213,0 0-700,0-1 1,-1 1-1,1 0 0,0-1 0,-1 1 0,0 0 0,1-1 0,-1 1 0,0 0 0,0-1 0,0 4 0,0 6 519,9 28 912,-5-26-937,3 24 0,1 7-369,-5-29 216,0 0 1,1 27-1,-4-39-112,0-4-1336,1-8-3051,3 0 1896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1:1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3712,'0'0'322,"-2"1"120,2 8 479,31 145 4951,-23-82-4732,-8-57-995,2 0 0,-1-1 0,2 1 1,0 0-1,8 23 0,-9-34-249,-1-1 0,1 1 0,-1 0 1,0 0-1,0-1 0,0 1 1,-1 0-1,1 4 0,-1-8 65,0 0-1,0 0 1,0 1 0,0-1-1,0 0 1,0 0-1,0 0 1,0 0 0,0 0-1,0 0 1,0 0-1,0 0 1,0 0-1,0 0 1,0 0 0,0 1-1,0-1 1,0 0-1,0 0 1,0 0 0,0 0-1,0 0 1,0 0-1,0 0 1,0 0-1,0 0 1,0 0 0,0 0-1,0 0 1,0 0-1,0 0 1,0 1 0,1-1-1,-1 0 1,0 0-1,0 0 1,0 0-1,0 0 1,0 0 0,0 0-1,0 0 1,0 0-1,0 0 1,0 0-1,0 0 1,1 0 0,-1 0-1,0 0 1,0 0-1,0 0 1,0 0 0,0 0-1,0 0 1,0 0-1,0 0 1,0 0-1,0 0 1,6-5-2302,-2 3 1224,12-10-1709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0:2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1023 80 1472,'-4'0'518,"8"0"1897,-19-8 790,9 5-2924,0 1 1,0 0-1,-1 0 0,1 0 0,-1 1 0,0 0 0,1 0 0,-1 1 0,-12 0 0,11 2-184,0-1 0,-14-1-1,16 0-67,1 0-1,0 0 1,0 1-1,-1 0 0,1-1 1,0 2-1,-7 1 0,-19 12 233,1 1-1,-36 25 0,-52 47 124,81-60-215,-88 73 411,74-59-302,37-31-223,-3 3 58,0 1 0,-23 25 1,-7 11 90,25-28-37,1 1-1,-34 51 1,36-43 62,2 1 1,1 0-1,1 2 0,-13 47 1,9 1 177,2 1 0,-4 93 0,20-149-238,2-1 0,1 1-1,10 48 1,-3-21 142,39 172 484,-43-207-816,2 10 290,2 0-1,19 43 1,-20-57-175,0-1-1,1 0 1,0 0-1,1-1 1,1 0 0,12 12-1,-13-17-30,-1-1 0,1-1-1,1 0 1,-1 0 0,1-1 0,0 0-1,1-1 1,-1 0 0,18 4 0,13 1 213,58 7 0,-86-15-203,125 6 275,-42-4-237,-58-3 99,68-7 0,-78 3-97,310-54 191,-316 52-251,0-2-1,-1 0 0,0-1 0,-1-1 1,0-1-1,0 0 0,-1-2 0,0-1 1,29-24-1,-24 13 35,-1-1-1,-1 0 1,29-43 0,34-44-19,-53 71-19,1 2 2,42-37 0,13-15 32,-74 73-31,-1 1 1,0-2-1,17-32 1,-20 27 21,0-1 1,-2-1 0,9-37-1,-12 31-51,-1 0 0,-1 0-1,-2 0 1,-1 0 0,-2 0-1,-1-1 1,-9-48 0,6 61 11,-1 0 1,0 1 0,-18-36-1,11 29-59,-2 0 0,-1 1 0,-19-24 0,-65-70 47,26 32-210,18 14 149,34 41 39,-1 2 1,-2 1-1,-33-30 0,41 45-19,-1 2 0,0 0 0,-1 1-1,0 0 1,-1 2 0,0 0 0,-1 2 0,0 0-1,-34-7 1,3 6-45,0 1 0,-93 1 0,99 8 10,-84 15 0,96-12 50,0-4-242,-1-1-6499,30 3 3929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0:2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301 111 896,'0'-13'4054,"0"-14"-951,0 26-3070,0 1 1,0-1-1,0 1 1,0-1-1,0 1 0,0-1 1,0 1-1,0-1 1,0 1-1,-1-1 0,1 1 1,0-1-1,0 1 0,-1-1 1,1 1-1,0 0 1,0-1-1,-1 1 0,1 0 1,-1-1-1,1 1 0,0 0 1,-1-1-1,1 1 1,-1-1-1,-13-2 582,5 2-439,-7-4 413,13 3-441,-1 1 0,1 0 0,-1 0 0,0 0 0,1 0 0,-1 1 0,0-1 0,0 1 0,-4 0 0,-17 2 701,22-2-830,0 0 1,0 0-1,0 0 1,0 0-1,0 1 1,0-1-1,0 1 1,-4 1-1,1 0 65,0 1 1,0 0-1,1 0 0,-1 0 1,1 0-1,0 1 1,0 0-1,0 0 0,1 1 1,-1-1-1,1 1 1,0 0-1,0 0 0,1 1 1,-1-1-1,-3 11 1,-10 21 374,-18 59 1,29-75-343,0 0 0,2 1 0,1-1 0,-1 35 0,5-30 441,10 51 0,-4-34-224,-6-36-281,1-1 1,0 0-1,1 1 0,0-1 0,0 0 1,0-1-1,6 10 0,11 19 588,-18-30-564,0 0 1,0 0-1,0-1 1,0 1 0,1-1-1,-1 1 1,1-1-1,0 0 1,0 0-1,0 0 1,1 0-1,-1-1 1,1 1 0,-1-1-1,1 0 1,0 0-1,0 0 1,0-1-1,0 1 1,0-1-1,7 1 1,5 0 130,0 0-1,0-1 1,1-1-1,20-3 1,-20 2-8,6-2 107,1 0-1,43-13 1,44-22 330,-111 38-637,15-5 104,-1-1 1,0 0-1,-1-1 0,1-1 1,17-14-1,-25 17-72,0 0 0,0-1-1,0 1 1,-1-1 0,0-1 0,0 1 0,-1-1 0,0 0 0,0 0-1,-1 0 1,1 0 0,2-13 0,-2 5 28,-1-1-1,-1 1 1,0-1 0,-2 0 0,-1-28 0,-2 18 35,0 0 1,-14-45-1,13 59-93,-1 1-1,0-1 1,0 1 0,-1 1-1,0-1 1,-1 1-1,-1 0 1,1 0 0,-2 1-1,1 0 1,-1 1-1,0-1 1,-1 2-1,0-1 1,-17-8 0,3 3-2,-1 1 0,0 2 0,0 1 0,-1 0 1,0 2-1,-30-4 0,37 7-57,4 1 12,0 1 0,0 0 0,0 1-1,-19 0 1,20 1-57,7 0-17,0 0 0,0 0 1,-10 2-1,16-2-71,0 0 0,0 1 0,0-1 0,0 0-1,0 0 1,1 1 0,-1-1 0,0 0 0,0 1 0,0-1 0,0 1 0,0-1-1,1 1 1,-1-1 0,0 1 0,0 0 0,1-1 0,-1 1 0,1 0 0,-1 0-1,0-1 1,1 1 0,0 0 0,-1 0 0,1 0 0,-1 0 0,1-1 0,0 1-1,0 0 1,-1 0 0,1 2 0,4 14-3831,4 3 1360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22:50:30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8 2240,'0'0'116,"0"0"0,0 0 0,0 0 0,0 1 0,0-1 0,0 0 0,0 0 0,0 1 0,0-1-1,0 0 1,0 0 0,0 0 0,0 1 0,0-1 0,0 0 0,0 0 0,0 1 0,-1-1 0,1 0 0,0 0 0,0 0 0,0 0 0,0 1 0,0-1 0,-1 0 0,1 0 0,0 0 0,0 0 0,0 1 0,0-1 0,-1 0 0,1 0-1,0 0 1,0 0 0,0 0 0,-1 0 0,1 0 0,0 0 0,0 0 0,0 0 0,-1 0 0,1 0 0,0 0 0,0 0 0,-1 0 0,1 0 0,0 0 0,-1 0 0,-13-7 1037,-3 0-602,8 7-350,0 1-1,1 0 1,-1 0-1,0 1 1,0 0-1,1 0 1,-1 1-1,-9 5 1,6-1-86,-1 0-1,1 0 1,0 2 0,-13 11 0,19-14 3,0 1-1,0 0 1,1 0-1,0 0 1,-8 16 0,4-8 173,8-12-260,0-1 0,0 0-1,1 1 1,-1-1 0,1 1 0,-1-1-1,1 1 1,0-1 0,0 1 0,0-1-1,0 1 1,2 4 0,-2-3 60,1 1-1,1-1 1,-1 1 0,1-1 0,3 7-1,-4-10-16,0 0 0,0 0 0,0 0 0,0 0 0,0 0 0,1-1 0,-1 1-1,0-1 1,0 1 0,1-1 0,-1 1 0,2-1 0,0 1 128,0 1-114,0-1 0,1-1 0,-1 1-1,0 0 1,0-1 0,0 1 0,0-1 0,1 0 0,-1 0 0,0 0 0,0-1 0,1 1 0,-1-1 0,0 1-1,0-1 1,0 0 0,0-1 0,0 1 0,0 0 0,0-1 0,0 0 0,-1 1 0,1-1 0,0 0 0,-1 0-1,0-1 1,1 1 0,1-3 0,8-9-35,0-1 1,-1 0-1,-1 0 0,12-24 1,-21 38-53,-1 0-35,0 0-1,1 0 0,-1 0 0,1 0 1,-1 0-1,1 0 0,0 0 0,-1 0 1,1 0-1,0 0 0,-1 0 1,1 1-1,0-1 0,1-1 0,0 2 24,-1 1 0,0-1 0,0 0 0,0 1-1,0-1 1,0 1 0,0-1 0,0 1 0,0-1 0,0 1-1,0 0 1,0-1 0,0 1 0,0 0 0,-1 0 0,2 1-1,30 29 197,-19-17-81,0-1 0,29 22-1,-27-25 48,25 12 0,-34-19-66,0 0 0,0-1 0,1 0 0,-1 0 0,1 0 0,-1-1 0,13 1 0,-17-2-371,1 0 1,-1-1 0,0 1-1,1-1 1,-1 1 0,0-1-1,0 0 1,0 0 0,0 0 0,1 0-1,-1 0 1,0-1 0,-1 1-1,1-1 1,0 1 0,0-1-1,-1 0 1,1 1 0,-1-1-1,1 0 1,-1 0 0,0 0-1,2-3 1,6-13-2312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F133C-6B2E-7043-8726-9E3C967EB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EE92CF-D0EC-5EEE-A66B-A2F818276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FF326-1518-39DE-17BD-A327C1B50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7712-7651-48FE-8448-E357861CC29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C2EAA-82F6-C4C5-1682-F972D979B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11D7F-A12A-BD1B-2034-17CB68E8B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0FD1-6F57-4A62-9D20-53189E297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44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F7980-B279-7D0E-744E-534E2C198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F5A232-5CAA-4839-6B27-E5C14DE8E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D067A-EBD7-D54F-F1BD-25EE327F9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7712-7651-48FE-8448-E357861CC29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C9A23-92F8-7F2C-D784-DBAAF7B4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16107-8F79-DD85-3CB7-82305BD5D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0FD1-6F57-4A62-9D20-53189E297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8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44D677-13BF-A298-4FB5-19111F1ABC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286930-3EB5-1FF2-960E-CBF8D2297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41F72-505E-4A9A-C1D6-72E179AD1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7712-7651-48FE-8448-E357861CC29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6082A-7D6C-A444-94F9-96B4171F9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3AC26-9DEE-063F-942C-07F0453B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0FD1-6F57-4A62-9D20-53189E297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3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FDAD6-5A16-5BAE-27F0-B8B6ADC6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4DD78-3974-EFA9-9215-2E59E82DE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26CBC-436F-A0F3-0DD3-874543AF2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7712-7651-48FE-8448-E357861CC29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12703-1583-9907-E30B-7A9CDD48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52D7C-6074-0E9E-22E5-0A2F822C0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0FD1-6F57-4A62-9D20-53189E297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6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8890B-06D0-8B29-093B-FC0E3114A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E596F-7EAC-4B59-1871-D456D6DFA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DA794-1E82-E9F6-E4F6-7F13C943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7712-7651-48FE-8448-E357861CC29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41264-F027-C5E2-38FF-5957AC615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0FEF3-16A4-BFF3-AAE3-A7C6AEA23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0FD1-6F57-4A62-9D20-53189E297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5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856F-7803-0BAB-2E4A-5EA961445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EA474-1166-90A6-EC22-39888AB6E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113317-6E8A-DF74-D036-7874665B9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551AC-47AA-8A96-5CC9-A806CF25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7712-7651-48FE-8448-E357861CC29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8823F-80A0-DFDE-4E9E-60C12DA88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C8ECB-89FB-78BB-69A6-625E1DDF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0FD1-6F57-4A62-9D20-53189E297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7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7040-4FBA-BBE0-27CF-0DE124858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78CC6-0B49-D5E0-3F4D-EDCC67CB5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D25314-47FA-E9AC-990E-37617BA6F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05EA43-B6F5-C459-B294-5AD5DA61F7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74A011-0D67-E4F7-44AE-17E13D4A6C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7145A5-6024-5F54-D9F9-BA09D0AC5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7712-7651-48FE-8448-E357861CC29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397256-3B3C-9CCF-7D0B-076A854DA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7D888B-D459-683F-3D9D-233EA288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0FD1-6F57-4A62-9D20-53189E297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4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2AD95-DA91-2DBA-F645-B3CE1251E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C851-D3CF-FB78-F162-0651ACC58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7712-7651-48FE-8448-E357861CC29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D063A5-B7A8-93F2-B751-A7AFD1CEA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123A3-DD82-5B57-7F0E-A5F9B9839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0FD1-6F57-4A62-9D20-53189E297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7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D5130D-2B96-AA5D-4DA5-5833F9C4E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7712-7651-48FE-8448-E357861CC29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A0E72B-F94F-E4DA-7C35-F9EB73076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7045E-4113-21FC-1EED-F80C75B5B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0FD1-6F57-4A62-9D20-53189E297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0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344A3-33C0-9E06-6DED-A30A8EC24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7A725-A230-2FB0-41F7-054FA45D8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A8DF2-BDB6-CBE9-9F6D-C4C1A0875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479AC6-5F31-76A7-5EDE-A4C2A4700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7712-7651-48FE-8448-E357861CC29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250D7C-024B-A4AC-22BF-70629BA85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52A20-3B24-F600-D08B-300B60EE0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0FD1-6F57-4A62-9D20-53189E297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0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A968A-7DE1-669A-075D-159D2BBA2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8E8C9D-9414-C0C2-B6EC-8625D5BBA5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2AE44-4399-8D6D-3779-ECFCE92E0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0D069-B370-4C71-0688-C58737BBB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7712-7651-48FE-8448-E357861CC29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2D7CE-EFC7-3D93-D94A-FF129AADD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374EE-7223-FDCE-DDEE-755E8E14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0FD1-6F57-4A62-9D20-53189E297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21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12F7E5-AE3D-8549-987C-175B6CEB4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C44B1-4B8E-D4EA-4960-846BCADB1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30E65-BF69-308D-3417-648AF08AB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27712-7651-48FE-8448-E357861CC29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050E6-6232-8A27-C7D3-C6C9980E27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0C3AB-8821-6DD7-E90C-B015B3DC6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40FD1-6F57-4A62-9D20-53189E297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4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image" Target="../media/image149.png"/><Relationship Id="rId303" Type="http://schemas.openxmlformats.org/officeDocument/2006/relationships/image" Target="../media/image151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79.png"/><Relationship Id="rId170" Type="http://schemas.openxmlformats.org/officeDocument/2006/relationships/customXml" Target="../ink/ink85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26" Type="http://schemas.openxmlformats.org/officeDocument/2006/relationships/customXml" Target="../ink/ink113.xml"/><Relationship Id="rId247" Type="http://schemas.openxmlformats.org/officeDocument/2006/relationships/image" Target="../media/image123.png"/><Relationship Id="rId107" Type="http://schemas.openxmlformats.org/officeDocument/2006/relationships/image" Target="../media/image53.png"/><Relationship Id="rId268" Type="http://schemas.openxmlformats.org/officeDocument/2006/relationships/customXml" Target="../ink/ink134.xml"/><Relationship Id="rId289" Type="http://schemas.openxmlformats.org/officeDocument/2006/relationships/image" Target="../media/image144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4.png"/><Relationship Id="rId314" Type="http://schemas.openxmlformats.org/officeDocument/2006/relationships/customXml" Target="../ink/ink157.xml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181" Type="http://schemas.openxmlformats.org/officeDocument/2006/relationships/image" Target="../media/image90.png"/><Relationship Id="rId216" Type="http://schemas.openxmlformats.org/officeDocument/2006/relationships/customXml" Target="../ink/ink108.xml"/><Relationship Id="rId237" Type="http://schemas.openxmlformats.org/officeDocument/2006/relationships/image" Target="../media/image118.png"/><Relationship Id="rId258" Type="http://schemas.openxmlformats.org/officeDocument/2006/relationships/customXml" Target="../ink/ink129.xml"/><Relationship Id="rId279" Type="http://schemas.openxmlformats.org/officeDocument/2006/relationships/image" Target="../media/image139.png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69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71" Type="http://schemas.openxmlformats.org/officeDocument/2006/relationships/image" Target="../media/image85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13.png"/><Relationship Id="rId248" Type="http://schemas.openxmlformats.org/officeDocument/2006/relationships/customXml" Target="../ink/ink124.xml"/><Relationship Id="rId269" Type="http://schemas.openxmlformats.org/officeDocument/2006/relationships/image" Target="../media/image134.png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4.xml"/><Relationship Id="rId129" Type="http://schemas.openxmlformats.org/officeDocument/2006/relationships/image" Target="../media/image64.png"/><Relationship Id="rId280" Type="http://schemas.openxmlformats.org/officeDocument/2006/relationships/customXml" Target="../ink/ink140.xml"/><Relationship Id="rId315" Type="http://schemas.openxmlformats.org/officeDocument/2006/relationships/image" Target="../media/image157.png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0.png"/><Relationship Id="rId182" Type="http://schemas.openxmlformats.org/officeDocument/2006/relationships/customXml" Target="../ink/ink91.xml"/><Relationship Id="rId217" Type="http://schemas.openxmlformats.org/officeDocument/2006/relationships/image" Target="../media/image108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59" Type="http://schemas.openxmlformats.org/officeDocument/2006/relationships/image" Target="../media/image129.png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35.xml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5.png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28" Type="http://schemas.openxmlformats.org/officeDocument/2006/relationships/customXml" Target="../ink/ink114.xml"/><Relationship Id="rId249" Type="http://schemas.openxmlformats.org/officeDocument/2006/relationships/image" Target="../media/image124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281" Type="http://schemas.openxmlformats.org/officeDocument/2006/relationships/image" Target="../media/image140.png"/><Relationship Id="rId316" Type="http://schemas.openxmlformats.org/officeDocument/2006/relationships/customXml" Target="../ink/ink158.xml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141" Type="http://schemas.openxmlformats.org/officeDocument/2006/relationships/image" Target="../media/image70.png"/><Relationship Id="rId7" Type="http://schemas.openxmlformats.org/officeDocument/2006/relationships/image" Target="../media/image3.png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18" Type="http://schemas.openxmlformats.org/officeDocument/2006/relationships/customXml" Target="../ink/ink109.xml"/><Relationship Id="rId239" Type="http://schemas.openxmlformats.org/officeDocument/2006/relationships/image" Target="../media/image119.png"/><Relationship Id="rId250" Type="http://schemas.openxmlformats.org/officeDocument/2006/relationships/customXml" Target="../ink/ink125.xml"/><Relationship Id="rId271" Type="http://schemas.openxmlformats.org/officeDocument/2006/relationships/image" Target="../media/image135.png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31" Type="http://schemas.openxmlformats.org/officeDocument/2006/relationships/image" Target="../media/image65.png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114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0" Type="http://schemas.openxmlformats.org/officeDocument/2006/relationships/customXml" Target="../ink/ink120.xml"/><Relationship Id="rId245" Type="http://schemas.openxmlformats.org/officeDocument/2006/relationships/image" Target="../media/image122.png"/><Relationship Id="rId261" Type="http://schemas.openxmlformats.org/officeDocument/2006/relationships/image" Target="../media/image130.png"/><Relationship Id="rId266" Type="http://schemas.openxmlformats.org/officeDocument/2006/relationships/customXml" Target="../ink/ink133.xml"/><Relationship Id="rId287" Type="http://schemas.openxmlformats.org/officeDocument/2006/relationships/image" Target="../media/image143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282" Type="http://schemas.openxmlformats.org/officeDocument/2006/relationships/customXml" Target="../ink/ink141.xml"/><Relationship Id="rId312" Type="http://schemas.openxmlformats.org/officeDocument/2006/relationships/customXml" Target="../ink/ink156.xml"/><Relationship Id="rId317" Type="http://schemas.openxmlformats.org/officeDocument/2006/relationships/image" Target="../media/image158.png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189" Type="http://schemas.openxmlformats.org/officeDocument/2006/relationships/image" Target="../media/image94.png"/><Relationship Id="rId219" Type="http://schemas.openxmlformats.org/officeDocument/2006/relationships/image" Target="../media/image109.png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0" Type="http://schemas.openxmlformats.org/officeDocument/2006/relationships/customXml" Target="../ink/ink115.xml"/><Relationship Id="rId235" Type="http://schemas.openxmlformats.org/officeDocument/2006/relationships/image" Target="../media/image117.png"/><Relationship Id="rId251" Type="http://schemas.openxmlformats.org/officeDocument/2006/relationships/image" Target="../media/image125.png"/><Relationship Id="rId256" Type="http://schemas.openxmlformats.org/officeDocument/2006/relationships/customXml" Target="../ink/ink128.xml"/><Relationship Id="rId277" Type="http://schemas.openxmlformats.org/officeDocument/2006/relationships/image" Target="../media/image138.png"/><Relationship Id="rId298" Type="http://schemas.openxmlformats.org/officeDocument/2006/relationships/customXml" Target="../ink/ink149.xml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272" Type="http://schemas.openxmlformats.org/officeDocument/2006/relationships/customXml" Target="../ink/ink136.xml"/><Relationship Id="rId293" Type="http://schemas.openxmlformats.org/officeDocument/2006/relationships/image" Target="../media/image146.png"/><Relationship Id="rId302" Type="http://schemas.openxmlformats.org/officeDocument/2006/relationships/customXml" Target="../ink/ink151.xml"/><Relationship Id="rId307" Type="http://schemas.openxmlformats.org/officeDocument/2006/relationships/image" Target="../media/image153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79" Type="http://schemas.openxmlformats.org/officeDocument/2006/relationships/image" Target="../media/image89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0" Type="http://schemas.openxmlformats.org/officeDocument/2006/relationships/customXml" Target="../ink/ink110.xml"/><Relationship Id="rId225" Type="http://schemas.openxmlformats.org/officeDocument/2006/relationships/image" Target="../media/image112.png"/><Relationship Id="rId241" Type="http://schemas.openxmlformats.org/officeDocument/2006/relationships/image" Target="../media/image120.png"/><Relationship Id="rId246" Type="http://schemas.openxmlformats.org/officeDocument/2006/relationships/customXml" Target="../ink/ink123.xml"/><Relationship Id="rId267" Type="http://schemas.openxmlformats.org/officeDocument/2006/relationships/image" Target="../media/image133.png"/><Relationship Id="rId288" Type="http://schemas.openxmlformats.org/officeDocument/2006/relationships/customXml" Target="../ink/ink144.xml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262" Type="http://schemas.openxmlformats.org/officeDocument/2006/relationships/customXml" Target="../ink/ink131.xml"/><Relationship Id="rId283" Type="http://schemas.openxmlformats.org/officeDocument/2006/relationships/image" Target="../media/image141.png"/><Relationship Id="rId313" Type="http://schemas.openxmlformats.org/officeDocument/2006/relationships/image" Target="../media/image156.png"/><Relationship Id="rId318" Type="http://schemas.openxmlformats.org/officeDocument/2006/relationships/customXml" Target="../ink/ink159.xml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4.png"/><Relationship Id="rId185" Type="http://schemas.openxmlformats.org/officeDocument/2006/relationships/image" Target="../media/image92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80" Type="http://schemas.openxmlformats.org/officeDocument/2006/relationships/customXml" Target="../ink/ink90.xml"/><Relationship Id="rId210" Type="http://schemas.openxmlformats.org/officeDocument/2006/relationships/customXml" Target="../ink/ink105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Relationship Id="rId278" Type="http://schemas.openxmlformats.org/officeDocument/2006/relationships/customXml" Target="../ink/ink139.xml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52" Type="http://schemas.openxmlformats.org/officeDocument/2006/relationships/customXml" Target="../ink/ink126.xml"/><Relationship Id="rId273" Type="http://schemas.openxmlformats.org/officeDocument/2006/relationships/image" Target="../media/image136.png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263" Type="http://schemas.openxmlformats.org/officeDocument/2006/relationships/image" Target="../media/image131.png"/><Relationship Id="rId284" Type="http://schemas.openxmlformats.org/officeDocument/2006/relationships/customXml" Target="../ink/ink142.xml"/><Relationship Id="rId319" Type="http://schemas.openxmlformats.org/officeDocument/2006/relationships/image" Target="../media/image159.png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image" Target="../media/image126.png"/><Relationship Id="rId274" Type="http://schemas.openxmlformats.org/officeDocument/2006/relationships/customXml" Target="../ink/ink137.xml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320" Type="http://schemas.openxmlformats.org/officeDocument/2006/relationships/customXml" Target="../ink/ink160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264" Type="http://schemas.openxmlformats.org/officeDocument/2006/relationships/customXml" Target="../ink/ink132.xml"/><Relationship Id="rId285" Type="http://schemas.openxmlformats.org/officeDocument/2006/relationships/image" Target="../media/image142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310" Type="http://schemas.openxmlformats.org/officeDocument/2006/relationships/customXml" Target="../ink/ink155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75" Type="http://schemas.openxmlformats.org/officeDocument/2006/relationships/image" Target="../media/image137.png"/><Relationship Id="rId296" Type="http://schemas.openxmlformats.org/officeDocument/2006/relationships/customXml" Target="../ink/ink148.xml"/><Relationship Id="rId300" Type="http://schemas.openxmlformats.org/officeDocument/2006/relationships/customXml" Target="../ink/ink150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321" Type="http://schemas.openxmlformats.org/officeDocument/2006/relationships/image" Target="../media/image160.png"/><Relationship Id="rId202" Type="http://schemas.openxmlformats.org/officeDocument/2006/relationships/customXml" Target="../ink/ink101.xml"/><Relationship Id="rId223" Type="http://schemas.openxmlformats.org/officeDocument/2006/relationships/image" Target="../media/image111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image" Target="../media/image132.png"/><Relationship Id="rId286" Type="http://schemas.openxmlformats.org/officeDocument/2006/relationships/customXml" Target="../ink/ink143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311" Type="http://schemas.openxmlformats.org/officeDocument/2006/relationships/image" Target="../media/image155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image" Target="../media/image127.png"/><Relationship Id="rId276" Type="http://schemas.openxmlformats.org/officeDocument/2006/relationships/customXml" Target="../ink/ink138.xml"/><Relationship Id="rId297" Type="http://schemas.openxmlformats.org/officeDocument/2006/relationships/image" Target="../media/image148.png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301" Type="http://schemas.openxmlformats.org/officeDocument/2006/relationships/image" Target="../media/image150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8.xml"/><Relationship Id="rId21" Type="http://schemas.openxmlformats.org/officeDocument/2006/relationships/customXml" Target="../ink/ink170.xml"/><Relationship Id="rId42" Type="http://schemas.openxmlformats.org/officeDocument/2006/relationships/image" Target="../media/image181.png"/><Relationship Id="rId63" Type="http://schemas.openxmlformats.org/officeDocument/2006/relationships/customXml" Target="../ink/ink191.xml"/><Relationship Id="rId84" Type="http://schemas.openxmlformats.org/officeDocument/2006/relationships/image" Target="../media/image202.png"/><Relationship Id="rId138" Type="http://schemas.openxmlformats.org/officeDocument/2006/relationships/image" Target="../media/image229.png"/><Relationship Id="rId159" Type="http://schemas.openxmlformats.org/officeDocument/2006/relationships/customXml" Target="../ink/ink239.xml"/><Relationship Id="rId170" Type="http://schemas.openxmlformats.org/officeDocument/2006/relationships/image" Target="../media/image245.png"/><Relationship Id="rId191" Type="http://schemas.openxmlformats.org/officeDocument/2006/relationships/customXml" Target="../ink/ink255.xml"/><Relationship Id="rId205" Type="http://schemas.openxmlformats.org/officeDocument/2006/relationships/customXml" Target="../ink/ink262.xml"/><Relationship Id="rId226" Type="http://schemas.openxmlformats.org/officeDocument/2006/relationships/image" Target="../media/image273.png"/><Relationship Id="rId247" Type="http://schemas.openxmlformats.org/officeDocument/2006/relationships/customXml" Target="../ink/ink283.xml"/><Relationship Id="rId107" Type="http://schemas.openxmlformats.org/officeDocument/2006/relationships/customXml" Target="../ink/ink213.xml"/><Relationship Id="rId268" Type="http://schemas.openxmlformats.org/officeDocument/2006/relationships/image" Target="../media/image294.png"/><Relationship Id="rId289" Type="http://schemas.openxmlformats.org/officeDocument/2006/relationships/customXml" Target="../ink/ink304.xml"/><Relationship Id="rId11" Type="http://schemas.openxmlformats.org/officeDocument/2006/relationships/customXml" Target="../ink/ink165.xml"/><Relationship Id="rId32" Type="http://schemas.openxmlformats.org/officeDocument/2006/relationships/image" Target="../media/image176.png"/><Relationship Id="rId53" Type="http://schemas.openxmlformats.org/officeDocument/2006/relationships/customXml" Target="../ink/ink186.xml"/><Relationship Id="rId74" Type="http://schemas.openxmlformats.org/officeDocument/2006/relationships/image" Target="../media/image197.png"/><Relationship Id="rId128" Type="http://schemas.openxmlformats.org/officeDocument/2006/relationships/image" Target="../media/image224.png"/><Relationship Id="rId149" Type="http://schemas.openxmlformats.org/officeDocument/2006/relationships/customXml" Target="../ink/ink234.xml"/><Relationship Id="rId5" Type="http://schemas.openxmlformats.org/officeDocument/2006/relationships/customXml" Target="../ink/ink162.xml"/><Relationship Id="rId95" Type="http://schemas.openxmlformats.org/officeDocument/2006/relationships/customXml" Target="../ink/ink207.xml"/><Relationship Id="rId160" Type="http://schemas.openxmlformats.org/officeDocument/2006/relationships/image" Target="../media/image240.png"/><Relationship Id="rId181" Type="http://schemas.openxmlformats.org/officeDocument/2006/relationships/customXml" Target="../ink/ink250.xml"/><Relationship Id="rId216" Type="http://schemas.openxmlformats.org/officeDocument/2006/relationships/image" Target="../media/image268.png"/><Relationship Id="rId237" Type="http://schemas.openxmlformats.org/officeDocument/2006/relationships/customXml" Target="../ink/ink278.xml"/><Relationship Id="rId258" Type="http://schemas.openxmlformats.org/officeDocument/2006/relationships/image" Target="../media/image289.png"/><Relationship Id="rId279" Type="http://schemas.openxmlformats.org/officeDocument/2006/relationships/customXml" Target="../ink/ink299.xml"/><Relationship Id="rId22" Type="http://schemas.openxmlformats.org/officeDocument/2006/relationships/image" Target="../media/image171.png"/><Relationship Id="rId43" Type="http://schemas.openxmlformats.org/officeDocument/2006/relationships/customXml" Target="../ink/ink181.xml"/><Relationship Id="rId64" Type="http://schemas.openxmlformats.org/officeDocument/2006/relationships/image" Target="../media/image192.png"/><Relationship Id="rId118" Type="http://schemas.openxmlformats.org/officeDocument/2006/relationships/image" Target="../media/image219.png"/><Relationship Id="rId139" Type="http://schemas.openxmlformats.org/officeDocument/2006/relationships/customXml" Target="../ink/ink229.xml"/><Relationship Id="rId290" Type="http://schemas.openxmlformats.org/officeDocument/2006/relationships/image" Target="../media/image305.png"/><Relationship Id="rId85" Type="http://schemas.openxmlformats.org/officeDocument/2006/relationships/customXml" Target="../ink/ink202.xml"/><Relationship Id="rId150" Type="http://schemas.openxmlformats.org/officeDocument/2006/relationships/image" Target="../media/image235.png"/><Relationship Id="rId171" Type="http://schemas.openxmlformats.org/officeDocument/2006/relationships/customXml" Target="../ink/ink245.xml"/><Relationship Id="rId192" Type="http://schemas.openxmlformats.org/officeDocument/2006/relationships/image" Target="../media/image256.png"/><Relationship Id="rId206" Type="http://schemas.openxmlformats.org/officeDocument/2006/relationships/image" Target="../media/image263.png"/><Relationship Id="rId227" Type="http://schemas.openxmlformats.org/officeDocument/2006/relationships/customXml" Target="../ink/ink273.xml"/><Relationship Id="rId248" Type="http://schemas.openxmlformats.org/officeDocument/2006/relationships/image" Target="../media/image284.png"/><Relationship Id="rId269" Type="http://schemas.openxmlformats.org/officeDocument/2006/relationships/customXml" Target="../ink/ink294.xml"/><Relationship Id="rId12" Type="http://schemas.openxmlformats.org/officeDocument/2006/relationships/image" Target="../media/image166.png"/><Relationship Id="rId33" Type="http://schemas.openxmlformats.org/officeDocument/2006/relationships/customXml" Target="../ink/ink176.xml"/><Relationship Id="rId108" Type="http://schemas.openxmlformats.org/officeDocument/2006/relationships/image" Target="../media/image214.png"/><Relationship Id="rId129" Type="http://schemas.openxmlformats.org/officeDocument/2006/relationships/customXml" Target="../ink/ink224.xml"/><Relationship Id="rId280" Type="http://schemas.openxmlformats.org/officeDocument/2006/relationships/image" Target="../media/image300.png"/><Relationship Id="rId54" Type="http://schemas.openxmlformats.org/officeDocument/2006/relationships/image" Target="../media/image187.png"/><Relationship Id="rId75" Type="http://schemas.openxmlformats.org/officeDocument/2006/relationships/customXml" Target="../ink/ink197.xml"/><Relationship Id="rId96" Type="http://schemas.openxmlformats.org/officeDocument/2006/relationships/image" Target="../media/image208.png"/><Relationship Id="rId140" Type="http://schemas.openxmlformats.org/officeDocument/2006/relationships/image" Target="../media/image230.png"/><Relationship Id="rId161" Type="http://schemas.openxmlformats.org/officeDocument/2006/relationships/customXml" Target="../ink/ink240.xml"/><Relationship Id="rId182" Type="http://schemas.openxmlformats.org/officeDocument/2006/relationships/image" Target="../media/image251.png"/><Relationship Id="rId217" Type="http://schemas.openxmlformats.org/officeDocument/2006/relationships/customXml" Target="../ink/ink268.xml"/><Relationship Id="rId6" Type="http://schemas.openxmlformats.org/officeDocument/2006/relationships/image" Target="../media/image163.png"/><Relationship Id="rId238" Type="http://schemas.openxmlformats.org/officeDocument/2006/relationships/image" Target="../media/image279.png"/><Relationship Id="rId259" Type="http://schemas.openxmlformats.org/officeDocument/2006/relationships/customXml" Target="../ink/ink289.xml"/><Relationship Id="rId23" Type="http://schemas.openxmlformats.org/officeDocument/2006/relationships/customXml" Target="../ink/ink171.xml"/><Relationship Id="rId119" Type="http://schemas.openxmlformats.org/officeDocument/2006/relationships/customXml" Target="../ink/ink219.xml"/><Relationship Id="rId270" Type="http://schemas.openxmlformats.org/officeDocument/2006/relationships/image" Target="../media/image295.png"/><Relationship Id="rId291" Type="http://schemas.openxmlformats.org/officeDocument/2006/relationships/customXml" Target="../ink/ink305.xml"/><Relationship Id="rId44" Type="http://schemas.openxmlformats.org/officeDocument/2006/relationships/image" Target="../media/image182.png"/><Relationship Id="rId65" Type="http://schemas.openxmlformats.org/officeDocument/2006/relationships/customXml" Target="../ink/ink192.xml"/><Relationship Id="rId86" Type="http://schemas.openxmlformats.org/officeDocument/2006/relationships/image" Target="../media/image203.png"/><Relationship Id="rId130" Type="http://schemas.openxmlformats.org/officeDocument/2006/relationships/image" Target="../media/image225.png"/><Relationship Id="rId151" Type="http://schemas.openxmlformats.org/officeDocument/2006/relationships/customXml" Target="../ink/ink235.xml"/><Relationship Id="rId172" Type="http://schemas.openxmlformats.org/officeDocument/2006/relationships/image" Target="../media/image246.png"/><Relationship Id="rId193" Type="http://schemas.openxmlformats.org/officeDocument/2006/relationships/customXml" Target="../ink/ink256.xml"/><Relationship Id="rId207" Type="http://schemas.openxmlformats.org/officeDocument/2006/relationships/customXml" Target="../ink/ink263.xml"/><Relationship Id="rId228" Type="http://schemas.openxmlformats.org/officeDocument/2006/relationships/image" Target="../media/image274.png"/><Relationship Id="rId249" Type="http://schemas.openxmlformats.org/officeDocument/2006/relationships/customXml" Target="../ink/ink284.xml"/><Relationship Id="rId13" Type="http://schemas.openxmlformats.org/officeDocument/2006/relationships/customXml" Target="../ink/ink166.xml"/><Relationship Id="rId109" Type="http://schemas.openxmlformats.org/officeDocument/2006/relationships/customXml" Target="../ink/ink214.xml"/><Relationship Id="rId260" Type="http://schemas.openxmlformats.org/officeDocument/2006/relationships/image" Target="../media/image290.png"/><Relationship Id="rId281" Type="http://schemas.openxmlformats.org/officeDocument/2006/relationships/customXml" Target="../ink/ink300.xml"/><Relationship Id="rId34" Type="http://schemas.openxmlformats.org/officeDocument/2006/relationships/image" Target="../media/image177.png"/><Relationship Id="rId50" Type="http://schemas.openxmlformats.org/officeDocument/2006/relationships/image" Target="../media/image185.png"/><Relationship Id="rId55" Type="http://schemas.openxmlformats.org/officeDocument/2006/relationships/customXml" Target="../ink/ink187.xml"/><Relationship Id="rId76" Type="http://schemas.openxmlformats.org/officeDocument/2006/relationships/image" Target="../media/image198.png"/><Relationship Id="rId97" Type="http://schemas.openxmlformats.org/officeDocument/2006/relationships/customXml" Target="../ink/ink208.xml"/><Relationship Id="rId104" Type="http://schemas.openxmlformats.org/officeDocument/2006/relationships/image" Target="../media/image212.png"/><Relationship Id="rId120" Type="http://schemas.openxmlformats.org/officeDocument/2006/relationships/image" Target="../media/image220.png"/><Relationship Id="rId125" Type="http://schemas.openxmlformats.org/officeDocument/2006/relationships/customXml" Target="../ink/ink222.xml"/><Relationship Id="rId141" Type="http://schemas.openxmlformats.org/officeDocument/2006/relationships/customXml" Target="../ink/ink230.xml"/><Relationship Id="rId146" Type="http://schemas.openxmlformats.org/officeDocument/2006/relationships/image" Target="../media/image233.png"/><Relationship Id="rId167" Type="http://schemas.openxmlformats.org/officeDocument/2006/relationships/customXml" Target="../ink/ink243.xml"/><Relationship Id="rId188" Type="http://schemas.openxmlformats.org/officeDocument/2006/relationships/image" Target="../media/image254.png"/><Relationship Id="rId7" Type="http://schemas.openxmlformats.org/officeDocument/2006/relationships/customXml" Target="../ink/ink163.xml"/><Relationship Id="rId71" Type="http://schemas.openxmlformats.org/officeDocument/2006/relationships/customXml" Target="../ink/ink195.xml"/><Relationship Id="rId92" Type="http://schemas.openxmlformats.org/officeDocument/2006/relationships/image" Target="../media/image206.png"/><Relationship Id="rId162" Type="http://schemas.openxmlformats.org/officeDocument/2006/relationships/image" Target="../media/image241.png"/><Relationship Id="rId183" Type="http://schemas.openxmlformats.org/officeDocument/2006/relationships/customXml" Target="../ink/ink251.xml"/><Relationship Id="rId213" Type="http://schemas.openxmlformats.org/officeDocument/2006/relationships/customXml" Target="../ink/ink266.xml"/><Relationship Id="rId218" Type="http://schemas.openxmlformats.org/officeDocument/2006/relationships/image" Target="../media/image269.png"/><Relationship Id="rId234" Type="http://schemas.openxmlformats.org/officeDocument/2006/relationships/image" Target="../media/image277.png"/><Relationship Id="rId239" Type="http://schemas.openxmlformats.org/officeDocument/2006/relationships/customXml" Target="../ink/ink279.xml"/><Relationship Id="rId2" Type="http://schemas.openxmlformats.org/officeDocument/2006/relationships/image" Target="../media/image1.emf"/><Relationship Id="rId29" Type="http://schemas.openxmlformats.org/officeDocument/2006/relationships/customXml" Target="../ink/ink174.xml"/><Relationship Id="rId250" Type="http://schemas.openxmlformats.org/officeDocument/2006/relationships/image" Target="../media/image285.png"/><Relationship Id="rId255" Type="http://schemas.openxmlformats.org/officeDocument/2006/relationships/customXml" Target="../ink/ink287.xml"/><Relationship Id="rId271" Type="http://schemas.openxmlformats.org/officeDocument/2006/relationships/customXml" Target="../ink/ink295.xml"/><Relationship Id="rId276" Type="http://schemas.openxmlformats.org/officeDocument/2006/relationships/image" Target="../media/image298.png"/><Relationship Id="rId292" Type="http://schemas.openxmlformats.org/officeDocument/2006/relationships/image" Target="../media/image306.png"/><Relationship Id="rId24" Type="http://schemas.openxmlformats.org/officeDocument/2006/relationships/image" Target="../media/image172.png"/><Relationship Id="rId40" Type="http://schemas.openxmlformats.org/officeDocument/2006/relationships/image" Target="../media/image180.png"/><Relationship Id="rId45" Type="http://schemas.openxmlformats.org/officeDocument/2006/relationships/customXml" Target="../ink/ink182.xml"/><Relationship Id="rId66" Type="http://schemas.openxmlformats.org/officeDocument/2006/relationships/image" Target="../media/image193.png"/><Relationship Id="rId87" Type="http://schemas.openxmlformats.org/officeDocument/2006/relationships/customXml" Target="../ink/ink203.xml"/><Relationship Id="rId110" Type="http://schemas.openxmlformats.org/officeDocument/2006/relationships/image" Target="../media/image215.png"/><Relationship Id="rId115" Type="http://schemas.openxmlformats.org/officeDocument/2006/relationships/customXml" Target="../ink/ink217.xml"/><Relationship Id="rId131" Type="http://schemas.openxmlformats.org/officeDocument/2006/relationships/customXml" Target="../ink/ink225.xml"/><Relationship Id="rId136" Type="http://schemas.openxmlformats.org/officeDocument/2006/relationships/image" Target="../media/image228.png"/><Relationship Id="rId157" Type="http://schemas.openxmlformats.org/officeDocument/2006/relationships/customXml" Target="../ink/ink238.xml"/><Relationship Id="rId178" Type="http://schemas.openxmlformats.org/officeDocument/2006/relationships/image" Target="../media/image249.png"/><Relationship Id="rId61" Type="http://schemas.openxmlformats.org/officeDocument/2006/relationships/customXml" Target="../ink/ink190.xml"/><Relationship Id="rId82" Type="http://schemas.openxmlformats.org/officeDocument/2006/relationships/image" Target="../media/image201.png"/><Relationship Id="rId152" Type="http://schemas.openxmlformats.org/officeDocument/2006/relationships/image" Target="../media/image236.png"/><Relationship Id="rId173" Type="http://schemas.openxmlformats.org/officeDocument/2006/relationships/customXml" Target="../ink/ink246.xml"/><Relationship Id="rId194" Type="http://schemas.openxmlformats.org/officeDocument/2006/relationships/image" Target="../media/image257.png"/><Relationship Id="rId199" Type="http://schemas.openxmlformats.org/officeDocument/2006/relationships/customXml" Target="../ink/ink259.xml"/><Relationship Id="rId203" Type="http://schemas.openxmlformats.org/officeDocument/2006/relationships/customXml" Target="../ink/ink261.xml"/><Relationship Id="rId208" Type="http://schemas.openxmlformats.org/officeDocument/2006/relationships/image" Target="../media/image264.png"/><Relationship Id="rId229" Type="http://schemas.openxmlformats.org/officeDocument/2006/relationships/customXml" Target="../ink/ink274.xml"/><Relationship Id="rId19" Type="http://schemas.openxmlformats.org/officeDocument/2006/relationships/customXml" Target="../ink/ink169.xml"/><Relationship Id="rId224" Type="http://schemas.openxmlformats.org/officeDocument/2006/relationships/image" Target="../media/image272.png"/><Relationship Id="rId240" Type="http://schemas.openxmlformats.org/officeDocument/2006/relationships/image" Target="../media/image280.png"/><Relationship Id="rId245" Type="http://schemas.openxmlformats.org/officeDocument/2006/relationships/customXml" Target="../ink/ink282.xml"/><Relationship Id="rId261" Type="http://schemas.openxmlformats.org/officeDocument/2006/relationships/customXml" Target="../ink/ink290.xml"/><Relationship Id="rId266" Type="http://schemas.openxmlformats.org/officeDocument/2006/relationships/image" Target="../media/image293.png"/><Relationship Id="rId287" Type="http://schemas.openxmlformats.org/officeDocument/2006/relationships/customXml" Target="../ink/ink303.xml"/><Relationship Id="rId14" Type="http://schemas.openxmlformats.org/officeDocument/2006/relationships/image" Target="../media/image167.png"/><Relationship Id="rId30" Type="http://schemas.openxmlformats.org/officeDocument/2006/relationships/image" Target="../media/image175.png"/><Relationship Id="rId35" Type="http://schemas.openxmlformats.org/officeDocument/2006/relationships/customXml" Target="../ink/ink177.xml"/><Relationship Id="rId56" Type="http://schemas.openxmlformats.org/officeDocument/2006/relationships/image" Target="../media/image188.png"/><Relationship Id="rId77" Type="http://schemas.openxmlformats.org/officeDocument/2006/relationships/customXml" Target="../ink/ink198.xml"/><Relationship Id="rId100" Type="http://schemas.openxmlformats.org/officeDocument/2006/relationships/image" Target="../media/image210.png"/><Relationship Id="rId105" Type="http://schemas.openxmlformats.org/officeDocument/2006/relationships/customXml" Target="../ink/ink212.xml"/><Relationship Id="rId126" Type="http://schemas.openxmlformats.org/officeDocument/2006/relationships/image" Target="../media/image223.png"/><Relationship Id="rId147" Type="http://schemas.openxmlformats.org/officeDocument/2006/relationships/customXml" Target="../ink/ink233.xml"/><Relationship Id="rId168" Type="http://schemas.openxmlformats.org/officeDocument/2006/relationships/image" Target="../media/image244.png"/><Relationship Id="rId282" Type="http://schemas.openxmlformats.org/officeDocument/2006/relationships/image" Target="../media/image301.png"/><Relationship Id="rId8" Type="http://schemas.openxmlformats.org/officeDocument/2006/relationships/image" Target="../media/image164.png"/><Relationship Id="rId51" Type="http://schemas.openxmlformats.org/officeDocument/2006/relationships/customXml" Target="../ink/ink185.xml"/><Relationship Id="rId72" Type="http://schemas.openxmlformats.org/officeDocument/2006/relationships/image" Target="../media/image196.png"/><Relationship Id="rId93" Type="http://schemas.openxmlformats.org/officeDocument/2006/relationships/customXml" Target="../ink/ink206.xml"/><Relationship Id="rId98" Type="http://schemas.openxmlformats.org/officeDocument/2006/relationships/image" Target="../media/image209.png"/><Relationship Id="rId121" Type="http://schemas.openxmlformats.org/officeDocument/2006/relationships/customXml" Target="../ink/ink220.xml"/><Relationship Id="rId142" Type="http://schemas.openxmlformats.org/officeDocument/2006/relationships/image" Target="../media/image231.png"/><Relationship Id="rId163" Type="http://schemas.openxmlformats.org/officeDocument/2006/relationships/customXml" Target="../ink/ink241.xml"/><Relationship Id="rId184" Type="http://schemas.openxmlformats.org/officeDocument/2006/relationships/image" Target="../media/image252.png"/><Relationship Id="rId189" Type="http://schemas.openxmlformats.org/officeDocument/2006/relationships/customXml" Target="../ink/ink254.xml"/><Relationship Id="rId219" Type="http://schemas.openxmlformats.org/officeDocument/2006/relationships/customXml" Target="../ink/ink269.xml"/><Relationship Id="rId3" Type="http://schemas.openxmlformats.org/officeDocument/2006/relationships/customXml" Target="../ink/ink161.xml"/><Relationship Id="rId214" Type="http://schemas.openxmlformats.org/officeDocument/2006/relationships/image" Target="../media/image267.png"/><Relationship Id="rId230" Type="http://schemas.openxmlformats.org/officeDocument/2006/relationships/image" Target="../media/image275.png"/><Relationship Id="rId235" Type="http://schemas.openxmlformats.org/officeDocument/2006/relationships/customXml" Target="../ink/ink277.xml"/><Relationship Id="rId251" Type="http://schemas.openxmlformats.org/officeDocument/2006/relationships/customXml" Target="../ink/ink285.xml"/><Relationship Id="rId256" Type="http://schemas.openxmlformats.org/officeDocument/2006/relationships/image" Target="../media/image288.png"/><Relationship Id="rId277" Type="http://schemas.openxmlformats.org/officeDocument/2006/relationships/customXml" Target="../ink/ink298.xml"/><Relationship Id="rId25" Type="http://schemas.openxmlformats.org/officeDocument/2006/relationships/customXml" Target="../ink/ink172.xml"/><Relationship Id="rId46" Type="http://schemas.openxmlformats.org/officeDocument/2006/relationships/image" Target="../media/image183.png"/><Relationship Id="rId67" Type="http://schemas.openxmlformats.org/officeDocument/2006/relationships/customXml" Target="../ink/ink193.xml"/><Relationship Id="rId116" Type="http://schemas.openxmlformats.org/officeDocument/2006/relationships/image" Target="../media/image218.png"/><Relationship Id="rId137" Type="http://schemas.openxmlformats.org/officeDocument/2006/relationships/customXml" Target="../ink/ink228.xml"/><Relationship Id="rId158" Type="http://schemas.openxmlformats.org/officeDocument/2006/relationships/image" Target="../media/image239.png"/><Relationship Id="rId272" Type="http://schemas.openxmlformats.org/officeDocument/2006/relationships/image" Target="../media/image296.png"/><Relationship Id="rId293" Type="http://schemas.openxmlformats.org/officeDocument/2006/relationships/customXml" Target="../ink/ink306.xml"/><Relationship Id="rId20" Type="http://schemas.openxmlformats.org/officeDocument/2006/relationships/image" Target="../media/image170.png"/><Relationship Id="rId41" Type="http://schemas.openxmlformats.org/officeDocument/2006/relationships/customXml" Target="../ink/ink180.xml"/><Relationship Id="rId62" Type="http://schemas.openxmlformats.org/officeDocument/2006/relationships/image" Target="../media/image191.png"/><Relationship Id="rId83" Type="http://schemas.openxmlformats.org/officeDocument/2006/relationships/customXml" Target="../ink/ink201.xml"/><Relationship Id="rId88" Type="http://schemas.openxmlformats.org/officeDocument/2006/relationships/image" Target="../media/image204.png"/><Relationship Id="rId111" Type="http://schemas.openxmlformats.org/officeDocument/2006/relationships/customXml" Target="../ink/ink215.xml"/><Relationship Id="rId132" Type="http://schemas.openxmlformats.org/officeDocument/2006/relationships/image" Target="../media/image226.png"/><Relationship Id="rId153" Type="http://schemas.openxmlformats.org/officeDocument/2006/relationships/customXml" Target="../ink/ink236.xml"/><Relationship Id="rId174" Type="http://schemas.openxmlformats.org/officeDocument/2006/relationships/image" Target="../media/image247.png"/><Relationship Id="rId179" Type="http://schemas.openxmlformats.org/officeDocument/2006/relationships/customXml" Target="../ink/ink249.xml"/><Relationship Id="rId195" Type="http://schemas.openxmlformats.org/officeDocument/2006/relationships/customXml" Target="../ink/ink257.xml"/><Relationship Id="rId209" Type="http://schemas.openxmlformats.org/officeDocument/2006/relationships/customXml" Target="../ink/ink264.xml"/><Relationship Id="rId190" Type="http://schemas.openxmlformats.org/officeDocument/2006/relationships/image" Target="../media/image255.png"/><Relationship Id="rId204" Type="http://schemas.openxmlformats.org/officeDocument/2006/relationships/image" Target="../media/image262.png"/><Relationship Id="rId220" Type="http://schemas.openxmlformats.org/officeDocument/2006/relationships/image" Target="../media/image270.png"/><Relationship Id="rId225" Type="http://schemas.openxmlformats.org/officeDocument/2006/relationships/customXml" Target="../ink/ink272.xml"/><Relationship Id="rId241" Type="http://schemas.openxmlformats.org/officeDocument/2006/relationships/customXml" Target="../ink/ink280.xml"/><Relationship Id="rId246" Type="http://schemas.openxmlformats.org/officeDocument/2006/relationships/image" Target="../media/image283.png"/><Relationship Id="rId267" Type="http://schemas.openxmlformats.org/officeDocument/2006/relationships/customXml" Target="../ink/ink293.xml"/><Relationship Id="rId288" Type="http://schemas.openxmlformats.org/officeDocument/2006/relationships/image" Target="../media/image304.png"/><Relationship Id="rId15" Type="http://schemas.openxmlformats.org/officeDocument/2006/relationships/customXml" Target="../ink/ink167.xml"/><Relationship Id="rId36" Type="http://schemas.openxmlformats.org/officeDocument/2006/relationships/image" Target="../media/image178.png"/><Relationship Id="rId57" Type="http://schemas.openxmlformats.org/officeDocument/2006/relationships/customXml" Target="../ink/ink188.xml"/><Relationship Id="rId106" Type="http://schemas.openxmlformats.org/officeDocument/2006/relationships/image" Target="../media/image213.png"/><Relationship Id="rId127" Type="http://schemas.openxmlformats.org/officeDocument/2006/relationships/customXml" Target="../ink/ink223.xml"/><Relationship Id="rId262" Type="http://schemas.openxmlformats.org/officeDocument/2006/relationships/image" Target="../media/image291.png"/><Relationship Id="rId283" Type="http://schemas.openxmlformats.org/officeDocument/2006/relationships/customXml" Target="../ink/ink301.xml"/><Relationship Id="rId10" Type="http://schemas.openxmlformats.org/officeDocument/2006/relationships/image" Target="../media/image165.png"/><Relationship Id="rId31" Type="http://schemas.openxmlformats.org/officeDocument/2006/relationships/customXml" Target="../ink/ink175.xml"/><Relationship Id="rId52" Type="http://schemas.openxmlformats.org/officeDocument/2006/relationships/image" Target="../media/image186.png"/><Relationship Id="rId73" Type="http://schemas.openxmlformats.org/officeDocument/2006/relationships/customXml" Target="../ink/ink196.xml"/><Relationship Id="rId78" Type="http://schemas.openxmlformats.org/officeDocument/2006/relationships/image" Target="../media/image199.png"/><Relationship Id="rId94" Type="http://schemas.openxmlformats.org/officeDocument/2006/relationships/image" Target="../media/image207.png"/><Relationship Id="rId99" Type="http://schemas.openxmlformats.org/officeDocument/2006/relationships/customXml" Target="../ink/ink209.xml"/><Relationship Id="rId101" Type="http://schemas.openxmlformats.org/officeDocument/2006/relationships/customXml" Target="../ink/ink210.xml"/><Relationship Id="rId122" Type="http://schemas.openxmlformats.org/officeDocument/2006/relationships/image" Target="../media/image221.png"/><Relationship Id="rId143" Type="http://schemas.openxmlformats.org/officeDocument/2006/relationships/customXml" Target="../ink/ink231.xml"/><Relationship Id="rId148" Type="http://schemas.openxmlformats.org/officeDocument/2006/relationships/image" Target="../media/image234.png"/><Relationship Id="rId164" Type="http://schemas.openxmlformats.org/officeDocument/2006/relationships/image" Target="../media/image242.png"/><Relationship Id="rId169" Type="http://schemas.openxmlformats.org/officeDocument/2006/relationships/customXml" Target="../ink/ink244.xml"/><Relationship Id="rId185" Type="http://schemas.openxmlformats.org/officeDocument/2006/relationships/customXml" Target="../ink/ink252.xml"/><Relationship Id="rId4" Type="http://schemas.openxmlformats.org/officeDocument/2006/relationships/image" Target="../media/image162.png"/><Relationship Id="rId9" Type="http://schemas.openxmlformats.org/officeDocument/2006/relationships/customXml" Target="../ink/ink164.xml"/><Relationship Id="rId180" Type="http://schemas.openxmlformats.org/officeDocument/2006/relationships/image" Target="../media/image250.png"/><Relationship Id="rId210" Type="http://schemas.openxmlformats.org/officeDocument/2006/relationships/image" Target="../media/image265.png"/><Relationship Id="rId215" Type="http://schemas.openxmlformats.org/officeDocument/2006/relationships/customXml" Target="../ink/ink267.xml"/><Relationship Id="rId236" Type="http://schemas.openxmlformats.org/officeDocument/2006/relationships/image" Target="../media/image278.png"/><Relationship Id="rId257" Type="http://schemas.openxmlformats.org/officeDocument/2006/relationships/customXml" Target="../ink/ink288.xml"/><Relationship Id="rId278" Type="http://schemas.openxmlformats.org/officeDocument/2006/relationships/image" Target="../media/image299.png"/><Relationship Id="rId26" Type="http://schemas.openxmlformats.org/officeDocument/2006/relationships/image" Target="../media/image173.png"/><Relationship Id="rId231" Type="http://schemas.openxmlformats.org/officeDocument/2006/relationships/customXml" Target="../ink/ink275.xml"/><Relationship Id="rId252" Type="http://schemas.openxmlformats.org/officeDocument/2006/relationships/image" Target="../media/image286.png"/><Relationship Id="rId273" Type="http://schemas.openxmlformats.org/officeDocument/2006/relationships/customXml" Target="../ink/ink296.xml"/><Relationship Id="rId294" Type="http://schemas.openxmlformats.org/officeDocument/2006/relationships/image" Target="../media/image307.png"/><Relationship Id="rId47" Type="http://schemas.openxmlformats.org/officeDocument/2006/relationships/customXml" Target="../ink/ink183.xml"/><Relationship Id="rId68" Type="http://schemas.openxmlformats.org/officeDocument/2006/relationships/image" Target="../media/image194.png"/><Relationship Id="rId89" Type="http://schemas.openxmlformats.org/officeDocument/2006/relationships/customXml" Target="../ink/ink204.xml"/><Relationship Id="rId112" Type="http://schemas.openxmlformats.org/officeDocument/2006/relationships/image" Target="../media/image216.png"/><Relationship Id="rId133" Type="http://schemas.openxmlformats.org/officeDocument/2006/relationships/customXml" Target="../ink/ink226.xml"/><Relationship Id="rId154" Type="http://schemas.openxmlformats.org/officeDocument/2006/relationships/image" Target="../media/image237.png"/><Relationship Id="rId175" Type="http://schemas.openxmlformats.org/officeDocument/2006/relationships/customXml" Target="../ink/ink247.xml"/><Relationship Id="rId196" Type="http://schemas.openxmlformats.org/officeDocument/2006/relationships/image" Target="../media/image258.png"/><Relationship Id="rId200" Type="http://schemas.openxmlformats.org/officeDocument/2006/relationships/image" Target="../media/image260.png"/><Relationship Id="rId16" Type="http://schemas.openxmlformats.org/officeDocument/2006/relationships/image" Target="../media/image168.png"/><Relationship Id="rId221" Type="http://schemas.openxmlformats.org/officeDocument/2006/relationships/customXml" Target="../ink/ink270.xml"/><Relationship Id="rId242" Type="http://schemas.openxmlformats.org/officeDocument/2006/relationships/image" Target="../media/image281.png"/><Relationship Id="rId263" Type="http://schemas.openxmlformats.org/officeDocument/2006/relationships/customXml" Target="../ink/ink291.xml"/><Relationship Id="rId284" Type="http://schemas.openxmlformats.org/officeDocument/2006/relationships/image" Target="../media/image302.png"/><Relationship Id="rId37" Type="http://schemas.openxmlformats.org/officeDocument/2006/relationships/customXml" Target="../ink/ink178.xml"/><Relationship Id="rId58" Type="http://schemas.openxmlformats.org/officeDocument/2006/relationships/image" Target="../media/image189.png"/><Relationship Id="rId79" Type="http://schemas.openxmlformats.org/officeDocument/2006/relationships/customXml" Target="../ink/ink199.xml"/><Relationship Id="rId102" Type="http://schemas.openxmlformats.org/officeDocument/2006/relationships/image" Target="../media/image211.png"/><Relationship Id="rId123" Type="http://schemas.openxmlformats.org/officeDocument/2006/relationships/customXml" Target="../ink/ink221.xml"/><Relationship Id="rId144" Type="http://schemas.openxmlformats.org/officeDocument/2006/relationships/image" Target="../media/image232.png"/><Relationship Id="rId90" Type="http://schemas.openxmlformats.org/officeDocument/2006/relationships/image" Target="../media/image205.png"/><Relationship Id="rId165" Type="http://schemas.openxmlformats.org/officeDocument/2006/relationships/customXml" Target="../ink/ink242.xml"/><Relationship Id="rId186" Type="http://schemas.openxmlformats.org/officeDocument/2006/relationships/image" Target="../media/image253.png"/><Relationship Id="rId211" Type="http://schemas.openxmlformats.org/officeDocument/2006/relationships/customXml" Target="../ink/ink265.xml"/><Relationship Id="rId232" Type="http://schemas.openxmlformats.org/officeDocument/2006/relationships/image" Target="../media/image276.png"/><Relationship Id="rId253" Type="http://schemas.openxmlformats.org/officeDocument/2006/relationships/customXml" Target="../ink/ink286.xml"/><Relationship Id="rId274" Type="http://schemas.openxmlformats.org/officeDocument/2006/relationships/image" Target="../media/image297.png"/><Relationship Id="rId27" Type="http://schemas.openxmlformats.org/officeDocument/2006/relationships/customXml" Target="../ink/ink173.xml"/><Relationship Id="rId48" Type="http://schemas.openxmlformats.org/officeDocument/2006/relationships/image" Target="../media/image184.png"/><Relationship Id="rId69" Type="http://schemas.openxmlformats.org/officeDocument/2006/relationships/customXml" Target="../ink/ink194.xml"/><Relationship Id="rId113" Type="http://schemas.openxmlformats.org/officeDocument/2006/relationships/customXml" Target="../ink/ink216.xml"/><Relationship Id="rId134" Type="http://schemas.openxmlformats.org/officeDocument/2006/relationships/image" Target="../media/image227.png"/><Relationship Id="rId80" Type="http://schemas.openxmlformats.org/officeDocument/2006/relationships/image" Target="../media/image200.png"/><Relationship Id="rId155" Type="http://schemas.openxmlformats.org/officeDocument/2006/relationships/customXml" Target="../ink/ink237.xml"/><Relationship Id="rId176" Type="http://schemas.openxmlformats.org/officeDocument/2006/relationships/image" Target="../media/image248.png"/><Relationship Id="rId197" Type="http://schemas.openxmlformats.org/officeDocument/2006/relationships/customXml" Target="../ink/ink258.xml"/><Relationship Id="rId201" Type="http://schemas.openxmlformats.org/officeDocument/2006/relationships/customXml" Target="../ink/ink260.xml"/><Relationship Id="rId222" Type="http://schemas.openxmlformats.org/officeDocument/2006/relationships/image" Target="../media/image271.png"/><Relationship Id="rId243" Type="http://schemas.openxmlformats.org/officeDocument/2006/relationships/customXml" Target="../ink/ink281.xml"/><Relationship Id="rId264" Type="http://schemas.openxmlformats.org/officeDocument/2006/relationships/image" Target="../media/image292.png"/><Relationship Id="rId285" Type="http://schemas.openxmlformats.org/officeDocument/2006/relationships/customXml" Target="../ink/ink302.xml"/><Relationship Id="rId17" Type="http://schemas.openxmlformats.org/officeDocument/2006/relationships/customXml" Target="../ink/ink168.xml"/><Relationship Id="rId38" Type="http://schemas.openxmlformats.org/officeDocument/2006/relationships/image" Target="../media/image179.png"/><Relationship Id="rId59" Type="http://schemas.openxmlformats.org/officeDocument/2006/relationships/customXml" Target="../ink/ink189.xml"/><Relationship Id="rId103" Type="http://schemas.openxmlformats.org/officeDocument/2006/relationships/customXml" Target="../ink/ink211.xml"/><Relationship Id="rId124" Type="http://schemas.openxmlformats.org/officeDocument/2006/relationships/image" Target="../media/image222.png"/><Relationship Id="rId70" Type="http://schemas.openxmlformats.org/officeDocument/2006/relationships/image" Target="../media/image195.png"/><Relationship Id="rId91" Type="http://schemas.openxmlformats.org/officeDocument/2006/relationships/customXml" Target="../ink/ink205.xml"/><Relationship Id="rId145" Type="http://schemas.openxmlformats.org/officeDocument/2006/relationships/customXml" Target="../ink/ink232.xml"/><Relationship Id="rId166" Type="http://schemas.openxmlformats.org/officeDocument/2006/relationships/image" Target="../media/image243.png"/><Relationship Id="rId187" Type="http://schemas.openxmlformats.org/officeDocument/2006/relationships/customXml" Target="../ink/ink253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66.png"/><Relationship Id="rId233" Type="http://schemas.openxmlformats.org/officeDocument/2006/relationships/customXml" Target="../ink/ink276.xml"/><Relationship Id="rId254" Type="http://schemas.openxmlformats.org/officeDocument/2006/relationships/image" Target="../media/image287.png"/><Relationship Id="rId28" Type="http://schemas.openxmlformats.org/officeDocument/2006/relationships/image" Target="../media/image174.png"/><Relationship Id="rId49" Type="http://schemas.openxmlformats.org/officeDocument/2006/relationships/customXml" Target="../ink/ink184.xml"/><Relationship Id="rId114" Type="http://schemas.openxmlformats.org/officeDocument/2006/relationships/image" Target="../media/image217.png"/><Relationship Id="rId275" Type="http://schemas.openxmlformats.org/officeDocument/2006/relationships/customXml" Target="../ink/ink297.xml"/><Relationship Id="rId60" Type="http://schemas.openxmlformats.org/officeDocument/2006/relationships/image" Target="../media/image190.png"/><Relationship Id="rId81" Type="http://schemas.openxmlformats.org/officeDocument/2006/relationships/customXml" Target="../ink/ink200.xml"/><Relationship Id="rId135" Type="http://schemas.openxmlformats.org/officeDocument/2006/relationships/customXml" Target="../ink/ink227.xml"/><Relationship Id="rId156" Type="http://schemas.openxmlformats.org/officeDocument/2006/relationships/image" Target="../media/image238.png"/><Relationship Id="rId177" Type="http://schemas.openxmlformats.org/officeDocument/2006/relationships/customXml" Target="../ink/ink248.xml"/><Relationship Id="rId198" Type="http://schemas.openxmlformats.org/officeDocument/2006/relationships/image" Target="../media/image259.png"/><Relationship Id="rId202" Type="http://schemas.openxmlformats.org/officeDocument/2006/relationships/image" Target="../media/image261.png"/><Relationship Id="rId223" Type="http://schemas.openxmlformats.org/officeDocument/2006/relationships/customXml" Target="../ink/ink271.xml"/><Relationship Id="rId244" Type="http://schemas.openxmlformats.org/officeDocument/2006/relationships/image" Target="../media/image282.png"/><Relationship Id="rId18" Type="http://schemas.openxmlformats.org/officeDocument/2006/relationships/image" Target="../media/image169.png"/><Relationship Id="rId39" Type="http://schemas.openxmlformats.org/officeDocument/2006/relationships/customXml" Target="../ink/ink179.xml"/><Relationship Id="rId265" Type="http://schemas.openxmlformats.org/officeDocument/2006/relationships/customXml" Target="../ink/ink292.xml"/><Relationship Id="rId286" Type="http://schemas.openxmlformats.org/officeDocument/2006/relationships/image" Target="../media/image303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65.xml"/><Relationship Id="rId299" Type="http://schemas.openxmlformats.org/officeDocument/2006/relationships/customXml" Target="../ink/ink456.xml"/><Relationship Id="rId21" Type="http://schemas.openxmlformats.org/officeDocument/2006/relationships/image" Target="../media/image317.png"/><Relationship Id="rId63" Type="http://schemas.openxmlformats.org/officeDocument/2006/relationships/customXml" Target="../ink/ink338.xml"/><Relationship Id="rId159" Type="http://schemas.openxmlformats.org/officeDocument/2006/relationships/customXml" Target="../ink/ink386.xml"/><Relationship Id="rId324" Type="http://schemas.openxmlformats.org/officeDocument/2006/relationships/image" Target="../media/image468.png"/><Relationship Id="rId366" Type="http://schemas.openxmlformats.org/officeDocument/2006/relationships/image" Target="../media/image489.png"/><Relationship Id="rId170" Type="http://schemas.openxmlformats.org/officeDocument/2006/relationships/image" Target="../media/image391.png"/><Relationship Id="rId226" Type="http://schemas.openxmlformats.org/officeDocument/2006/relationships/image" Target="../media/image419.png"/><Relationship Id="rId433" Type="http://schemas.openxmlformats.org/officeDocument/2006/relationships/customXml" Target="../ink/ink523.xml"/><Relationship Id="rId268" Type="http://schemas.openxmlformats.org/officeDocument/2006/relationships/image" Target="../media/image440.png"/><Relationship Id="rId475" Type="http://schemas.openxmlformats.org/officeDocument/2006/relationships/customXml" Target="../ink/ink544.xml"/><Relationship Id="rId32" Type="http://schemas.openxmlformats.org/officeDocument/2006/relationships/customXml" Target="../ink/ink322.xml"/><Relationship Id="rId74" Type="http://schemas.openxmlformats.org/officeDocument/2006/relationships/image" Target="../media/image343.png"/><Relationship Id="rId128" Type="http://schemas.openxmlformats.org/officeDocument/2006/relationships/image" Target="../media/image370.png"/><Relationship Id="rId335" Type="http://schemas.openxmlformats.org/officeDocument/2006/relationships/customXml" Target="../ink/ink474.xml"/><Relationship Id="rId377" Type="http://schemas.openxmlformats.org/officeDocument/2006/relationships/customXml" Target="../ink/ink495.xml"/><Relationship Id="rId500" Type="http://schemas.openxmlformats.org/officeDocument/2006/relationships/image" Target="../media/image555.png"/><Relationship Id="rId5" Type="http://schemas.openxmlformats.org/officeDocument/2006/relationships/image" Target="../media/image309.png"/><Relationship Id="rId181" Type="http://schemas.openxmlformats.org/officeDocument/2006/relationships/customXml" Target="../ink/ink397.xml"/><Relationship Id="rId237" Type="http://schemas.openxmlformats.org/officeDocument/2006/relationships/customXml" Target="../ink/ink425.xml"/><Relationship Id="rId402" Type="http://schemas.openxmlformats.org/officeDocument/2006/relationships/image" Target="../media/image507.png"/><Relationship Id="rId279" Type="http://schemas.openxmlformats.org/officeDocument/2006/relationships/customXml" Target="../ink/ink446.xml"/><Relationship Id="rId444" Type="http://schemas.openxmlformats.org/officeDocument/2006/relationships/image" Target="../media/image528.png"/><Relationship Id="rId486" Type="http://schemas.openxmlformats.org/officeDocument/2006/relationships/image" Target="../media/image549.png"/><Relationship Id="rId43" Type="http://schemas.openxmlformats.org/officeDocument/2006/relationships/image" Target="../media/image328.png"/><Relationship Id="rId139" Type="http://schemas.openxmlformats.org/officeDocument/2006/relationships/customXml" Target="../ink/ink376.xml"/><Relationship Id="rId290" Type="http://schemas.openxmlformats.org/officeDocument/2006/relationships/image" Target="../media/image451.png"/><Relationship Id="rId304" Type="http://schemas.openxmlformats.org/officeDocument/2006/relationships/image" Target="../media/image458.png"/><Relationship Id="rId346" Type="http://schemas.openxmlformats.org/officeDocument/2006/relationships/image" Target="../media/image479.png"/><Relationship Id="rId388" Type="http://schemas.openxmlformats.org/officeDocument/2006/relationships/image" Target="../media/image500.png"/><Relationship Id="rId511" Type="http://schemas.openxmlformats.org/officeDocument/2006/relationships/customXml" Target="../ink/ink562.xml"/><Relationship Id="rId85" Type="http://schemas.openxmlformats.org/officeDocument/2006/relationships/customXml" Target="../ink/ink349.xml"/><Relationship Id="rId150" Type="http://schemas.openxmlformats.org/officeDocument/2006/relationships/image" Target="../media/image381.png"/><Relationship Id="rId192" Type="http://schemas.openxmlformats.org/officeDocument/2006/relationships/image" Target="../media/image402.png"/><Relationship Id="rId206" Type="http://schemas.openxmlformats.org/officeDocument/2006/relationships/image" Target="../media/image409.png"/><Relationship Id="rId413" Type="http://schemas.openxmlformats.org/officeDocument/2006/relationships/customXml" Target="../ink/ink513.xml"/><Relationship Id="rId248" Type="http://schemas.openxmlformats.org/officeDocument/2006/relationships/image" Target="../media/image430.png"/><Relationship Id="rId455" Type="http://schemas.openxmlformats.org/officeDocument/2006/relationships/customXml" Target="../ink/ink534.xml"/><Relationship Id="rId497" Type="http://schemas.openxmlformats.org/officeDocument/2006/relationships/customXml" Target="../ink/ink555.xml"/><Relationship Id="rId12" Type="http://schemas.openxmlformats.org/officeDocument/2006/relationships/customXml" Target="../ink/ink312.xml"/><Relationship Id="rId108" Type="http://schemas.openxmlformats.org/officeDocument/2006/relationships/image" Target="../media/image360.png"/><Relationship Id="rId315" Type="http://schemas.openxmlformats.org/officeDocument/2006/relationships/customXml" Target="../ink/ink464.xml"/><Relationship Id="rId357" Type="http://schemas.openxmlformats.org/officeDocument/2006/relationships/customXml" Target="../ink/ink485.xml"/><Relationship Id="rId54" Type="http://schemas.openxmlformats.org/officeDocument/2006/relationships/image" Target="../media/image333.png"/><Relationship Id="rId96" Type="http://schemas.openxmlformats.org/officeDocument/2006/relationships/image" Target="../media/image354.png"/><Relationship Id="rId161" Type="http://schemas.openxmlformats.org/officeDocument/2006/relationships/customXml" Target="../ink/ink387.xml"/><Relationship Id="rId217" Type="http://schemas.openxmlformats.org/officeDocument/2006/relationships/customXml" Target="../ink/ink415.xml"/><Relationship Id="rId399" Type="http://schemas.openxmlformats.org/officeDocument/2006/relationships/customXml" Target="../ink/ink506.xml"/><Relationship Id="rId259" Type="http://schemas.openxmlformats.org/officeDocument/2006/relationships/customXml" Target="../ink/ink436.xml"/><Relationship Id="rId424" Type="http://schemas.openxmlformats.org/officeDocument/2006/relationships/image" Target="../media/image518.png"/><Relationship Id="rId466" Type="http://schemas.openxmlformats.org/officeDocument/2006/relationships/image" Target="../media/image539.png"/><Relationship Id="rId23" Type="http://schemas.openxmlformats.org/officeDocument/2006/relationships/image" Target="../media/image318.png"/><Relationship Id="rId119" Type="http://schemas.openxmlformats.org/officeDocument/2006/relationships/customXml" Target="../ink/ink366.xml"/><Relationship Id="rId270" Type="http://schemas.openxmlformats.org/officeDocument/2006/relationships/image" Target="../media/image441.png"/><Relationship Id="rId326" Type="http://schemas.openxmlformats.org/officeDocument/2006/relationships/image" Target="../media/image469.png"/><Relationship Id="rId65" Type="http://schemas.openxmlformats.org/officeDocument/2006/relationships/customXml" Target="../ink/ink339.xml"/><Relationship Id="rId130" Type="http://schemas.openxmlformats.org/officeDocument/2006/relationships/image" Target="../media/image371.png"/><Relationship Id="rId368" Type="http://schemas.openxmlformats.org/officeDocument/2006/relationships/image" Target="../media/image490.png"/><Relationship Id="rId172" Type="http://schemas.openxmlformats.org/officeDocument/2006/relationships/image" Target="../media/image392.png"/><Relationship Id="rId228" Type="http://schemas.openxmlformats.org/officeDocument/2006/relationships/image" Target="../media/image420.png"/><Relationship Id="rId435" Type="http://schemas.openxmlformats.org/officeDocument/2006/relationships/customXml" Target="../ink/ink524.xml"/><Relationship Id="rId477" Type="http://schemas.openxmlformats.org/officeDocument/2006/relationships/customXml" Target="../ink/ink545.xml"/><Relationship Id="rId281" Type="http://schemas.openxmlformats.org/officeDocument/2006/relationships/customXml" Target="../ink/ink447.xml"/><Relationship Id="rId337" Type="http://schemas.openxmlformats.org/officeDocument/2006/relationships/customXml" Target="../ink/ink475.xml"/><Relationship Id="rId502" Type="http://schemas.openxmlformats.org/officeDocument/2006/relationships/image" Target="../media/image556.png"/><Relationship Id="rId34" Type="http://schemas.openxmlformats.org/officeDocument/2006/relationships/customXml" Target="../ink/ink323.xml"/><Relationship Id="rId76" Type="http://schemas.openxmlformats.org/officeDocument/2006/relationships/image" Target="../media/image344.png"/><Relationship Id="rId141" Type="http://schemas.openxmlformats.org/officeDocument/2006/relationships/customXml" Target="../ink/ink377.xml"/><Relationship Id="rId379" Type="http://schemas.openxmlformats.org/officeDocument/2006/relationships/customXml" Target="../ink/ink496.xml"/><Relationship Id="rId7" Type="http://schemas.openxmlformats.org/officeDocument/2006/relationships/image" Target="../media/image310.png"/><Relationship Id="rId183" Type="http://schemas.openxmlformats.org/officeDocument/2006/relationships/customXml" Target="../ink/ink398.xml"/><Relationship Id="rId239" Type="http://schemas.openxmlformats.org/officeDocument/2006/relationships/customXml" Target="../ink/ink426.xml"/><Relationship Id="rId390" Type="http://schemas.openxmlformats.org/officeDocument/2006/relationships/image" Target="../media/image501.png"/><Relationship Id="rId404" Type="http://schemas.openxmlformats.org/officeDocument/2006/relationships/image" Target="../media/image508.png"/><Relationship Id="rId446" Type="http://schemas.openxmlformats.org/officeDocument/2006/relationships/image" Target="../media/image529.png"/><Relationship Id="rId250" Type="http://schemas.openxmlformats.org/officeDocument/2006/relationships/image" Target="../media/image431.png"/><Relationship Id="rId292" Type="http://schemas.openxmlformats.org/officeDocument/2006/relationships/image" Target="../media/image452.png"/><Relationship Id="rId306" Type="http://schemas.openxmlformats.org/officeDocument/2006/relationships/image" Target="../media/image459.png"/><Relationship Id="rId488" Type="http://schemas.openxmlformats.org/officeDocument/2006/relationships/image" Target="../media/image550.png"/><Relationship Id="rId45" Type="http://schemas.openxmlformats.org/officeDocument/2006/relationships/image" Target="../media/image329.png"/><Relationship Id="rId87" Type="http://schemas.openxmlformats.org/officeDocument/2006/relationships/customXml" Target="../ink/ink350.xml"/><Relationship Id="rId110" Type="http://schemas.openxmlformats.org/officeDocument/2006/relationships/image" Target="../media/image361.png"/><Relationship Id="rId348" Type="http://schemas.openxmlformats.org/officeDocument/2006/relationships/image" Target="../media/image480.png"/><Relationship Id="rId513" Type="http://schemas.openxmlformats.org/officeDocument/2006/relationships/customXml" Target="../ink/ink563.xml"/><Relationship Id="rId152" Type="http://schemas.openxmlformats.org/officeDocument/2006/relationships/image" Target="../media/image382.png"/><Relationship Id="rId194" Type="http://schemas.openxmlformats.org/officeDocument/2006/relationships/image" Target="../media/image403.png"/><Relationship Id="rId208" Type="http://schemas.openxmlformats.org/officeDocument/2006/relationships/image" Target="../media/image410.png"/><Relationship Id="rId415" Type="http://schemas.openxmlformats.org/officeDocument/2006/relationships/customXml" Target="../ink/ink514.xml"/><Relationship Id="rId457" Type="http://schemas.openxmlformats.org/officeDocument/2006/relationships/customXml" Target="../ink/ink535.xml"/><Relationship Id="rId240" Type="http://schemas.openxmlformats.org/officeDocument/2006/relationships/image" Target="../media/image426.png"/><Relationship Id="rId261" Type="http://schemas.openxmlformats.org/officeDocument/2006/relationships/customXml" Target="../ink/ink437.xml"/><Relationship Id="rId478" Type="http://schemas.openxmlformats.org/officeDocument/2006/relationships/image" Target="../media/image545.png"/><Relationship Id="rId499" Type="http://schemas.openxmlformats.org/officeDocument/2006/relationships/customXml" Target="../ink/ink556.xml"/><Relationship Id="rId14" Type="http://schemas.openxmlformats.org/officeDocument/2006/relationships/customXml" Target="../ink/ink313.xml"/><Relationship Id="rId35" Type="http://schemas.openxmlformats.org/officeDocument/2006/relationships/image" Target="../media/image324.png"/><Relationship Id="rId56" Type="http://schemas.openxmlformats.org/officeDocument/2006/relationships/image" Target="../media/image334.png"/><Relationship Id="rId77" Type="http://schemas.openxmlformats.org/officeDocument/2006/relationships/customXml" Target="../ink/ink345.xml"/><Relationship Id="rId100" Type="http://schemas.openxmlformats.org/officeDocument/2006/relationships/image" Target="../media/image356.png"/><Relationship Id="rId282" Type="http://schemas.openxmlformats.org/officeDocument/2006/relationships/image" Target="../media/image447.png"/><Relationship Id="rId317" Type="http://schemas.openxmlformats.org/officeDocument/2006/relationships/customXml" Target="../ink/ink465.xml"/><Relationship Id="rId338" Type="http://schemas.openxmlformats.org/officeDocument/2006/relationships/image" Target="../media/image475.png"/><Relationship Id="rId359" Type="http://schemas.openxmlformats.org/officeDocument/2006/relationships/customXml" Target="../ink/ink486.xml"/><Relationship Id="rId503" Type="http://schemas.openxmlformats.org/officeDocument/2006/relationships/customXml" Target="../ink/ink558.xml"/><Relationship Id="rId8" Type="http://schemas.openxmlformats.org/officeDocument/2006/relationships/customXml" Target="../ink/ink310.xml"/><Relationship Id="rId98" Type="http://schemas.openxmlformats.org/officeDocument/2006/relationships/image" Target="../media/image355.png"/><Relationship Id="rId121" Type="http://schemas.openxmlformats.org/officeDocument/2006/relationships/customXml" Target="../ink/ink367.xml"/><Relationship Id="rId142" Type="http://schemas.openxmlformats.org/officeDocument/2006/relationships/image" Target="../media/image377.png"/><Relationship Id="rId163" Type="http://schemas.openxmlformats.org/officeDocument/2006/relationships/customXml" Target="../ink/ink388.xml"/><Relationship Id="rId184" Type="http://schemas.openxmlformats.org/officeDocument/2006/relationships/image" Target="../media/image398.png"/><Relationship Id="rId219" Type="http://schemas.openxmlformats.org/officeDocument/2006/relationships/customXml" Target="../ink/ink416.xml"/><Relationship Id="rId370" Type="http://schemas.openxmlformats.org/officeDocument/2006/relationships/image" Target="../media/image491.png"/><Relationship Id="rId391" Type="http://schemas.openxmlformats.org/officeDocument/2006/relationships/customXml" Target="../ink/ink502.xml"/><Relationship Id="rId405" Type="http://schemas.openxmlformats.org/officeDocument/2006/relationships/customXml" Target="../ink/ink509.xml"/><Relationship Id="rId426" Type="http://schemas.openxmlformats.org/officeDocument/2006/relationships/image" Target="../media/image519.png"/><Relationship Id="rId447" Type="http://schemas.openxmlformats.org/officeDocument/2006/relationships/customXml" Target="../ink/ink530.xml"/><Relationship Id="rId230" Type="http://schemas.openxmlformats.org/officeDocument/2006/relationships/image" Target="../media/image421.png"/><Relationship Id="rId251" Type="http://schemas.openxmlformats.org/officeDocument/2006/relationships/customXml" Target="../ink/ink432.xml"/><Relationship Id="rId468" Type="http://schemas.openxmlformats.org/officeDocument/2006/relationships/image" Target="../media/image540.png"/><Relationship Id="rId489" Type="http://schemas.openxmlformats.org/officeDocument/2006/relationships/customXml" Target="../ink/ink551.xml"/><Relationship Id="rId25" Type="http://schemas.openxmlformats.org/officeDocument/2006/relationships/image" Target="../media/image319.png"/><Relationship Id="rId46" Type="http://schemas.openxmlformats.org/officeDocument/2006/relationships/customXml" Target="../ink/ink329.xml"/><Relationship Id="rId67" Type="http://schemas.openxmlformats.org/officeDocument/2006/relationships/customXml" Target="../ink/ink340.xml"/><Relationship Id="rId272" Type="http://schemas.openxmlformats.org/officeDocument/2006/relationships/image" Target="../media/image442.png"/><Relationship Id="rId293" Type="http://schemas.openxmlformats.org/officeDocument/2006/relationships/customXml" Target="../ink/ink453.xml"/><Relationship Id="rId307" Type="http://schemas.openxmlformats.org/officeDocument/2006/relationships/customXml" Target="../ink/ink460.xml"/><Relationship Id="rId328" Type="http://schemas.openxmlformats.org/officeDocument/2006/relationships/image" Target="../media/image470.png"/><Relationship Id="rId349" Type="http://schemas.openxmlformats.org/officeDocument/2006/relationships/customXml" Target="../ink/ink481.xml"/><Relationship Id="rId514" Type="http://schemas.openxmlformats.org/officeDocument/2006/relationships/image" Target="../media/image562.png"/><Relationship Id="rId88" Type="http://schemas.openxmlformats.org/officeDocument/2006/relationships/image" Target="../media/image350.png"/><Relationship Id="rId111" Type="http://schemas.openxmlformats.org/officeDocument/2006/relationships/customXml" Target="../ink/ink362.xml"/><Relationship Id="rId132" Type="http://schemas.openxmlformats.org/officeDocument/2006/relationships/image" Target="../media/image372.png"/><Relationship Id="rId153" Type="http://schemas.openxmlformats.org/officeDocument/2006/relationships/customXml" Target="../ink/ink383.xml"/><Relationship Id="rId174" Type="http://schemas.openxmlformats.org/officeDocument/2006/relationships/image" Target="../media/image393.png"/><Relationship Id="rId195" Type="http://schemas.openxmlformats.org/officeDocument/2006/relationships/customXml" Target="../ink/ink404.xml"/><Relationship Id="rId209" Type="http://schemas.openxmlformats.org/officeDocument/2006/relationships/customXml" Target="../ink/ink411.xml"/><Relationship Id="rId360" Type="http://schemas.openxmlformats.org/officeDocument/2006/relationships/image" Target="../media/image486.png"/><Relationship Id="rId381" Type="http://schemas.openxmlformats.org/officeDocument/2006/relationships/customXml" Target="../ink/ink497.xml"/><Relationship Id="rId416" Type="http://schemas.openxmlformats.org/officeDocument/2006/relationships/image" Target="../media/image514.png"/><Relationship Id="rId220" Type="http://schemas.openxmlformats.org/officeDocument/2006/relationships/image" Target="../media/image416.png"/><Relationship Id="rId241" Type="http://schemas.openxmlformats.org/officeDocument/2006/relationships/customXml" Target="../ink/ink427.xml"/><Relationship Id="rId437" Type="http://schemas.openxmlformats.org/officeDocument/2006/relationships/customXml" Target="../ink/ink525.xml"/><Relationship Id="rId458" Type="http://schemas.openxmlformats.org/officeDocument/2006/relationships/image" Target="../media/image535.png"/><Relationship Id="rId479" Type="http://schemas.openxmlformats.org/officeDocument/2006/relationships/customXml" Target="../ink/ink546.xml"/><Relationship Id="rId15" Type="http://schemas.openxmlformats.org/officeDocument/2006/relationships/image" Target="../media/image314.png"/><Relationship Id="rId36" Type="http://schemas.openxmlformats.org/officeDocument/2006/relationships/customXml" Target="../ink/ink324.xml"/><Relationship Id="rId57" Type="http://schemas.openxmlformats.org/officeDocument/2006/relationships/customXml" Target="../ink/ink335.xml"/><Relationship Id="rId262" Type="http://schemas.openxmlformats.org/officeDocument/2006/relationships/image" Target="../media/image437.png"/><Relationship Id="rId283" Type="http://schemas.openxmlformats.org/officeDocument/2006/relationships/customXml" Target="../ink/ink448.xml"/><Relationship Id="rId318" Type="http://schemas.openxmlformats.org/officeDocument/2006/relationships/image" Target="../media/image465.png"/><Relationship Id="rId339" Type="http://schemas.openxmlformats.org/officeDocument/2006/relationships/customXml" Target="../ink/ink476.xml"/><Relationship Id="rId490" Type="http://schemas.openxmlformats.org/officeDocument/2006/relationships/image" Target="../media/image161.png"/><Relationship Id="rId504" Type="http://schemas.openxmlformats.org/officeDocument/2006/relationships/image" Target="../media/image557.png"/><Relationship Id="rId78" Type="http://schemas.openxmlformats.org/officeDocument/2006/relationships/image" Target="../media/image345.png"/><Relationship Id="rId99" Type="http://schemas.openxmlformats.org/officeDocument/2006/relationships/customXml" Target="../ink/ink356.xml"/><Relationship Id="rId101" Type="http://schemas.openxmlformats.org/officeDocument/2006/relationships/customXml" Target="../ink/ink357.xml"/><Relationship Id="rId122" Type="http://schemas.openxmlformats.org/officeDocument/2006/relationships/image" Target="../media/image367.png"/><Relationship Id="rId143" Type="http://schemas.openxmlformats.org/officeDocument/2006/relationships/customXml" Target="../ink/ink378.xml"/><Relationship Id="rId164" Type="http://schemas.openxmlformats.org/officeDocument/2006/relationships/image" Target="../media/image388.png"/><Relationship Id="rId185" Type="http://schemas.openxmlformats.org/officeDocument/2006/relationships/customXml" Target="../ink/ink399.xml"/><Relationship Id="rId350" Type="http://schemas.openxmlformats.org/officeDocument/2006/relationships/image" Target="../media/image481.png"/><Relationship Id="rId371" Type="http://schemas.openxmlformats.org/officeDocument/2006/relationships/customXml" Target="../ink/ink492.xml"/><Relationship Id="rId406" Type="http://schemas.openxmlformats.org/officeDocument/2006/relationships/image" Target="../media/image509.png"/><Relationship Id="rId9" Type="http://schemas.openxmlformats.org/officeDocument/2006/relationships/image" Target="../media/image311.png"/><Relationship Id="rId210" Type="http://schemas.openxmlformats.org/officeDocument/2006/relationships/image" Target="../media/image411.png"/><Relationship Id="rId392" Type="http://schemas.openxmlformats.org/officeDocument/2006/relationships/image" Target="../media/image502.png"/><Relationship Id="rId427" Type="http://schemas.openxmlformats.org/officeDocument/2006/relationships/customXml" Target="../ink/ink520.xml"/><Relationship Id="rId448" Type="http://schemas.openxmlformats.org/officeDocument/2006/relationships/image" Target="../media/image530.png"/><Relationship Id="rId469" Type="http://schemas.openxmlformats.org/officeDocument/2006/relationships/customXml" Target="../ink/ink541.xml"/><Relationship Id="rId26" Type="http://schemas.openxmlformats.org/officeDocument/2006/relationships/customXml" Target="../ink/ink319.xml"/><Relationship Id="rId231" Type="http://schemas.openxmlformats.org/officeDocument/2006/relationships/customXml" Target="../ink/ink422.xml"/><Relationship Id="rId252" Type="http://schemas.openxmlformats.org/officeDocument/2006/relationships/image" Target="../media/image432.png"/><Relationship Id="rId273" Type="http://schemas.openxmlformats.org/officeDocument/2006/relationships/customXml" Target="../ink/ink443.xml"/><Relationship Id="rId294" Type="http://schemas.openxmlformats.org/officeDocument/2006/relationships/image" Target="../media/image453.png"/><Relationship Id="rId308" Type="http://schemas.openxmlformats.org/officeDocument/2006/relationships/image" Target="../media/image460.png"/><Relationship Id="rId329" Type="http://schemas.openxmlformats.org/officeDocument/2006/relationships/customXml" Target="../ink/ink471.xml"/><Relationship Id="rId480" Type="http://schemas.openxmlformats.org/officeDocument/2006/relationships/image" Target="../media/image546.png"/><Relationship Id="rId47" Type="http://schemas.openxmlformats.org/officeDocument/2006/relationships/customXml" Target="../ink/ink330.xml"/><Relationship Id="rId68" Type="http://schemas.openxmlformats.org/officeDocument/2006/relationships/image" Target="../media/image340.png"/><Relationship Id="rId89" Type="http://schemas.openxmlformats.org/officeDocument/2006/relationships/customXml" Target="../ink/ink351.xml"/><Relationship Id="rId112" Type="http://schemas.openxmlformats.org/officeDocument/2006/relationships/image" Target="../media/image362.png"/><Relationship Id="rId133" Type="http://schemas.openxmlformats.org/officeDocument/2006/relationships/customXml" Target="../ink/ink373.xml"/><Relationship Id="rId154" Type="http://schemas.openxmlformats.org/officeDocument/2006/relationships/image" Target="../media/image383.png"/><Relationship Id="rId175" Type="http://schemas.openxmlformats.org/officeDocument/2006/relationships/customXml" Target="../ink/ink394.xml"/><Relationship Id="rId340" Type="http://schemas.openxmlformats.org/officeDocument/2006/relationships/image" Target="../media/image476.png"/><Relationship Id="rId361" Type="http://schemas.openxmlformats.org/officeDocument/2006/relationships/customXml" Target="../ink/ink487.xml"/><Relationship Id="rId196" Type="http://schemas.openxmlformats.org/officeDocument/2006/relationships/image" Target="../media/image404.png"/><Relationship Id="rId200" Type="http://schemas.openxmlformats.org/officeDocument/2006/relationships/image" Target="../media/image406.png"/><Relationship Id="rId382" Type="http://schemas.openxmlformats.org/officeDocument/2006/relationships/image" Target="../media/image497.png"/><Relationship Id="rId417" Type="http://schemas.openxmlformats.org/officeDocument/2006/relationships/customXml" Target="../ink/ink515.xml"/><Relationship Id="rId438" Type="http://schemas.openxmlformats.org/officeDocument/2006/relationships/image" Target="../media/image525.png"/><Relationship Id="rId459" Type="http://schemas.openxmlformats.org/officeDocument/2006/relationships/customXml" Target="../ink/ink536.xml"/><Relationship Id="rId16" Type="http://schemas.openxmlformats.org/officeDocument/2006/relationships/customXml" Target="../ink/ink314.xml"/><Relationship Id="rId221" Type="http://schemas.openxmlformats.org/officeDocument/2006/relationships/customXml" Target="../ink/ink417.xml"/><Relationship Id="rId242" Type="http://schemas.openxmlformats.org/officeDocument/2006/relationships/image" Target="../media/image427.png"/><Relationship Id="rId263" Type="http://schemas.openxmlformats.org/officeDocument/2006/relationships/customXml" Target="../ink/ink438.xml"/><Relationship Id="rId284" Type="http://schemas.openxmlformats.org/officeDocument/2006/relationships/image" Target="../media/image448.png"/><Relationship Id="rId319" Type="http://schemas.openxmlformats.org/officeDocument/2006/relationships/customXml" Target="../ink/ink466.xml"/><Relationship Id="rId470" Type="http://schemas.openxmlformats.org/officeDocument/2006/relationships/image" Target="../media/image541.png"/><Relationship Id="rId491" Type="http://schemas.openxmlformats.org/officeDocument/2006/relationships/customXml" Target="../ink/ink552.xml"/><Relationship Id="rId505" Type="http://schemas.openxmlformats.org/officeDocument/2006/relationships/customXml" Target="../ink/ink559.xml"/><Relationship Id="rId37" Type="http://schemas.openxmlformats.org/officeDocument/2006/relationships/image" Target="../media/image325.png"/><Relationship Id="rId58" Type="http://schemas.openxmlformats.org/officeDocument/2006/relationships/image" Target="../media/image335.png"/><Relationship Id="rId79" Type="http://schemas.openxmlformats.org/officeDocument/2006/relationships/customXml" Target="../ink/ink346.xml"/><Relationship Id="rId102" Type="http://schemas.openxmlformats.org/officeDocument/2006/relationships/image" Target="../media/image357.png"/><Relationship Id="rId123" Type="http://schemas.openxmlformats.org/officeDocument/2006/relationships/customXml" Target="../ink/ink368.xml"/><Relationship Id="rId144" Type="http://schemas.openxmlformats.org/officeDocument/2006/relationships/image" Target="../media/image378.png"/><Relationship Id="rId330" Type="http://schemas.openxmlformats.org/officeDocument/2006/relationships/image" Target="../media/image471.png"/><Relationship Id="rId90" Type="http://schemas.openxmlformats.org/officeDocument/2006/relationships/image" Target="../media/image351.png"/><Relationship Id="rId165" Type="http://schemas.openxmlformats.org/officeDocument/2006/relationships/customXml" Target="../ink/ink389.xml"/><Relationship Id="rId186" Type="http://schemas.openxmlformats.org/officeDocument/2006/relationships/image" Target="../media/image399.png"/><Relationship Id="rId351" Type="http://schemas.openxmlformats.org/officeDocument/2006/relationships/customXml" Target="../ink/ink482.xml"/><Relationship Id="rId372" Type="http://schemas.openxmlformats.org/officeDocument/2006/relationships/image" Target="../media/image492.png"/><Relationship Id="rId393" Type="http://schemas.openxmlformats.org/officeDocument/2006/relationships/customXml" Target="../ink/ink503.xml"/><Relationship Id="rId407" Type="http://schemas.openxmlformats.org/officeDocument/2006/relationships/customXml" Target="../ink/ink510.xml"/><Relationship Id="rId428" Type="http://schemas.openxmlformats.org/officeDocument/2006/relationships/image" Target="../media/image520.png"/><Relationship Id="rId449" Type="http://schemas.openxmlformats.org/officeDocument/2006/relationships/customXml" Target="../ink/ink531.xml"/><Relationship Id="rId211" Type="http://schemas.openxmlformats.org/officeDocument/2006/relationships/customXml" Target="../ink/ink412.xml"/><Relationship Id="rId232" Type="http://schemas.openxmlformats.org/officeDocument/2006/relationships/image" Target="../media/image422.png"/><Relationship Id="rId253" Type="http://schemas.openxmlformats.org/officeDocument/2006/relationships/customXml" Target="../ink/ink433.xml"/><Relationship Id="rId274" Type="http://schemas.openxmlformats.org/officeDocument/2006/relationships/image" Target="../media/image443.png"/><Relationship Id="rId295" Type="http://schemas.openxmlformats.org/officeDocument/2006/relationships/customXml" Target="../ink/ink454.xml"/><Relationship Id="rId309" Type="http://schemas.openxmlformats.org/officeDocument/2006/relationships/customXml" Target="../ink/ink461.xml"/><Relationship Id="rId460" Type="http://schemas.openxmlformats.org/officeDocument/2006/relationships/image" Target="../media/image536.png"/><Relationship Id="rId481" Type="http://schemas.openxmlformats.org/officeDocument/2006/relationships/customXml" Target="../ink/ink547.xml"/><Relationship Id="rId27" Type="http://schemas.openxmlformats.org/officeDocument/2006/relationships/image" Target="../media/image320.png"/><Relationship Id="rId48" Type="http://schemas.openxmlformats.org/officeDocument/2006/relationships/image" Target="../media/image330.png"/><Relationship Id="rId69" Type="http://schemas.openxmlformats.org/officeDocument/2006/relationships/customXml" Target="../ink/ink341.xml"/><Relationship Id="rId113" Type="http://schemas.openxmlformats.org/officeDocument/2006/relationships/customXml" Target="../ink/ink363.xml"/><Relationship Id="rId134" Type="http://schemas.openxmlformats.org/officeDocument/2006/relationships/image" Target="../media/image373.png"/><Relationship Id="rId320" Type="http://schemas.openxmlformats.org/officeDocument/2006/relationships/image" Target="../media/image466.png"/><Relationship Id="rId80" Type="http://schemas.openxmlformats.org/officeDocument/2006/relationships/image" Target="../media/image346.png"/><Relationship Id="rId155" Type="http://schemas.openxmlformats.org/officeDocument/2006/relationships/customXml" Target="../ink/ink384.xml"/><Relationship Id="rId176" Type="http://schemas.openxmlformats.org/officeDocument/2006/relationships/image" Target="../media/image394.png"/><Relationship Id="rId197" Type="http://schemas.openxmlformats.org/officeDocument/2006/relationships/customXml" Target="../ink/ink405.xml"/><Relationship Id="rId341" Type="http://schemas.openxmlformats.org/officeDocument/2006/relationships/customXml" Target="../ink/ink477.xml"/><Relationship Id="rId362" Type="http://schemas.openxmlformats.org/officeDocument/2006/relationships/image" Target="../media/image487.png"/><Relationship Id="rId383" Type="http://schemas.openxmlformats.org/officeDocument/2006/relationships/customXml" Target="../ink/ink498.xml"/><Relationship Id="rId418" Type="http://schemas.openxmlformats.org/officeDocument/2006/relationships/image" Target="../media/image515.png"/><Relationship Id="rId439" Type="http://schemas.openxmlformats.org/officeDocument/2006/relationships/customXml" Target="../ink/ink526.xml"/><Relationship Id="rId201" Type="http://schemas.openxmlformats.org/officeDocument/2006/relationships/customXml" Target="../ink/ink407.xml"/><Relationship Id="rId222" Type="http://schemas.openxmlformats.org/officeDocument/2006/relationships/image" Target="../media/image417.png"/><Relationship Id="rId243" Type="http://schemas.openxmlformats.org/officeDocument/2006/relationships/customXml" Target="../ink/ink428.xml"/><Relationship Id="rId264" Type="http://schemas.openxmlformats.org/officeDocument/2006/relationships/image" Target="../media/image438.png"/><Relationship Id="rId285" Type="http://schemas.openxmlformats.org/officeDocument/2006/relationships/customXml" Target="../ink/ink449.xml"/><Relationship Id="rId450" Type="http://schemas.openxmlformats.org/officeDocument/2006/relationships/image" Target="../media/image531.png"/><Relationship Id="rId471" Type="http://schemas.openxmlformats.org/officeDocument/2006/relationships/customXml" Target="../ink/ink542.xml"/><Relationship Id="rId506" Type="http://schemas.openxmlformats.org/officeDocument/2006/relationships/image" Target="../media/image558.png"/><Relationship Id="rId17" Type="http://schemas.openxmlformats.org/officeDocument/2006/relationships/image" Target="../media/image315.png"/><Relationship Id="rId38" Type="http://schemas.openxmlformats.org/officeDocument/2006/relationships/customXml" Target="../ink/ink325.xml"/><Relationship Id="rId59" Type="http://schemas.openxmlformats.org/officeDocument/2006/relationships/customXml" Target="../ink/ink336.xml"/><Relationship Id="rId103" Type="http://schemas.openxmlformats.org/officeDocument/2006/relationships/customXml" Target="../ink/ink358.xml"/><Relationship Id="rId124" Type="http://schemas.openxmlformats.org/officeDocument/2006/relationships/image" Target="../media/image368.png"/><Relationship Id="rId310" Type="http://schemas.openxmlformats.org/officeDocument/2006/relationships/image" Target="../media/image461.png"/><Relationship Id="rId492" Type="http://schemas.openxmlformats.org/officeDocument/2006/relationships/image" Target="../media/image551.png"/><Relationship Id="rId70" Type="http://schemas.openxmlformats.org/officeDocument/2006/relationships/image" Target="../media/image341.png"/><Relationship Id="rId91" Type="http://schemas.openxmlformats.org/officeDocument/2006/relationships/customXml" Target="../ink/ink352.xml"/><Relationship Id="rId145" Type="http://schemas.openxmlformats.org/officeDocument/2006/relationships/customXml" Target="../ink/ink379.xml"/><Relationship Id="rId166" Type="http://schemas.openxmlformats.org/officeDocument/2006/relationships/image" Target="../media/image389.png"/><Relationship Id="rId187" Type="http://schemas.openxmlformats.org/officeDocument/2006/relationships/customXml" Target="../ink/ink400.xml"/><Relationship Id="rId331" Type="http://schemas.openxmlformats.org/officeDocument/2006/relationships/customXml" Target="../ink/ink472.xml"/><Relationship Id="rId352" Type="http://schemas.openxmlformats.org/officeDocument/2006/relationships/image" Target="../media/image482.png"/><Relationship Id="rId373" Type="http://schemas.openxmlformats.org/officeDocument/2006/relationships/customXml" Target="../ink/ink493.xml"/><Relationship Id="rId394" Type="http://schemas.openxmlformats.org/officeDocument/2006/relationships/image" Target="../media/image503.png"/><Relationship Id="rId408" Type="http://schemas.openxmlformats.org/officeDocument/2006/relationships/image" Target="../media/image510.png"/><Relationship Id="rId429" Type="http://schemas.openxmlformats.org/officeDocument/2006/relationships/customXml" Target="../ink/ink52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412.png"/><Relationship Id="rId233" Type="http://schemas.openxmlformats.org/officeDocument/2006/relationships/customXml" Target="../ink/ink423.xml"/><Relationship Id="rId254" Type="http://schemas.openxmlformats.org/officeDocument/2006/relationships/image" Target="../media/image433.png"/><Relationship Id="rId440" Type="http://schemas.openxmlformats.org/officeDocument/2006/relationships/image" Target="../media/image526.png"/><Relationship Id="rId28" Type="http://schemas.openxmlformats.org/officeDocument/2006/relationships/customXml" Target="../ink/ink320.xml"/><Relationship Id="rId49" Type="http://schemas.openxmlformats.org/officeDocument/2006/relationships/customXml" Target="../ink/ink331.xml"/><Relationship Id="rId114" Type="http://schemas.openxmlformats.org/officeDocument/2006/relationships/image" Target="../media/image363.png"/><Relationship Id="rId275" Type="http://schemas.openxmlformats.org/officeDocument/2006/relationships/customXml" Target="../ink/ink444.xml"/><Relationship Id="rId296" Type="http://schemas.openxmlformats.org/officeDocument/2006/relationships/image" Target="../media/image454.png"/><Relationship Id="rId300" Type="http://schemas.openxmlformats.org/officeDocument/2006/relationships/image" Target="../media/image456.png"/><Relationship Id="rId461" Type="http://schemas.openxmlformats.org/officeDocument/2006/relationships/customXml" Target="../ink/ink537.xml"/><Relationship Id="rId482" Type="http://schemas.openxmlformats.org/officeDocument/2006/relationships/image" Target="../media/image547.png"/><Relationship Id="rId60" Type="http://schemas.openxmlformats.org/officeDocument/2006/relationships/image" Target="../media/image336.png"/><Relationship Id="rId81" Type="http://schemas.openxmlformats.org/officeDocument/2006/relationships/customXml" Target="../ink/ink347.xml"/><Relationship Id="rId135" Type="http://schemas.openxmlformats.org/officeDocument/2006/relationships/customXml" Target="../ink/ink374.xml"/><Relationship Id="rId156" Type="http://schemas.openxmlformats.org/officeDocument/2006/relationships/image" Target="../media/image384.png"/><Relationship Id="rId177" Type="http://schemas.openxmlformats.org/officeDocument/2006/relationships/customXml" Target="../ink/ink395.xml"/><Relationship Id="rId198" Type="http://schemas.openxmlformats.org/officeDocument/2006/relationships/image" Target="../media/image405.png"/><Relationship Id="rId321" Type="http://schemas.openxmlformats.org/officeDocument/2006/relationships/customXml" Target="../ink/ink467.xml"/><Relationship Id="rId342" Type="http://schemas.openxmlformats.org/officeDocument/2006/relationships/image" Target="../media/image477.png"/><Relationship Id="rId363" Type="http://schemas.openxmlformats.org/officeDocument/2006/relationships/customXml" Target="../ink/ink488.xml"/><Relationship Id="rId384" Type="http://schemas.openxmlformats.org/officeDocument/2006/relationships/image" Target="../media/image498.png"/><Relationship Id="rId419" Type="http://schemas.openxmlformats.org/officeDocument/2006/relationships/customXml" Target="../ink/ink516.xml"/><Relationship Id="rId202" Type="http://schemas.openxmlformats.org/officeDocument/2006/relationships/image" Target="../media/image407.png"/><Relationship Id="rId223" Type="http://schemas.openxmlformats.org/officeDocument/2006/relationships/customXml" Target="../ink/ink418.xml"/><Relationship Id="rId244" Type="http://schemas.openxmlformats.org/officeDocument/2006/relationships/image" Target="../media/image428.png"/><Relationship Id="rId430" Type="http://schemas.openxmlformats.org/officeDocument/2006/relationships/image" Target="../media/image521.png"/><Relationship Id="rId18" Type="http://schemas.openxmlformats.org/officeDocument/2006/relationships/customXml" Target="../ink/ink315.xml"/><Relationship Id="rId39" Type="http://schemas.openxmlformats.org/officeDocument/2006/relationships/image" Target="../media/image326.png"/><Relationship Id="rId265" Type="http://schemas.openxmlformats.org/officeDocument/2006/relationships/customXml" Target="../ink/ink439.xml"/><Relationship Id="rId286" Type="http://schemas.openxmlformats.org/officeDocument/2006/relationships/image" Target="../media/image449.png"/><Relationship Id="rId451" Type="http://schemas.openxmlformats.org/officeDocument/2006/relationships/customXml" Target="../ink/ink532.xml"/><Relationship Id="rId472" Type="http://schemas.openxmlformats.org/officeDocument/2006/relationships/image" Target="../media/image542.png"/><Relationship Id="rId493" Type="http://schemas.openxmlformats.org/officeDocument/2006/relationships/customXml" Target="../ink/ink553.xml"/><Relationship Id="rId507" Type="http://schemas.openxmlformats.org/officeDocument/2006/relationships/customXml" Target="../ink/ink560.xml"/><Relationship Id="rId50" Type="http://schemas.openxmlformats.org/officeDocument/2006/relationships/image" Target="../media/image331.png"/><Relationship Id="rId104" Type="http://schemas.openxmlformats.org/officeDocument/2006/relationships/image" Target="../media/image358.png"/><Relationship Id="rId125" Type="http://schemas.openxmlformats.org/officeDocument/2006/relationships/customXml" Target="../ink/ink369.xml"/><Relationship Id="rId146" Type="http://schemas.openxmlformats.org/officeDocument/2006/relationships/image" Target="../media/image379.png"/><Relationship Id="rId167" Type="http://schemas.openxmlformats.org/officeDocument/2006/relationships/customXml" Target="../ink/ink390.xml"/><Relationship Id="rId188" Type="http://schemas.openxmlformats.org/officeDocument/2006/relationships/image" Target="../media/image400.png"/><Relationship Id="rId311" Type="http://schemas.openxmlformats.org/officeDocument/2006/relationships/customXml" Target="../ink/ink462.xml"/><Relationship Id="rId332" Type="http://schemas.openxmlformats.org/officeDocument/2006/relationships/image" Target="../media/image472.png"/><Relationship Id="rId353" Type="http://schemas.openxmlformats.org/officeDocument/2006/relationships/customXml" Target="../ink/ink483.xml"/><Relationship Id="rId374" Type="http://schemas.openxmlformats.org/officeDocument/2006/relationships/image" Target="../media/image493.png"/><Relationship Id="rId395" Type="http://schemas.openxmlformats.org/officeDocument/2006/relationships/customXml" Target="../ink/ink504.xml"/><Relationship Id="rId409" Type="http://schemas.openxmlformats.org/officeDocument/2006/relationships/customXml" Target="../ink/ink511.xml"/><Relationship Id="rId71" Type="http://schemas.openxmlformats.org/officeDocument/2006/relationships/customXml" Target="../ink/ink342.xml"/><Relationship Id="rId92" Type="http://schemas.openxmlformats.org/officeDocument/2006/relationships/image" Target="../media/image352.png"/><Relationship Id="rId213" Type="http://schemas.openxmlformats.org/officeDocument/2006/relationships/customXml" Target="../ink/ink413.xml"/><Relationship Id="rId234" Type="http://schemas.openxmlformats.org/officeDocument/2006/relationships/image" Target="../media/image423.png"/><Relationship Id="rId420" Type="http://schemas.openxmlformats.org/officeDocument/2006/relationships/image" Target="../media/image516.png"/><Relationship Id="rId2" Type="http://schemas.openxmlformats.org/officeDocument/2006/relationships/customXml" Target="../ink/ink307.xml"/><Relationship Id="rId29" Type="http://schemas.openxmlformats.org/officeDocument/2006/relationships/image" Target="../media/image321.png"/><Relationship Id="rId255" Type="http://schemas.openxmlformats.org/officeDocument/2006/relationships/customXml" Target="../ink/ink434.xml"/><Relationship Id="rId276" Type="http://schemas.openxmlformats.org/officeDocument/2006/relationships/image" Target="../media/image444.png"/><Relationship Id="rId297" Type="http://schemas.openxmlformats.org/officeDocument/2006/relationships/customXml" Target="../ink/ink455.xml"/><Relationship Id="rId441" Type="http://schemas.openxmlformats.org/officeDocument/2006/relationships/customXml" Target="../ink/ink527.xml"/><Relationship Id="rId462" Type="http://schemas.openxmlformats.org/officeDocument/2006/relationships/image" Target="../media/image537.png"/><Relationship Id="rId483" Type="http://schemas.openxmlformats.org/officeDocument/2006/relationships/customXml" Target="../ink/ink548.xml"/><Relationship Id="rId40" Type="http://schemas.openxmlformats.org/officeDocument/2006/relationships/customXml" Target="../ink/ink326.xml"/><Relationship Id="rId115" Type="http://schemas.openxmlformats.org/officeDocument/2006/relationships/customXml" Target="../ink/ink364.xml"/><Relationship Id="rId136" Type="http://schemas.openxmlformats.org/officeDocument/2006/relationships/image" Target="../media/image374.png"/><Relationship Id="rId157" Type="http://schemas.openxmlformats.org/officeDocument/2006/relationships/customXml" Target="../ink/ink385.xml"/><Relationship Id="rId178" Type="http://schemas.openxmlformats.org/officeDocument/2006/relationships/image" Target="../media/image395.png"/><Relationship Id="rId301" Type="http://schemas.openxmlformats.org/officeDocument/2006/relationships/customXml" Target="../ink/ink457.xml"/><Relationship Id="rId322" Type="http://schemas.openxmlformats.org/officeDocument/2006/relationships/image" Target="../media/image467.png"/><Relationship Id="rId343" Type="http://schemas.openxmlformats.org/officeDocument/2006/relationships/customXml" Target="../ink/ink478.xml"/><Relationship Id="rId364" Type="http://schemas.openxmlformats.org/officeDocument/2006/relationships/image" Target="../media/image488.png"/><Relationship Id="rId61" Type="http://schemas.openxmlformats.org/officeDocument/2006/relationships/customXml" Target="../ink/ink337.xml"/><Relationship Id="rId82" Type="http://schemas.openxmlformats.org/officeDocument/2006/relationships/image" Target="../media/image347.png"/><Relationship Id="rId199" Type="http://schemas.openxmlformats.org/officeDocument/2006/relationships/customXml" Target="../ink/ink406.xml"/><Relationship Id="rId203" Type="http://schemas.openxmlformats.org/officeDocument/2006/relationships/customXml" Target="../ink/ink408.xml"/><Relationship Id="rId385" Type="http://schemas.openxmlformats.org/officeDocument/2006/relationships/customXml" Target="../ink/ink499.xml"/><Relationship Id="rId19" Type="http://schemas.openxmlformats.org/officeDocument/2006/relationships/image" Target="../media/image316.png"/><Relationship Id="rId224" Type="http://schemas.openxmlformats.org/officeDocument/2006/relationships/image" Target="../media/image418.png"/><Relationship Id="rId245" Type="http://schemas.openxmlformats.org/officeDocument/2006/relationships/customXml" Target="../ink/ink429.xml"/><Relationship Id="rId266" Type="http://schemas.openxmlformats.org/officeDocument/2006/relationships/image" Target="../media/image439.png"/><Relationship Id="rId287" Type="http://schemas.openxmlformats.org/officeDocument/2006/relationships/customXml" Target="../ink/ink450.xml"/><Relationship Id="rId410" Type="http://schemas.openxmlformats.org/officeDocument/2006/relationships/image" Target="../media/image511.png"/><Relationship Id="rId431" Type="http://schemas.openxmlformats.org/officeDocument/2006/relationships/customXml" Target="../ink/ink522.xml"/><Relationship Id="rId452" Type="http://schemas.openxmlformats.org/officeDocument/2006/relationships/image" Target="../media/image532.png"/><Relationship Id="rId473" Type="http://schemas.openxmlformats.org/officeDocument/2006/relationships/customXml" Target="../ink/ink543.xml"/><Relationship Id="rId494" Type="http://schemas.openxmlformats.org/officeDocument/2006/relationships/image" Target="../media/image552.png"/><Relationship Id="rId508" Type="http://schemas.openxmlformats.org/officeDocument/2006/relationships/image" Target="../media/image559.png"/><Relationship Id="rId30" Type="http://schemas.openxmlformats.org/officeDocument/2006/relationships/customXml" Target="../ink/ink321.xml"/><Relationship Id="rId105" Type="http://schemas.openxmlformats.org/officeDocument/2006/relationships/customXml" Target="../ink/ink359.xml"/><Relationship Id="rId126" Type="http://schemas.openxmlformats.org/officeDocument/2006/relationships/image" Target="../media/image369.png"/><Relationship Id="rId147" Type="http://schemas.openxmlformats.org/officeDocument/2006/relationships/customXml" Target="../ink/ink380.xml"/><Relationship Id="rId168" Type="http://schemas.openxmlformats.org/officeDocument/2006/relationships/image" Target="../media/image390.png"/><Relationship Id="rId312" Type="http://schemas.openxmlformats.org/officeDocument/2006/relationships/image" Target="../media/image462.png"/><Relationship Id="rId333" Type="http://schemas.openxmlformats.org/officeDocument/2006/relationships/customXml" Target="../ink/ink473.xml"/><Relationship Id="rId354" Type="http://schemas.openxmlformats.org/officeDocument/2006/relationships/image" Target="../media/image483.png"/><Relationship Id="rId51" Type="http://schemas.openxmlformats.org/officeDocument/2006/relationships/customXml" Target="../ink/ink332.xml"/><Relationship Id="rId72" Type="http://schemas.openxmlformats.org/officeDocument/2006/relationships/image" Target="../media/image342.png"/><Relationship Id="rId93" Type="http://schemas.openxmlformats.org/officeDocument/2006/relationships/customXml" Target="../ink/ink353.xml"/><Relationship Id="rId189" Type="http://schemas.openxmlformats.org/officeDocument/2006/relationships/customXml" Target="../ink/ink401.xml"/><Relationship Id="rId375" Type="http://schemas.openxmlformats.org/officeDocument/2006/relationships/customXml" Target="../ink/ink494.xml"/><Relationship Id="rId396" Type="http://schemas.openxmlformats.org/officeDocument/2006/relationships/image" Target="../media/image504.png"/><Relationship Id="rId3" Type="http://schemas.openxmlformats.org/officeDocument/2006/relationships/image" Target="../media/image308.png"/><Relationship Id="rId214" Type="http://schemas.openxmlformats.org/officeDocument/2006/relationships/image" Target="../media/image413.png"/><Relationship Id="rId235" Type="http://schemas.openxmlformats.org/officeDocument/2006/relationships/customXml" Target="../ink/ink424.xml"/><Relationship Id="rId256" Type="http://schemas.openxmlformats.org/officeDocument/2006/relationships/image" Target="../media/image434.png"/><Relationship Id="rId277" Type="http://schemas.openxmlformats.org/officeDocument/2006/relationships/customXml" Target="../ink/ink445.xml"/><Relationship Id="rId298" Type="http://schemas.openxmlformats.org/officeDocument/2006/relationships/image" Target="../media/image455.png"/><Relationship Id="rId400" Type="http://schemas.openxmlformats.org/officeDocument/2006/relationships/image" Target="../media/image506.png"/><Relationship Id="rId421" Type="http://schemas.openxmlformats.org/officeDocument/2006/relationships/customXml" Target="../ink/ink517.xml"/><Relationship Id="rId442" Type="http://schemas.openxmlformats.org/officeDocument/2006/relationships/image" Target="../media/image527.png"/><Relationship Id="rId463" Type="http://schemas.openxmlformats.org/officeDocument/2006/relationships/customXml" Target="../ink/ink538.xml"/><Relationship Id="rId484" Type="http://schemas.openxmlformats.org/officeDocument/2006/relationships/image" Target="../media/image548.png"/><Relationship Id="rId116" Type="http://schemas.openxmlformats.org/officeDocument/2006/relationships/image" Target="../media/image364.png"/><Relationship Id="rId137" Type="http://schemas.openxmlformats.org/officeDocument/2006/relationships/customXml" Target="../ink/ink375.xml"/><Relationship Id="rId158" Type="http://schemas.openxmlformats.org/officeDocument/2006/relationships/image" Target="../media/image385.png"/><Relationship Id="rId302" Type="http://schemas.openxmlformats.org/officeDocument/2006/relationships/image" Target="../media/image457.png"/><Relationship Id="rId323" Type="http://schemas.openxmlformats.org/officeDocument/2006/relationships/customXml" Target="../ink/ink468.xml"/><Relationship Id="rId344" Type="http://schemas.openxmlformats.org/officeDocument/2006/relationships/image" Target="../media/image478.png"/><Relationship Id="rId20" Type="http://schemas.openxmlformats.org/officeDocument/2006/relationships/customXml" Target="../ink/ink316.xml"/><Relationship Id="rId41" Type="http://schemas.openxmlformats.org/officeDocument/2006/relationships/image" Target="../media/image327.png"/><Relationship Id="rId62" Type="http://schemas.openxmlformats.org/officeDocument/2006/relationships/image" Target="../media/image337.png"/><Relationship Id="rId83" Type="http://schemas.openxmlformats.org/officeDocument/2006/relationships/customXml" Target="../ink/ink348.xml"/><Relationship Id="rId179" Type="http://schemas.openxmlformats.org/officeDocument/2006/relationships/customXml" Target="../ink/ink396.xml"/><Relationship Id="rId365" Type="http://schemas.openxmlformats.org/officeDocument/2006/relationships/customXml" Target="../ink/ink489.xml"/><Relationship Id="rId386" Type="http://schemas.openxmlformats.org/officeDocument/2006/relationships/image" Target="../media/image499.png"/><Relationship Id="rId190" Type="http://schemas.openxmlformats.org/officeDocument/2006/relationships/image" Target="../media/image401.png"/><Relationship Id="rId204" Type="http://schemas.openxmlformats.org/officeDocument/2006/relationships/image" Target="../media/image408.png"/><Relationship Id="rId225" Type="http://schemas.openxmlformats.org/officeDocument/2006/relationships/customXml" Target="../ink/ink419.xml"/><Relationship Id="rId246" Type="http://schemas.openxmlformats.org/officeDocument/2006/relationships/image" Target="../media/image429.png"/><Relationship Id="rId267" Type="http://schemas.openxmlformats.org/officeDocument/2006/relationships/customXml" Target="../ink/ink440.xml"/><Relationship Id="rId288" Type="http://schemas.openxmlformats.org/officeDocument/2006/relationships/image" Target="../media/image450.png"/><Relationship Id="rId411" Type="http://schemas.openxmlformats.org/officeDocument/2006/relationships/customXml" Target="../ink/ink512.xml"/><Relationship Id="rId432" Type="http://schemas.openxmlformats.org/officeDocument/2006/relationships/image" Target="../media/image522.png"/><Relationship Id="rId453" Type="http://schemas.openxmlformats.org/officeDocument/2006/relationships/customXml" Target="../ink/ink533.xml"/><Relationship Id="rId474" Type="http://schemas.openxmlformats.org/officeDocument/2006/relationships/image" Target="../media/image543.png"/><Relationship Id="rId509" Type="http://schemas.openxmlformats.org/officeDocument/2006/relationships/customXml" Target="../ink/ink561.xml"/><Relationship Id="rId106" Type="http://schemas.openxmlformats.org/officeDocument/2006/relationships/image" Target="../media/image359.png"/><Relationship Id="rId127" Type="http://schemas.openxmlformats.org/officeDocument/2006/relationships/customXml" Target="../ink/ink370.xml"/><Relationship Id="rId313" Type="http://schemas.openxmlformats.org/officeDocument/2006/relationships/customXml" Target="../ink/ink463.xml"/><Relationship Id="rId495" Type="http://schemas.openxmlformats.org/officeDocument/2006/relationships/customXml" Target="../ink/ink554.xml"/><Relationship Id="rId10" Type="http://schemas.openxmlformats.org/officeDocument/2006/relationships/customXml" Target="../ink/ink311.xml"/><Relationship Id="rId31" Type="http://schemas.openxmlformats.org/officeDocument/2006/relationships/image" Target="../media/image322.png"/><Relationship Id="rId52" Type="http://schemas.openxmlformats.org/officeDocument/2006/relationships/image" Target="../media/image332.png"/><Relationship Id="rId73" Type="http://schemas.openxmlformats.org/officeDocument/2006/relationships/customXml" Target="../ink/ink343.xml"/><Relationship Id="rId94" Type="http://schemas.openxmlformats.org/officeDocument/2006/relationships/image" Target="../media/image353.png"/><Relationship Id="rId148" Type="http://schemas.openxmlformats.org/officeDocument/2006/relationships/image" Target="../media/image380.png"/><Relationship Id="rId169" Type="http://schemas.openxmlformats.org/officeDocument/2006/relationships/customXml" Target="../ink/ink391.xml"/><Relationship Id="rId334" Type="http://schemas.openxmlformats.org/officeDocument/2006/relationships/image" Target="../media/image473.png"/><Relationship Id="rId355" Type="http://schemas.openxmlformats.org/officeDocument/2006/relationships/customXml" Target="../ink/ink484.xml"/><Relationship Id="rId376" Type="http://schemas.openxmlformats.org/officeDocument/2006/relationships/image" Target="../media/image494.png"/><Relationship Id="rId397" Type="http://schemas.openxmlformats.org/officeDocument/2006/relationships/customXml" Target="../ink/ink505.xml"/><Relationship Id="rId4" Type="http://schemas.openxmlformats.org/officeDocument/2006/relationships/customXml" Target="../ink/ink308.xml"/><Relationship Id="rId180" Type="http://schemas.openxmlformats.org/officeDocument/2006/relationships/image" Target="../media/image396.png"/><Relationship Id="rId215" Type="http://schemas.openxmlformats.org/officeDocument/2006/relationships/customXml" Target="../ink/ink414.xml"/><Relationship Id="rId236" Type="http://schemas.openxmlformats.org/officeDocument/2006/relationships/image" Target="../media/image424.png"/><Relationship Id="rId257" Type="http://schemas.openxmlformats.org/officeDocument/2006/relationships/customXml" Target="../ink/ink435.xml"/><Relationship Id="rId278" Type="http://schemas.openxmlformats.org/officeDocument/2006/relationships/image" Target="../media/image445.png"/><Relationship Id="rId401" Type="http://schemas.openxmlformats.org/officeDocument/2006/relationships/customXml" Target="../ink/ink507.xml"/><Relationship Id="rId422" Type="http://schemas.openxmlformats.org/officeDocument/2006/relationships/image" Target="../media/image517.png"/><Relationship Id="rId443" Type="http://schemas.openxmlformats.org/officeDocument/2006/relationships/customXml" Target="../ink/ink528.xml"/><Relationship Id="rId464" Type="http://schemas.openxmlformats.org/officeDocument/2006/relationships/image" Target="../media/image538.png"/><Relationship Id="rId303" Type="http://schemas.openxmlformats.org/officeDocument/2006/relationships/customXml" Target="../ink/ink458.xml"/><Relationship Id="rId485" Type="http://schemas.openxmlformats.org/officeDocument/2006/relationships/customXml" Target="../ink/ink549.xml"/><Relationship Id="rId42" Type="http://schemas.openxmlformats.org/officeDocument/2006/relationships/customXml" Target="../ink/ink327.xml"/><Relationship Id="rId84" Type="http://schemas.openxmlformats.org/officeDocument/2006/relationships/image" Target="../media/image348.png"/><Relationship Id="rId138" Type="http://schemas.openxmlformats.org/officeDocument/2006/relationships/image" Target="../media/image375.png"/><Relationship Id="rId345" Type="http://schemas.openxmlformats.org/officeDocument/2006/relationships/customXml" Target="../ink/ink479.xml"/><Relationship Id="rId387" Type="http://schemas.openxmlformats.org/officeDocument/2006/relationships/customXml" Target="../ink/ink500.xml"/><Relationship Id="rId510" Type="http://schemas.openxmlformats.org/officeDocument/2006/relationships/image" Target="../media/image560.png"/><Relationship Id="rId191" Type="http://schemas.openxmlformats.org/officeDocument/2006/relationships/customXml" Target="../ink/ink402.xml"/><Relationship Id="rId205" Type="http://schemas.openxmlformats.org/officeDocument/2006/relationships/customXml" Target="../ink/ink409.xml"/><Relationship Id="rId247" Type="http://schemas.openxmlformats.org/officeDocument/2006/relationships/customXml" Target="../ink/ink430.xml"/><Relationship Id="rId412" Type="http://schemas.openxmlformats.org/officeDocument/2006/relationships/image" Target="../media/image512.png"/><Relationship Id="rId107" Type="http://schemas.openxmlformats.org/officeDocument/2006/relationships/customXml" Target="../ink/ink360.xml"/><Relationship Id="rId289" Type="http://schemas.openxmlformats.org/officeDocument/2006/relationships/customXml" Target="../ink/ink451.xml"/><Relationship Id="rId454" Type="http://schemas.openxmlformats.org/officeDocument/2006/relationships/image" Target="../media/image533.png"/><Relationship Id="rId496" Type="http://schemas.openxmlformats.org/officeDocument/2006/relationships/image" Target="../media/image553.png"/><Relationship Id="rId11" Type="http://schemas.openxmlformats.org/officeDocument/2006/relationships/image" Target="../media/image312.png"/><Relationship Id="rId53" Type="http://schemas.openxmlformats.org/officeDocument/2006/relationships/customXml" Target="../ink/ink333.xml"/><Relationship Id="rId149" Type="http://schemas.openxmlformats.org/officeDocument/2006/relationships/customXml" Target="../ink/ink381.xml"/><Relationship Id="rId314" Type="http://schemas.openxmlformats.org/officeDocument/2006/relationships/image" Target="../media/image463.png"/><Relationship Id="rId356" Type="http://schemas.openxmlformats.org/officeDocument/2006/relationships/image" Target="../media/image484.png"/><Relationship Id="rId398" Type="http://schemas.openxmlformats.org/officeDocument/2006/relationships/image" Target="../media/image505.png"/><Relationship Id="rId95" Type="http://schemas.openxmlformats.org/officeDocument/2006/relationships/customXml" Target="../ink/ink354.xml"/><Relationship Id="rId160" Type="http://schemas.openxmlformats.org/officeDocument/2006/relationships/image" Target="../media/image386.png"/><Relationship Id="rId216" Type="http://schemas.openxmlformats.org/officeDocument/2006/relationships/image" Target="../media/image414.png"/><Relationship Id="rId423" Type="http://schemas.openxmlformats.org/officeDocument/2006/relationships/customXml" Target="../ink/ink518.xml"/><Relationship Id="rId258" Type="http://schemas.openxmlformats.org/officeDocument/2006/relationships/image" Target="../media/image435.png"/><Relationship Id="rId465" Type="http://schemas.openxmlformats.org/officeDocument/2006/relationships/customXml" Target="../ink/ink539.xml"/><Relationship Id="rId22" Type="http://schemas.openxmlformats.org/officeDocument/2006/relationships/customXml" Target="../ink/ink317.xml"/><Relationship Id="rId64" Type="http://schemas.openxmlformats.org/officeDocument/2006/relationships/image" Target="../media/image338.png"/><Relationship Id="rId118" Type="http://schemas.openxmlformats.org/officeDocument/2006/relationships/image" Target="../media/image365.png"/><Relationship Id="rId325" Type="http://schemas.openxmlformats.org/officeDocument/2006/relationships/customXml" Target="../ink/ink469.xml"/><Relationship Id="rId367" Type="http://schemas.openxmlformats.org/officeDocument/2006/relationships/customXml" Target="../ink/ink490.xml"/><Relationship Id="rId171" Type="http://schemas.openxmlformats.org/officeDocument/2006/relationships/customXml" Target="../ink/ink392.xml"/><Relationship Id="rId227" Type="http://schemas.openxmlformats.org/officeDocument/2006/relationships/customXml" Target="../ink/ink420.xml"/><Relationship Id="rId269" Type="http://schemas.openxmlformats.org/officeDocument/2006/relationships/customXml" Target="../ink/ink441.xml"/><Relationship Id="rId434" Type="http://schemas.openxmlformats.org/officeDocument/2006/relationships/image" Target="../media/image523.png"/><Relationship Id="rId476" Type="http://schemas.openxmlformats.org/officeDocument/2006/relationships/image" Target="../media/image544.png"/><Relationship Id="rId33" Type="http://schemas.openxmlformats.org/officeDocument/2006/relationships/image" Target="../media/image323.png"/><Relationship Id="rId129" Type="http://schemas.openxmlformats.org/officeDocument/2006/relationships/customXml" Target="../ink/ink371.xml"/><Relationship Id="rId280" Type="http://schemas.openxmlformats.org/officeDocument/2006/relationships/image" Target="../media/image446.png"/><Relationship Id="rId336" Type="http://schemas.openxmlformats.org/officeDocument/2006/relationships/image" Target="../media/image474.png"/><Relationship Id="rId501" Type="http://schemas.openxmlformats.org/officeDocument/2006/relationships/customXml" Target="../ink/ink557.xml"/><Relationship Id="rId75" Type="http://schemas.openxmlformats.org/officeDocument/2006/relationships/customXml" Target="../ink/ink344.xml"/><Relationship Id="rId140" Type="http://schemas.openxmlformats.org/officeDocument/2006/relationships/image" Target="../media/image376.png"/><Relationship Id="rId182" Type="http://schemas.openxmlformats.org/officeDocument/2006/relationships/image" Target="../media/image397.png"/><Relationship Id="rId378" Type="http://schemas.openxmlformats.org/officeDocument/2006/relationships/image" Target="../media/image495.png"/><Relationship Id="rId403" Type="http://schemas.openxmlformats.org/officeDocument/2006/relationships/customXml" Target="../ink/ink508.xml"/><Relationship Id="rId6" Type="http://schemas.openxmlformats.org/officeDocument/2006/relationships/customXml" Target="../ink/ink309.xml"/><Relationship Id="rId238" Type="http://schemas.openxmlformats.org/officeDocument/2006/relationships/image" Target="../media/image425.png"/><Relationship Id="rId445" Type="http://schemas.openxmlformats.org/officeDocument/2006/relationships/customXml" Target="../ink/ink529.xml"/><Relationship Id="rId487" Type="http://schemas.openxmlformats.org/officeDocument/2006/relationships/customXml" Target="../ink/ink550.xml"/><Relationship Id="rId291" Type="http://schemas.openxmlformats.org/officeDocument/2006/relationships/customXml" Target="../ink/ink452.xml"/><Relationship Id="rId305" Type="http://schemas.openxmlformats.org/officeDocument/2006/relationships/customXml" Target="../ink/ink459.xml"/><Relationship Id="rId347" Type="http://schemas.openxmlformats.org/officeDocument/2006/relationships/customXml" Target="../ink/ink480.xml"/><Relationship Id="rId512" Type="http://schemas.openxmlformats.org/officeDocument/2006/relationships/image" Target="../media/image561.png"/><Relationship Id="rId44" Type="http://schemas.openxmlformats.org/officeDocument/2006/relationships/customXml" Target="../ink/ink328.xml"/><Relationship Id="rId86" Type="http://schemas.openxmlformats.org/officeDocument/2006/relationships/image" Target="../media/image349.png"/><Relationship Id="rId151" Type="http://schemas.openxmlformats.org/officeDocument/2006/relationships/customXml" Target="../ink/ink382.xml"/><Relationship Id="rId389" Type="http://schemas.openxmlformats.org/officeDocument/2006/relationships/customXml" Target="../ink/ink501.xml"/><Relationship Id="rId193" Type="http://schemas.openxmlformats.org/officeDocument/2006/relationships/customXml" Target="../ink/ink403.xml"/><Relationship Id="rId207" Type="http://schemas.openxmlformats.org/officeDocument/2006/relationships/customXml" Target="../ink/ink410.xml"/><Relationship Id="rId249" Type="http://schemas.openxmlformats.org/officeDocument/2006/relationships/customXml" Target="../ink/ink431.xml"/><Relationship Id="rId414" Type="http://schemas.openxmlformats.org/officeDocument/2006/relationships/image" Target="../media/image513.png"/><Relationship Id="rId456" Type="http://schemas.openxmlformats.org/officeDocument/2006/relationships/image" Target="../media/image534.png"/><Relationship Id="rId498" Type="http://schemas.openxmlformats.org/officeDocument/2006/relationships/image" Target="../media/image554.png"/><Relationship Id="rId13" Type="http://schemas.openxmlformats.org/officeDocument/2006/relationships/image" Target="../media/image313.png"/><Relationship Id="rId109" Type="http://schemas.openxmlformats.org/officeDocument/2006/relationships/customXml" Target="../ink/ink361.xml"/><Relationship Id="rId260" Type="http://schemas.openxmlformats.org/officeDocument/2006/relationships/image" Target="../media/image436.png"/><Relationship Id="rId316" Type="http://schemas.openxmlformats.org/officeDocument/2006/relationships/image" Target="../media/image464.png"/><Relationship Id="rId55" Type="http://schemas.openxmlformats.org/officeDocument/2006/relationships/customXml" Target="../ink/ink334.xml"/><Relationship Id="rId97" Type="http://schemas.openxmlformats.org/officeDocument/2006/relationships/customXml" Target="../ink/ink355.xml"/><Relationship Id="rId120" Type="http://schemas.openxmlformats.org/officeDocument/2006/relationships/image" Target="../media/image366.png"/><Relationship Id="rId358" Type="http://schemas.openxmlformats.org/officeDocument/2006/relationships/image" Target="../media/image485.png"/><Relationship Id="rId162" Type="http://schemas.openxmlformats.org/officeDocument/2006/relationships/image" Target="../media/image387.png"/><Relationship Id="rId218" Type="http://schemas.openxmlformats.org/officeDocument/2006/relationships/image" Target="../media/image415.png"/><Relationship Id="rId425" Type="http://schemas.openxmlformats.org/officeDocument/2006/relationships/customXml" Target="../ink/ink519.xml"/><Relationship Id="rId467" Type="http://schemas.openxmlformats.org/officeDocument/2006/relationships/customXml" Target="../ink/ink540.xml"/><Relationship Id="rId271" Type="http://schemas.openxmlformats.org/officeDocument/2006/relationships/customXml" Target="../ink/ink442.xml"/><Relationship Id="rId24" Type="http://schemas.openxmlformats.org/officeDocument/2006/relationships/customXml" Target="../ink/ink318.xml"/><Relationship Id="rId66" Type="http://schemas.openxmlformats.org/officeDocument/2006/relationships/image" Target="../media/image339.png"/><Relationship Id="rId131" Type="http://schemas.openxmlformats.org/officeDocument/2006/relationships/customXml" Target="../ink/ink372.xml"/><Relationship Id="rId327" Type="http://schemas.openxmlformats.org/officeDocument/2006/relationships/customXml" Target="../ink/ink470.xml"/><Relationship Id="rId369" Type="http://schemas.openxmlformats.org/officeDocument/2006/relationships/customXml" Target="../ink/ink491.xml"/><Relationship Id="rId173" Type="http://schemas.openxmlformats.org/officeDocument/2006/relationships/customXml" Target="../ink/ink393.xml"/><Relationship Id="rId229" Type="http://schemas.openxmlformats.org/officeDocument/2006/relationships/customXml" Target="../ink/ink421.xml"/><Relationship Id="rId380" Type="http://schemas.openxmlformats.org/officeDocument/2006/relationships/image" Target="../media/image496.png"/><Relationship Id="rId436" Type="http://schemas.openxmlformats.org/officeDocument/2006/relationships/image" Target="../media/image524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560.png"/><Relationship Id="rId299" Type="http://schemas.openxmlformats.org/officeDocument/2006/relationships/image" Target="../media/image647.png"/><Relationship Id="rId303" Type="http://schemas.openxmlformats.org/officeDocument/2006/relationships/image" Target="../media/image649.png"/><Relationship Id="rId21" Type="http://schemas.openxmlformats.org/officeDocument/2006/relationships/image" Target="../media/image495.png"/><Relationship Id="rId42" Type="http://schemas.openxmlformats.org/officeDocument/2006/relationships/customXml" Target="../ink/ink584.xml"/><Relationship Id="rId63" Type="http://schemas.openxmlformats.org/officeDocument/2006/relationships/image" Target="../media/image516.png"/><Relationship Id="rId84" Type="http://schemas.openxmlformats.org/officeDocument/2006/relationships/customXml" Target="../ink/ink605.xml"/><Relationship Id="rId138" Type="http://schemas.openxmlformats.org/officeDocument/2006/relationships/customXml" Target="../ink/ink632.xml"/><Relationship Id="rId159" Type="http://schemas.openxmlformats.org/officeDocument/2006/relationships/image" Target="../media/image577.png"/><Relationship Id="rId324" Type="http://schemas.openxmlformats.org/officeDocument/2006/relationships/customXml" Target="../ink/ink725.xml"/><Relationship Id="rId345" Type="http://schemas.openxmlformats.org/officeDocument/2006/relationships/image" Target="../media/image670.png"/><Relationship Id="rId170" Type="http://schemas.openxmlformats.org/officeDocument/2006/relationships/customXml" Target="../ink/ink648.xml"/><Relationship Id="rId191" Type="http://schemas.openxmlformats.org/officeDocument/2006/relationships/image" Target="../media/image593.png"/><Relationship Id="rId205" Type="http://schemas.openxmlformats.org/officeDocument/2006/relationships/image" Target="../media/image600.png"/><Relationship Id="rId226" Type="http://schemas.openxmlformats.org/officeDocument/2006/relationships/customXml" Target="../ink/ink676.xml"/><Relationship Id="rId247" Type="http://schemas.openxmlformats.org/officeDocument/2006/relationships/image" Target="../media/image621.png"/><Relationship Id="rId107" Type="http://schemas.openxmlformats.org/officeDocument/2006/relationships/image" Target="../media/image5510.png"/><Relationship Id="rId268" Type="http://schemas.openxmlformats.org/officeDocument/2006/relationships/customXml" Target="../ink/ink697.xml"/><Relationship Id="rId289" Type="http://schemas.openxmlformats.org/officeDocument/2006/relationships/image" Target="../media/image642.png"/><Relationship Id="rId11" Type="http://schemas.openxmlformats.org/officeDocument/2006/relationships/image" Target="../media/image490.png"/><Relationship Id="rId32" Type="http://schemas.openxmlformats.org/officeDocument/2006/relationships/customXml" Target="../ink/ink579.xml"/><Relationship Id="rId53" Type="http://schemas.openxmlformats.org/officeDocument/2006/relationships/image" Target="../media/image511.png"/><Relationship Id="rId74" Type="http://schemas.openxmlformats.org/officeDocument/2006/relationships/customXml" Target="../ink/ink600.xml"/><Relationship Id="rId128" Type="http://schemas.openxmlformats.org/officeDocument/2006/relationships/customXml" Target="../ink/ink627.xml"/><Relationship Id="rId149" Type="http://schemas.openxmlformats.org/officeDocument/2006/relationships/image" Target="../media/image572.png"/><Relationship Id="rId314" Type="http://schemas.openxmlformats.org/officeDocument/2006/relationships/customXml" Target="../ink/ink720.xml"/><Relationship Id="rId335" Type="http://schemas.openxmlformats.org/officeDocument/2006/relationships/image" Target="../media/image665.png"/><Relationship Id="rId356" Type="http://schemas.openxmlformats.org/officeDocument/2006/relationships/customXml" Target="../ink/ink741.xml"/><Relationship Id="rId5" Type="http://schemas.openxmlformats.org/officeDocument/2006/relationships/image" Target="../media/image487.png"/><Relationship Id="rId95" Type="http://schemas.openxmlformats.org/officeDocument/2006/relationships/image" Target="../media/image532.png"/><Relationship Id="rId160" Type="http://schemas.openxmlformats.org/officeDocument/2006/relationships/customXml" Target="../ink/ink643.xml"/><Relationship Id="rId181" Type="http://schemas.openxmlformats.org/officeDocument/2006/relationships/image" Target="../media/image588.png"/><Relationship Id="rId216" Type="http://schemas.openxmlformats.org/officeDocument/2006/relationships/customXml" Target="../ink/ink671.xml"/><Relationship Id="rId237" Type="http://schemas.openxmlformats.org/officeDocument/2006/relationships/image" Target="../media/image616.png"/><Relationship Id="rId258" Type="http://schemas.openxmlformats.org/officeDocument/2006/relationships/customXml" Target="../ink/ink692.xml"/><Relationship Id="rId279" Type="http://schemas.openxmlformats.org/officeDocument/2006/relationships/image" Target="../media/image637.png"/><Relationship Id="rId22" Type="http://schemas.openxmlformats.org/officeDocument/2006/relationships/customXml" Target="../ink/ink574.xml"/><Relationship Id="rId43" Type="http://schemas.openxmlformats.org/officeDocument/2006/relationships/image" Target="../media/image506.png"/><Relationship Id="rId64" Type="http://schemas.openxmlformats.org/officeDocument/2006/relationships/customXml" Target="../ink/ink595.xml"/><Relationship Id="rId118" Type="http://schemas.openxmlformats.org/officeDocument/2006/relationships/customXml" Target="../ink/ink622.xml"/><Relationship Id="rId139" Type="http://schemas.openxmlformats.org/officeDocument/2006/relationships/image" Target="../media/image567.png"/><Relationship Id="rId290" Type="http://schemas.openxmlformats.org/officeDocument/2006/relationships/customXml" Target="../ink/ink708.xml"/><Relationship Id="rId304" Type="http://schemas.openxmlformats.org/officeDocument/2006/relationships/customXml" Target="../ink/ink715.xml"/><Relationship Id="rId325" Type="http://schemas.openxmlformats.org/officeDocument/2006/relationships/image" Target="../media/image660.png"/><Relationship Id="rId346" Type="http://schemas.openxmlformats.org/officeDocument/2006/relationships/customXml" Target="../ink/ink736.xml"/><Relationship Id="rId85" Type="http://schemas.openxmlformats.org/officeDocument/2006/relationships/image" Target="../media/image527.png"/><Relationship Id="rId150" Type="http://schemas.openxmlformats.org/officeDocument/2006/relationships/customXml" Target="../ink/ink638.xml"/><Relationship Id="rId171" Type="http://schemas.openxmlformats.org/officeDocument/2006/relationships/image" Target="../media/image583.png"/><Relationship Id="rId192" Type="http://schemas.openxmlformats.org/officeDocument/2006/relationships/customXml" Target="../ink/ink659.xml"/><Relationship Id="rId206" Type="http://schemas.openxmlformats.org/officeDocument/2006/relationships/customXml" Target="../ink/ink666.xml"/><Relationship Id="rId227" Type="http://schemas.openxmlformats.org/officeDocument/2006/relationships/image" Target="../media/image611.png"/><Relationship Id="rId248" Type="http://schemas.openxmlformats.org/officeDocument/2006/relationships/customXml" Target="../ink/ink687.xml"/><Relationship Id="rId269" Type="http://schemas.openxmlformats.org/officeDocument/2006/relationships/image" Target="../media/image632.png"/><Relationship Id="rId12" Type="http://schemas.openxmlformats.org/officeDocument/2006/relationships/customXml" Target="../ink/ink569.xml"/><Relationship Id="rId33" Type="http://schemas.openxmlformats.org/officeDocument/2006/relationships/image" Target="../media/image501.png"/><Relationship Id="rId108" Type="http://schemas.openxmlformats.org/officeDocument/2006/relationships/customXml" Target="../ink/ink617.xml"/><Relationship Id="rId129" Type="http://schemas.openxmlformats.org/officeDocument/2006/relationships/image" Target="../media/image5620.png"/><Relationship Id="rId280" Type="http://schemas.openxmlformats.org/officeDocument/2006/relationships/customXml" Target="../ink/ink703.xml"/><Relationship Id="rId315" Type="http://schemas.openxmlformats.org/officeDocument/2006/relationships/image" Target="../media/image655.png"/><Relationship Id="rId336" Type="http://schemas.openxmlformats.org/officeDocument/2006/relationships/customXml" Target="../ink/ink731.xml"/><Relationship Id="rId357" Type="http://schemas.openxmlformats.org/officeDocument/2006/relationships/image" Target="../media/image676.png"/><Relationship Id="rId54" Type="http://schemas.openxmlformats.org/officeDocument/2006/relationships/customXml" Target="../ink/ink590.xml"/><Relationship Id="rId75" Type="http://schemas.openxmlformats.org/officeDocument/2006/relationships/image" Target="../media/image522.png"/><Relationship Id="rId96" Type="http://schemas.openxmlformats.org/officeDocument/2006/relationships/customXml" Target="../ink/ink611.xml"/><Relationship Id="rId140" Type="http://schemas.openxmlformats.org/officeDocument/2006/relationships/customXml" Target="../ink/ink633.xml"/><Relationship Id="rId161" Type="http://schemas.openxmlformats.org/officeDocument/2006/relationships/image" Target="../media/image578.png"/><Relationship Id="rId182" Type="http://schemas.openxmlformats.org/officeDocument/2006/relationships/customXml" Target="../ink/ink654.xml"/><Relationship Id="rId217" Type="http://schemas.openxmlformats.org/officeDocument/2006/relationships/image" Target="../media/image606.png"/><Relationship Id="rId6" Type="http://schemas.openxmlformats.org/officeDocument/2006/relationships/customXml" Target="../ink/ink566.xml"/><Relationship Id="rId238" Type="http://schemas.openxmlformats.org/officeDocument/2006/relationships/customXml" Target="../ink/ink682.xml"/><Relationship Id="rId259" Type="http://schemas.openxmlformats.org/officeDocument/2006/relationships/image" Target="../media/image627.png"/><Relationship Id="rId23" Type="http://schemas.openxmlformats.org/officeDocument/2006/relationships/image" Target="../media/image496.png"/><Relationship Id="rId119" Type="http://schemas.openxmlformats.org/officeDocument/2006/relationships/image" Target="../media/image5570.png"/><Relationship Id="rId270" Type="http://schemas.openxmlformats.org/officeDocument/2006/relationships/customXml" Target="../ink/ink698.xml"/><Relationship Id="rId291" Type="http://schemas.openxmlformats.org/officeDocument/2006/relationships/image" Target="../media/image643.png"/><Relationship Id="rId305" Type="http://schemas.openxmlformats.org/officeDocument/2006/relationships/image" Target="../media/image650.png"/><Relationship Id="rId326" Type="http://schemas.openxmlformats.org/officeDocument/2006/relationships/customXml" Target="../ink/ink726.xml"/><Relationship Id="rId347" Type="http://schemas.openxmlformats.org/officeDocument/2006/relationships/image" Target="../media/image671.png"/><Relationship Id="rId44" Type="http://schemas.openxmlformats.org/officeDocument/2006/relationships/customXml" Target="../ink/ink585.xml"/><Relationship Id="rId65" Type="http://schemas.openxmlformats.org/officeDocument/2006/relationships/image" Target="../media/image517.png"/><Relationship Id="rId86" Type="http://schemas.openxmlformats.org/officeDocument/2006/relationships/customXml" Target="../ink/ink606.xml"/><Relationship Id="rId130" Type="http://schemas.openxmlformats.org/officeDocument/2006/relationships/customXml" Target="../ink/ink628.xml"/><Relationship Id="rId151" Type="http://schemas.openxmlformats.org/officeDocument/2006/relationships/image" Target="../media/image573.png"/><Relationship Id="rId172" Type="http://schemas.openxmlformats.org/officeDocument/2006/relationships/customXml" Target="../ink/ink649.xml"/><Relationship Id="rId193" Type="http://schemas.openxmlformats.org/officeDocument/2006/relationships/image" Target="../media/image594.png"/><Relationship Id="rId207" Type="http://schemas.openxmlformats.org/officeDocument/2006/relationships/image" Target="../media/image601.png"/><Relationship Id="rId228" Type="http://schemas.openxmlformats.org/officeDocument/2006/relationships/customXml" Target="../ink/ink677.xml"/><Relationship Id="rId249" Type="http://schemas.openxmlformats.org/officeDocument/2006/relationships/image" Target="../media/image622.png"/><Relationship Id="rId13" Type="http://schemas.openxmlformats.org/officeDocument/2006/relationships/image" Target="../media/image491.png"/><Relationship Id="rId109" Type="http://schemas.openxmlformats.org/officeDocument/2006/relationships/image" Target="../media/image5520.png"/><Relationship Id="rId260" Type="http://schemas.openxmlformats.org/officeDocument/2006/relationships/customXml" Target="../ink/ink693.xml"/><Relationship Id="rId281" Type="http://schemas.openxmlformats.org/officeDocument/2006/relationships/image" Target="../media/image638.png"/><Relationship Id="rId316" Type="http://schemas.openxmlformats.org/officeDocument/2006/relationships/customXml" Target="../ink/ink721.xml"/><Relationship Id="rId337" Type="http://schemas.openxmlformats.org/officeDocument/2006/relationships/image" Target="../media/image666.png"/><Relationship Id="rId34" Type="http://schemas.openxmlformats.org/officeDocument/2006/relationships/customXml" Target="../ink/ink580.xml"/><Relationship Id="rId55" Type="http://schemas.openxmlformats.org/officeDocument/2006/relationships/image" Target="../media/image512.png"/><Relationship Id="rId76" Type="http://schemas.openxmlformats.org/officeDocument/2006/relationships/customXml" Target="../ink/ink601.xml"/><Relationship Id="rId97" Type="http://schemas.openxmlformats.org/officeDocument/2006/relationships/image" Target="../media/image533.png"/><Relationship Id="rId120" Type="http://schemas.openxmlformats.org/officeDocument/2006/relationships/customXml" Target="../ink/ink623.xml"/><Relationship Id="rId141" Type="http://schemas.openxmlformats.org/officeDocument/2006/relationships/image" Target="../media/image568.png"/><Relationship Id="rId358" Type="http://schemas.openxmlformats.org/officeDocument/2006/relationships/customXml" Target="../ink/ink742.xml"/><Relationship Id="rId7" Type="http://schemas.openxmlformats.org/officeDocument/2006/relationships/image" Target="../media/image488.png"/><Relationship Id="rId162" Type="http://schemas.openxmlformats.org/officeDocument/2006/relationships/customXml" Target="../ink/ink644.xml"/><Relationship Id="rId183" Type="http://schemas.openxmlformats.org/officeDocument/2006/relationships/image" Target="../media/image589.png"/><Relationship Id="rId218" Type="http://schemas.openxmlformats.org/officeDocument/2006/relationships/customXml" Target="../ink/ink672.xml"/><Relationship Id="rId239" Type="http://schemas.openxmlformats.org/officeDocument/2006/relationships/image" Target="../media/image617.png"/><Relationship Id="rId250" Type="http://schemas.openxmlformats.org/officeDocument/2006/relationships/customXml" Target="../ink/ink688.xml"/><Relationship Id="rId271" Type="http://schemas.openxmlformats.org/officeDocument/2006/relationships/image" Target="../media/image633.png"/><Relationship Id="rId292" Type="http://schemas.openxmlformats.org/officeDocument/2006/relationships/customXml" Target="../ink/ink709.xml"/><Relationship Id="rId306" Type="http://schemas.openxmlformats.org/officeDocument/2006/relationships/customXml" Target="../ink/ink716.xml"/><Relationship Id="rId24" Type="http://schemas.openxmlformats.org/officeDocument/2006/relationships/customXml" Target="../ink/ink575.xml"/><Relationship Id="rId45" Type="http://schemas.openxmlformats.org/officeDocument/2006/relationships/image" Target="../media/image507.png"/><Relationship Id="rId66" Type="http://schemas.openxmlformats.org/officeDocument/2006/relationships/customXml" Target="../ink/ink596.xml"/><Relationship Id="rId87" Type="http://schemas.openxmlformats.org/officeDocument/2006/relationships/image" Target="../media/image528.png"/><Relationship Id="rId110" Type="http://schemas.openxmlformats.org/officeDocument/2006/relationships/customXml" Target="../ink/ink618.xml"/><Relationship Id="rId131" Type="http://schemas.openxmlformats.org/officeDocument/2006/relationships/image" Target="../media/image563.png"/><Relationship Id="rId327" Type="http://schemas.openxmlformats.org/officeDocument/2006/relationships/image" Target="../media/image661.png"/><Relationship Id="rId348" Type="http://schemas.openxmlformats.org/officeDocument/2006/relationships/customXml" Target="../ink/ink737.xml"/><Relationship Id="rId152" Type="http://schemas.openxmlformats.org/officeDocument/2006/relationships/customXml" Target="../ink/ink639.xml"/><Relationship Id="rId173" Type="http://schemas.openxmlformats.org/officeDocument/2006/relationships/image" Target="../media/image584.png"/><Relationship Id="rId194" Type="http://schemas.openxmlformats.org/officeDocument/2006/relationships/customXml" Target="../ink/ink660.xml"/><Relationship Id="rId208" Type="http://schemas.openxmlformats.org/officeDocument/2006/relationships/customXml" Target="../ink/ink667.xml"/><Relationship Id="rId229" Type="http://schemas.openxmlformats.org/officeDocument/2006/relationships/image" Target="../media/image612.png"/><Relationship Id="rId240" Type="http://schemas.openxmlformats.org/officeDocument/2006/relationships/customXml" Target="../ink/ink683.xml"/><Relationship Id="rId261" Type="http://schemas.openxmlformats.org/officeDocument/2006/relationships/image" Target="../media/image628.png"/><Relationship Id="rId14" Type="http://schemas.openxmlformats.org/officeDocument/2006/relationships/customXml" Target="../ink/ink570.xml"/><Relationship Id="rId35" Type="http://schemas.openxmlformats.org/officeDocument/2006/relationships/image" Target="../media/image502.png"/><Relationship Id="rId56" Type="http://schemas.openxmlformats.org/officeDocument/2006/relationships/customXml" Target="../ink/ink591.xml"/><Relationship Id="rId77" Type="http://schemas.openxmlformats.org/officeDocument/2006/relationships/image" Target="../media/image523.png"/><Relationship Id="rId100" Type="http://schemas.openxmlformats.org/officeDocument/2006/relationships/customXml" Target="../ink/ink613.xml"/><Relationship Id="rId282" Type="http://schemas.openxmlformats.org/officeDocument/2006/relationships/customXml" Target="../ink/ink704.xml"/><Relationship Id="rId317" Type="http://schemas.openxmlformats.org/officeDocument/2006/relationships/image" Target="../media/image656.png"/><Relationship Id="rId338" Type="http://schemas.openxmlformats.org/officeDocument/2006/relationships/customXml" Target="../ink/ink732.xml"/><Relationship Id="rId359" Type="http://schemas.openxmlformats.org/officeDocument/2006/relationships/image" Target="../media/image677.png"/><Relationship Id="rId8" Type="http://schemas.openxmlformats.org/officeDocument/2006/relationships/customXml" Target="../ink/ink567.xml"/><Relationship Id="rId98" Type="http://schemas.openxmlformats.org/officeDocument/2006/relationships/customXml" Target="../ink/ink612.xml"/><Relationship Id="rId121" Type="http://schemas.openxmlformats.org/officeDocument/2006/relationships/image" Target="../media/image5580.png"/><Relationship Id="rId142" Type="http://schemas.openxmlformats.org/officeDocument/2006/relationships/customXml" Target="../ink/ink634.xml"/><Relationship Id="rId163" Type="http://schemas.openxmlformats.org/officeDocument/2006/relationships/image" Target="../media/image579.png"/><Relationship Id="rId184" Type="http://schemas.openxmlformats.org/officeDocument/2006/relationships/customXml" Target="../ink/ink655.xml"/><Relationship Id="rId219" Type="http://schemas.openxmlformats.org/officeDocument/2006/relationships/image" Target="../media/image607.png"/><Relationship Id="rId230" Type="http://schemas.openxmlformats.org/officeDocument/2006/relationships/customXml" Target="../ink/ink678.xml"/><Relationship Id="rId251" Type="http://schemas.openxmlformats.org/officeDocument/2006/relationships/image" Target="../media/image623.png"/><Relationship Id="rId25" Type="http://schemas.openxmlformats.org/officeDocument/2006/relationships/image" Target="../media/image497.png"/><Relationship Id="rId46" Type="http://schemas.openxmlformats.org/officeDocument/2006/relationships/customXml" Target="../ink/ink586.xml"/><Relationship Id="rId67" Type="http://schemas.openxmlformats.org/officeDocument/2006/relationships/image" Target="../media/image518.png"/><Relationship Id="rId272" Type="http://schemas.openxmlformats.org/officeDocument/2006/relationships/customXml" Target="../ink/ink699.xml"/><Relationship Id="rId293" Type="http://schemas.openxmlformats.org/officeDocument/2006/relationships/image" Target="../media/image644.png"/><Relationship Id="rId307" Type="http://schemas.openxmlformats.org/officeDocument/2006/relationships/image" Target="../media/image651.png"/><Relationship Id="rId328" Type="http://schemas.openxmlformats.org/officeDocument/2006/relationships/customXml" Target="../ink/ink727.xml"/><Relationship Id="rId349" Type="http://schemas.openxmlformats.org/officeDocument/2006/relationships/image" Target="../media/image672.png"/><Relationship Id="rId88" Type="http://schemas.openxmlformats.org/officeDocument/2006/relationships/customXml" Target="../ink/ink607.xml"/><Relationship Id="rId111" Type="http://schemas.openxmlformats.org/officeDocument/2006/relationships/image" Target="../media/image5530.png"/><Relationship Id="rId132" Type="http://schemas.openxmlformats.org/officeDocument/2006/relationships/customXml" Target="../ink/ink629.xml"/><Relationship Id="rId153" Type="http://schemas.openxmlformats.org/officeDocument/2006/relationships/image" Target="../media/image574.png"/><Relationship Id="rId174" Type="http://schemas.openxmlformats.org/officeDocument/2006/relationships/customXml" Target="../ink/ink650.xml"/><Relationship Id="rId195" Type="http://schemas.openxmlformats.org/officeDocument/2006/relationships/image" Target="../media/image595.png"/><Relationship Id="rId209" Type="http://schemas.openxmlformats.org/officeDocument/2006/relationships/image" Target="../media/image602.png"/><Relationship Id="rId190" Type="http://schemas.openxmlformats.org/officeDocument/2006/relationships/customXml" Target="../ink/ink658.xml"/><Relationship Id="rId204" Type="http://schemas.openxmlformats.org/officeDocument/2006/relationships/customXml" Target="../ink/ink665.xml"/><Relationship Id="rId220" Type="http://schemas.openxmlformats.org/officeDocument/2006/relationships/customXml" Target="../ink/ink673.xml"/><Relationship Id="rId225" Type="http://schemas.openxmlformats.org/officeDocument/2006/relationships/image" Target="../media/image610.png"/><Relationship Id="rId241" Type="http://schemas.openxmlformats.org/officeDocument/2006/relationships/image" Target="../media/image618.png"/><Relationship Id="rId246" Type="http://schemas.openxmlformats.org/officeDocument/2006/relationships/customXml" Target="../ink/ink686.xml"/><Relationship Id="rId267" Type="http://schemas.openxmlformats.org/officeDocument/2006/relationships/image" Target="../media/image631.png"/><Relationship Id="rId288" Type="http://schemas.openxmlformats.org/officeDocument/2006/relationships/customXml" Target="../ink/ink707.xml"/><Relationship Id="rId15" Type="http://schemas.openxmlformats.org/officeDocument/2006/relationships/image" Target="../media/image492.png"/><Relationship Id="rId36" Type="http://schemas.openxmlformats.org/officeDocument/2006/relationships/customXml" Target="../ink/ink581.xml"/><Relationship Id="rId57" Type="http://schemas.openxmlformats.org/officeDocument/2006/relationships/image" Target="../media/image513.png"/><Relationship Id="rId106" Type="http://schemas.openxmlformats.org/officeDocument/2006/relationships/customXml" Target="../ink/ink616.xml"/><Relationship Id="rId127" Type="http://schemas.openxmlformats.org/officeDocument/2006/relationships/image" Target="../media/image5610.png"/><Relationship Id="rId262" Type="http://schemas.openxmlformats.org/officeDocument/2006/relationships/customXml" Target="../ink/ink694.xml"/><Relationship Id="rId283" Type="http://schemas.openxmlformats.org/officeDocument/2006/relationships/image" Target="../media/image639.png"/><Relationship Id="rId313" Type="http://schemas.openxmlformats.org/officeDocument/2006/relationships/image" Target="../media/image654.png"/><Relationship Id="rId318" Type="http://schemas.openxmlformats.org/officeDocument/2006/relationships/customXml" Target="../ink/ink722.xml"/><Relationship Id="rId339" Type="http://schemas.openxmlformats.org/officeDocument/2006/relationships/image" Target="../media/image667.png"/><Relationship Id="rId10" Type="http://schemas.openxmlformats.org/officeDocument/2006/relationships/customXml" Target="../ink/ink568.xml"/><Relationship Id="rId31" Type="http://schemas.openxmlformats.org/officeDocument/2006/relationships/image" Target="../media/image500.png"/><Relationship Id="rId52" Type="http://schemas.openxmlformats.org/officeDocument/2006/relationships/customXml" Target="../ink/ink589.xml"/><Relationship Id="rId73" Type="http://schemas.openxmlformats.org/officeDocument/2006/relationships/image" Target="../media/image521.png"/><Relationship Id="rId78" Type="http://schemas.openxmlformats.org/officeDocument/2006/relationships/customXml" Target="../ink/ink602.xml"/><Relationship Id="rId94" Type="http://schemas.openxmlformats.org/officeDocument/2006/relationships/customXml" Target="../ink/ink610.xml"/><Relationship Id="rId99" Type="http://schemas.openxmlformats.org/officeDocument/2006/relationships/image" Target="../media/image534.png"/><Relationship Id="rId101" Type="http://schemas.openxmlformats.org/officeDocument/2006/relationships/image" Target="../media/image535.png"/><Relationship Id="rId122" Type="http://schemas.openxmlformats.org/officeDocument/2006/relationships/customXml" Target="../ink/ink624.xml"/><Relationship Id="rId143" Type="http://schemas.openxmlformats.org/officeDocument/2006/relationships/image" Target="../media/image569.png"/><Relationship Id="rId148" Type="http://schemas.openxmlformats.org/officeDocument/2006/relationships/customXml" Target="../ink/ink637.xml"/><Relationship Id="rId164" Type="http://schemas.openxmlformats.org/officeDocument/2006/relationships/customXml" Target="../ink/ink645.xml"/><Relationship Id="rId169" Type="http://schemas.openxmlformats.org/officeDocument/2006/relationships/image" Target="../media/image582.png"/><Relationship Id="rId185" Type="http://schemas.openxmlformats.org/officeDocument/2006/relationships/image" Target="../media/image590.png"/><Relationship Id="rId334" Type="http://schemas.openxmlformats.org/officeDocument/2006/relationships/customXml" Target="../ink/ink730.xml"/><Relationship Id="rId350" Type="http://schemas.openxmlformats.org/officeDocument/2006/relationships/customXml" Target="../ink/ink738.xml"/><Relationship Id="rId355" Type="http://schemas.openxmlformats.org/officeDocument/2006/relationships/image" Target="../media/image675.png"/><Relationship Id="rId4" Type="http://schemas.openxmlformats.org/officeDocument/2006/relationships/customXml" Target="../ink/ink565.xml"/><Relationship Id="rId9" Type="http://schemas.openxmlformats.org/officeDocument/2006/relationships/image" Target="../media/image489.png"/><Relationship Id="rId180" Type="http://schemas.openxmlformats.org/officeDocument/2006/relationships/customXml" Target="../ink/ink653.xml"/><Relationship Id="rId210" Type="http://schemas.openxmlformats.org/officeDocument/2006/relationships/customXml" Target="../ink/ink668.xml"/><Relationship Id="rId215" Type="http://schemas.openxmlformats.org/officeDocument/2006/relationships/image" Target="../media/image605.png"/><Relationship Id="rId236" Type="http://schemas.openxmlformats.org/officeDocument/2006/relationships/customXml" Target="../ink/ink681.xml"/><Relationship Id="rId257" Type="http://schemas.openxmlformats.org/officeDocument/2006/relationships/image" Target="../media/image626.png"/><Relationship Id="rId278" Type="http://schemas.openxmlformats.org/officeDocument/2006/relationships/customXml" Target="../ink/ink702.xml"/><Relationship Id="rId26" Type="http://schemas.openxmlformats.org/officeDocument/2006/relationships/customXml" Target="../ink/ink576.xml"/><Relationship Id="rId231" Type="http://schemas.openxmlformats.org/officeDocument/2006/relationships/image" Target="../media/image613.png"/><Relationship Id="rId252" Type="http://schemas.openxmlformats.org/officeDocument/2006/relationships/customXml" Target="../ink/ink689.xml"/><Relationship Id="rId273" Type="http://schemas.openxmlformats.org/officeDocument/2006/relationships/image" Target="../media/image634.png"/><Relationship Id="rId294" Type="http://schemas.openxmlformats.org/officeDocument/2006/relationships/customXml" Target="../ink/ink710.xml"/><Relationship Id="rId308" Type="http://schemas.openxmlformats.org/officeDocument/2006/relationships/customXml" Target="../ink/ink717.xml"/><Relationship Id="rId329" Type="http://schemas.openxmlformats.org/officeDocument/2006/relationships/image" Target="../media/image662.png"/><Relationship Id="rId47" Type="http://schemas.openxmlformats.org/officeDocument/2006/relationships/image" Target="../media/image508.png"/><Relationship Id="rId68" Type="http://schemas.openxmlformats.org/officeDocument/2006/relationships/customXml" Target="../ink/ink597.xml"/><Relationship Id="rId89" Type="http://schemas.openxmlformats.org/officeDocument/2006/relationships/image" Target="../media/image529.png"/><Relationship Id="rId112" Type="http://schemas.openxmlformats.org/officeDocument/2006/relationships/customXml" Target="../ink/ink619.xml"/><Relationship Id="rId133" Type="http://schemas.openxmlformats.org/officeDocument/2006/relationships/image" Target="../media/image564.png"/><Relationship Id="rId154" Type="http://schemas.openxmlformats.org/officeDocument/2006/relationships/customXml" Target="../ink/ink640.xml"/><Relationship Id="rId175" Type="http://schemas.openxmlformats.org/officeDocument/2006/relationships/image" Target="../media/image585.png"/><Relationship Id="rId340" Type="http://schemas.openxmlformats.org/officeDocument/2006/relationships/customXml" Target="../ink/ink733.xml"/><Relationship Id="rId196" Type="http://schemas.openxmlformats.org/officeDocument/2006/relationships/customXml" Target="../ink/ink661.xml"/><Relationship Id="rId200" Type="http://schemas.openxmlformats.org/officeDocument/2006/relationships/customXml" Target="../ink/ink663.xml"/><Relationship Id="rId16" Type="http://schemas.openxmlformats.org/officeDocument/2006/relationships/customXml" Target="../ink/ink571.xml"/><Relationship Id="rId221" Type="http://schemas.openxmlformats.org/officeDocument/2006/relationships/image" Target="../media/image608.png"/><Relationship Id="rId242" Type="http://schemas.openxmlformats.org/officeDocument/2006/relationships/customXml" Target="../ink/ink684.xml"/><Relationship Id="rId263" Type="http://schemas.openxmlformats.org/officeDocument/2006/relationships/image" Target="../media/image629.png"/><Relationship Id="rId284" Type="http://schemas.openxmlformats.org/officeDocument/2006/relationships/customXml" Target="../ink/ink705.xml"/><Relationship Id="rId319" Type="http://schemas.openxmlformats.org/officeDocument/2006/relationships/image" Target="../media/image657.png"/><Relationship Id="rId37" Type="http://schemas.openxmlformats.org/officeDocument/2006/relationships/image" Target="../media/image503.png"/><Relationship Id="rId58" Type="http://schemas.openxmlformats.org/officeDocument/2006/relationships/customXml" Target="../ink/ink592.xml"/><Relationship Id="rId79" Type="http://schemas.openxmlformats.org/officeDocument/2006/relationships/image" Target="../media/image524.png"/><Relationship Id="rId102" Type="http://schemas.openxmlformats.org/officeDocument/2006/relationships/customXml" Target="../ink/ink614.xml"/><Relationship Id="rId123" Type="http://schemas.openxmlformats.org/officeDocument/2006/relationships/image" Target="../media/image5590.png"/><Relationship Id="rId144" Type="http://schemas.openxmlformats.org/officeDocument/2006/relationships/customXml" Target="../ink/ink635.xml"/><Relationship Id="rId330" Type="http://schemas.openxmlformats.org/officeDocument/2006/relationships/customXml" Target="../ink/ink728.xml"/><Relationship Id="rId90" Type="http://schemas.openxmlformats.org/officeDocument/2006/relationships/customXml" Target="../ink/ink608.xml"/><Relationship Id="rId165" Type="http://schemas.openxmlformats.org/officeDocument/2006/relationships/image" Target="../media/image580.png"/><Relationship Id="rId186" Type="http://schemas.openxmlformats.org/officeDocument/2006/relationships/customXml" Target="../ink/ink656.xml"/><Relationship Id="rId351" Type="http://schemas.openxmlformats.org/officeDocument/2006/relationships/image" Target="../media/image673.png"/><Relationship Id="rId211" Type="http://schemas.openxmlformats.org/officeDocument/2006/relationships/image" Target="../media/image603.png"/><Relationship Id="rId232" Type="http://schemas.openxmlformats.org/officeDocument/2006/relationships/customXml" Target="../ink/ink679.xml"/><Relationship Id="rId253" Type="http://schemas.openxmlformats.org/officeDocument/2006/relationships/image" Target="../media/image624.png"/><Relationship Id="rId274" Type="http://schemas.openxmlformats.org/officeDocument/2006/relationships/customXml" Target="../ink/ink700.xml"/><Relationship Id="rId295" Type="http://schemas.openxmlformats.org/officeDocument/2006/relationships/image" Target="../media/image645.png"/><Relationship Id="rId309" Type="http://schemas.openxmlformats.org/officeDocument/2006/relationships/image" Target="../media/image652.png"/><Relationship Id="rId27" Type="http://schemas.openxmlformats.org/officeDocument/2006/relationships/image" Target="../media/image498.png"/><Relationship Id="rId48" Type="http://schemas.openxmlformats.org/officeDocument/2006/relationships/customXml" Target="../ink/ink587.xml"/><Relationship Id="rId69" Type="http://schemas.openxmlformats.org/officeDocument/2006/relationships/image" Target="../media/image519.png"/><Relationship Id="rId113" Type="http://schemas.openxmlformats.org/officeDocument/2006/relationships/image" Target="../media/image5540.png"/><Relationship Id="rId134" Type="http://schemas.openxmlformats.org/officeDocument/2006/relationships/customXml" Target="../ink/ink630.xml"/><Relationship Id="rId320" Type="http://schemas.openxmlformats.org/officeDocument/2006/relationships/customXml" Target="../ink/ink723.xml"/><Relationship Id="rId80" Type="http://schemas.openxmlformats.org/officeDocument/2006/relationships/customXml" Target="../ink/ink603.xml"/><Relationship Id="rId155" Type="http://schemas.openxmlformats.org/officeDocument/2006/relationships/image" Target="../media/image575.png"/><Relationship Id="rId176" Type="http://schemas.openxmlformats.org/officeDocument/2006/relationships/customXml" Target="../ink/ink651.xml"/><Relationship Id="rId197" Type="http://schemas.openxmlformats.org/officeDocument/2006/relationships/image" Target="../media/image596.png"/><Relationship Id="rId341" Type="http://schemas.openxmlformats.org/officeDocument/2006/relationships/image" Target="../media/image668.png"/><Relationship Id="rId201" Type="http://schemas.openxmlformats.org/officeDocument/2006/relationships/image" Target="../media/image598.png"/><Relationship Id="rId222" Type="http://schemas.openxmlformats.org/officeDocument/2006/relationships/customXml" Target="../ink/ink674.xml"/><Relationship Id="rId243" Type="http://schemas.openxmlformats.org/officeDocument/2006/relationships/image" Target="../media/image619.png"/><Relationship Id="rId264" Type="http://schemas.openxmlformats.org/officeDocument/2006/relationships/customXml" Target="../ink/ink695.xml"/><Relationship Id="rId285" Type="http://schemas.openxmlformats.org/officeDocument/2006/relationships/image" Target="../media/image640.png"/><Relationship Id="rId17" Type="http://schemas.openxmlformats.org/officeDocument/2006/relationships/image" Target="../media/image493.png"/><Relationship Id="rId38" Type="http://schemas.openxmlformats.org/officeDocument/2006/relationships/customXml" Target="../ink/ink582.xml"/><Relationship Id="rId59" Type="http://schemas.openxmlformats.org/officeDocument/2006/relationships/image" Target="../media/image514.png"/><Relationship Id="rId103" Type="http://schemas.openxmlformats.org/officeDocument/2006/relationships/image" Target="../media/image536.png"/><Relationship Id="rId124" Type="http://schemas.openxmlformats.org/officeDocument/2006/relationships/customXml" Target="../ink/ink625.xml"/><Relationship Id="rId310" Type="http://schemas.openxmlformats.org/officeDocument/2006/relationships/customXml" Target="../ink/ink718.xml"/><Relationship Id="rId70" Type="http://schemas.openxmlformats.org/officeDocument/2006/relationships/customXml" Target="../ink/ink598.xml"/><Relationship Id="rId91" Type="http://schemas.openxmlformats.org/officeDocument/2006/relationships/image" Target="../media/image530.png"/><Relationship Id="rId145" Type="http://schemas.openxmlformats.org/officeDocument/2006/relationships/image" Target="../media/image570.png"/><Relationship Id="rId166" Type="http://schemas.openxmlformats.org/officeDocument/2006/relationships/customXml" Target="../ink/ink646.xml"/><Relationship Id="rId187" Type="http://schemas.openxmlformats.org/officeDocument/2006/relationships/image" Target="../media/image591.png"/><Relationship Id="rId331" Type="http://schemas.openxmlformats.org/officeDocument/2006/relationships/image" Target="../media/image663.png"/><Relationship Id="rId352" Type="http://schemas.openxmlformats.org/officeDocument/2006/relationships/customXml" Target="../ink/ink739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69.xml"/><Relationship Id="rId233" Type="http://schemas.openxmlformats.org/officeDocument/2006/relationships/image" Target="../media/image614.png"/><Relationship Id="rId254" Type="http://schemas.openxmlformats.org/officeDocument/2006/relationships/customXml" Target="../ink/ink690.xml"/><Relationship Id="rId28" Type="http://schemas.openxmlformats.org/officeDocument/2006/relationships/customXml" Target="../ink/ink577.xml"/><Relationship Id="rId49" Type="http://schemas.openxmlformats.org/officeDocument/2006/relationships/image" Target="../media/image509.png"/><Relationship Id="rId114" Type="http://schemas.openxmlformats.org/officeDocument/2006/relationships/customXml" Target="../ink/ink620.xml"/><Relationship Id="rId275" Type="http://schemas.openxmlformats.org/officeDocument/2006/relationships/image" Target="../media/image635.png"/><Relationship Id="rId296" Type="http://schemas.openxmlformats.org/officeDocument/2006/relationships/customXml" Target="../ink/ink711.xml"/><Relationship Id="rId300" Type="http://schemas.openxmlformats.org/officeDocument/2006/relationships/customXml" Target="../ink/ink713.xml"/><Relationship Id="rId60" Type="http://schemas.openxmlformats.org/officeDocument/2006/relationships/customXml" Target="../ink/ink593.xml"/><Relationship Id="rId81" Type="http://schemas.openxmlformats.org/officeDocument/2006/relationships/image" Target="../media/image525.png"/><Relationship Id="rId135" Type="http://schemas.openxmlformats.org/officeDocument/2006/relationships/image" Target="../media/image565.png"/><Relationship Id="rId156" Type="http://schemas.openxmlformats.org/officeDocument/2006/relationships/customXml" Target="../ink/ink641.xml"/><Relationship Id="rId177" Type="http://schemas.openxmlformats.org/officeDocument/2006/relationships/image" Target="../media/image586.png"/><Relationship Id="rId198" Type="http://schemas.openxmlformats.org/officeDocument/2006/relationships/customXml" Target="../ink/ink662.xml"/><Relationship Id="rId321" Type="http://schemas.openxmlformats.org/officeDocument/2006/relationships/image" Target="../media/image658.png"/><Relationship Id="rId342" Type="http://schemas.openxmlformats.org/officeDocument/2006/relationships/customXml" Target="../ink/ink734.xml"/><Relationship Id="rId202" Type="http://schemas.openxmlformats.org/officeDocument/2006/relationships/customXml" Target="../ink/ink664.xml"/><Relationship Id="rId223" Type="http://schemas.openxmlformats.org/officeDocument/2006/relationships/image" Target="../media/image609.png"/><Relationship Id="rId244" Type="http://schemas.openxmlformats.org/officeDocument/2006/relationships/customXml" Target="../ink/ink685.xml"/><Relationship Id="rId18" Type="http://schemas.openxmlformats.org/officeDocument/2006/relationships/customXml" Target="../ink/ink572.xml"/><Relationship Id="rId39" Type="http://schemas.openxmlformats.org/officeDocument/2006/relationships/image" Target="../media/image504.png"/><Relationship Id="rId265" Type="http://schemas.openxmlformats.org/officeDocument/2006/relationships/image" Target="../media/image630.png"/><Relationship Id="rId286" Type="http://schemas.openxmlformats.org/officeDocument/2006/relationships/customXml" Target="../ink/ink706.xml"/><Relationship Id="rId50" Type="http://schemas.openxmlformats.org/officeDocument/2006/relationships/customXml" Target="../ink/ink588.xml"/><Relationship Id="rId104" Type="http://schemas.openxmlformats.org/officeDocument/2006/relationships/customXml" Target="../ink/ink615.xml"/><Relationship Id="rId125" Type="http://schemas.openxmlformats.org/officeDocument/2006/relationships/image" Target="../media/image5600.png"/><Relationship Id="rId146" Type="http://schemas.openxmlformats.org/officeDocument/2006/relationships/customXml" Target="../ink/ink636.xml"/><Relationship Id="rId167" Type="http://schemas.openxmlformats.org/officeDocument/2006/relationships/image" Target="../media/image581.png"/><Relationship Id="rId188" Type="http://schemas.openxmlformats.org/officeDocument/2006/relationships/customXml" Target="../ink/ink657.xml"/><Relationship Id="rId311" Type="http://schemas.openxmlformats.org/officeDocument/2006/relationships/image" Target="../media/image653.png"/><Relationship Id="rId332" Type="http://schemas.openxmlformats.org/officeDocument/2006/relationships/customXml" Target="../ink/ink729.xml"/><Relationship Id="rId353" Type="http://schemas.openxmlformats.org/officeDocument/2006/relationships/image" Target="../media/image674.png"/><Relationship Id="rId71" Type="http://schemas.openxmlformats.org/officeDocument/2006/relationships/image" Target="../media/image520.png"/><Relationship Id="rId92" Type="http://schemas.openxmlformats.org/officeDocument/2006/relationships/customXml" Target="../ink/ink609.xml"/><Relationship Id="rId213" Type="http://schemas.openxmlformats.org/officeDocument/2006/relationships/image" Target="../media/image604.png"/><Relationship Id="rId234" Type="http://schemas.openxmlformats.org/officeDocument/2006/relationships/customXml" Target="../ink/ink680.xml"/><Relationship Id="rId2" Type="http://schemas.openxmlformats.org/officeDocument/2006/relationships/customXml" Target="../ink/ink564.xml"/><Relationship Id="rId29" Type="http://schemas.openxmlformats.org/officeDocument/2006/relationships/image" Target="../media/image499.png"/><Relationship Id="rId255" Type="http://schemas.openxmlformats.org/officeDocument/2006/relationships/image" Target="../media/image625.png"/><Relationship Id="rId276" Type="http://schemas.openxmlformats.org/officeDocument/2006/relationships/customXml" Target="../ink/ink701.xml"/><Relationship Id="rId297" Type="http://schemas.openxmlformats.org/officeDocument/2006/relationships/image" Target="../media/image646.png"/><Relationship Id="rId40" Type="http://schemas.openxmlformats.org/officeDocument/2006/relationships/customXml" Target="../ink/ink583.xml"/><Relationship Id="rId115" Type="http://schemas.openxmlformats.org/officeDocument/2006/relationships/image" Target="../media/image5550.png"/><Relationship Id="rId136" Type="http://schemas.openxmlformats.org/officeDocument/2006/relationships/customXml" Target="../ink/ink631.xml"/><Relationship Id="rId157" Type="http://schemas.openxmlformats.org/officeDocument/2006/relationships/image" Target="../media/image576.png"/><Relationship Id="rId178" Type="http://schemas.openxmlformats.org/officeDocument/2006/relationships/customXml" Target="../ink/ink652.xml"/><Relationship Id="rId301" Type="http://schemas.openxmlformats.org/officeDocument/2006/relationships/image" Target="../media/image648.png"/><Relationship Id="rId322" Type="http://schemas.openxmlformats.org/officeDocument/2006/relationships/customXml" Target="../ink/ink724.xml"/><Relationship Id="rId343" Type="http://schemas.openxmlformats.org/officeDocument/2006/relationships/image" Target="../media/image669.png"/><Relationship Id="rId61" Type="http://schemas.openxmlformats.org/officeDocument/2006/relationships/image" Target="../media/image515.png"/><Relationship Id="rId82" Type="http://schemas.openxmlformats.org/officeDocument/2006/relationships/customXml" Target="../ink/ink604.xml"/><Relationship Id="rId199" Type="http://schemas.openxmlformats.org/officeDocument/2006/relationships/image" Target="../media/image597.png"/><Relationship Id="rId203" Type="http://schemas.openxmlformats.org/officeDocument/2006/relationships/image" Target="../media/image599.png"/><Relationship Id="rId19" Type="http://schemas.openxmlformats.org/officeDocument/2006/relationships/image" Target="../media/image494.png"/><Relationship Id="rId224" Type="http://schemas.openxmlformats.org/officeDocument/2006/relationships/customXml" Target="../ink/ink675.xml"/><Relationship Id="rId245" Type="http://schemas.openxmlformats.org/officeDocument/2006/relationships/image" Target="../media/image620.png"/><Relationship Id="rId266" Type="http://schemas.openxmlformats.org/officeDocument/2006/relationships/customXml" Target="../ink/ink696.xml"/><Relationship Id="rId287" Type="http://schemas.openxmlformats.org/officeDocument/2006/relationships/image" Target="../media/image641.png"/><Relationship Id="rId30" Type="http://schemas.openxmlformats.org/officeDocument/2006/relationships/customXml" Target="../ink/ink578.xml"/><Relationship Id="rId105" Type="http://schemas.openxmlformats.org/officeDocument/2006/relationships/image" Target="../media/image537.png"/><Relationship Id="rId126" Type="http://schemas.openxmlformats.org/officeDocument/2006/relationships/customXml" Target="../ink/ink626.xml"/><Relationship Id="rId147" Type="http://schemas.openxmlformats.org/officeDocument/2006/relationships/image" Target="../media/image571.png"/><Relationship Id="rId168" Type="http://schemas.openxmlformats.org/officeDocument/2006/relationships/customXml" Target="../ink/ink647.xml"/><Relationship Id="rId312" Type="http://schemas.openxmlformats.org/officeDocument/2006/relationships/customXml" Target="../ink/ink719.xml"/><Relationship Id="rId333" Type="http://schemas.openxmlformats.org/officeDocument/2006/relationships/image" Target="../media/image664.png"/><Relationship Id="rId354" Type="http://schemas.openxmlformats.org/officeDocument/2006/relationships/customXml" Target="../ink/ink740.xml"/><Relationship Id="rId51" Type="http://schemas.openxmlformats.org/officeDocument/2006/relationships/image" Target="../media/image510.png"/><Relationship Id="rId72" Type="http://schemas.openxmlformats.org/officeDocument/2006/relationships/customXml" Target="../ink/ink599.xml"/><Relationship Id="rId93" Type="http://schemas.openxmlformats.org/officeDocument/2006/relationships/image" Target="../media/image531.png"/><Relationship Id="rId189" Type="http://schemas.openxmlformats.org/officeDocument/2006/relationships/image" Target="../media/image592.png"/><Relationship Id="rId3" Type="http://schemas.openxmlformats.org/officeDocument/2006/relationships/image" Target="../media/image486.png"/><Relationship Id="rId214" Type="http://schemas.openxmlformats.org/officeDocument/2006/relationships/customXml" Target="../ink/ink670.xml"/><Relationship Id="rId235" Type="http://schemas.openxmlformats.org/officeDocument/2006/relationships/image" Target="../media/image615.png"/><Relationship Id="rId256" Type="http://schemas.openxmlformats.org/officeDocument/2006/relationships/customXml" Target="../ink/ink691.xml"/><Relationship Id="rId277" Type="http://schemas.openxmlformats.org/officeDocument/2006/relationships/image" Target="../media/image636.png"/><Relationship Id="rId298" Type="http://schemas.openxmlformats.org/officeDocument/2006/relationships/customXml" Target="../ink/ink712.xml"/><Relationship Id="rId116" Type="http://schemas.openxmlformats.org/officeDocument/2006/relationships/customXml" Target="../ink/ink621.xml"/><Relationship Id="rId137" Type="http://schemas.openxmlformats.org/officeDocument/2006/relationships/image" Target="../media/image566.png"/><Relationship Id="rId158" Type="http://schemas.openxmlformats.org/officeDocument/2006/relationships/customXml" Target="../ink/ink642.xml"/><Relationship Id="rId302" Type="http://schemas.openxmlformats.org/officeDocument/2006/relationships/customXml" Target="../ink/ink714.xml"/><Relationship Id="rId323" Type="http://schemas.openxmlformats.org/officeDocument/2006/relationships/image" Target="../media/image659.png"/><Relationship Id="rId344" Type="http://schemas.openxmlformats.org/officeDocument/2006/relationships/customXml" Target="../ink/ink735.xml"/><Relationship Id="rId20" Type="http://schemas.openxmlformats.org/officeDocument/2006/relationships/customXml" Target="../ink/ink573.xml"/><Relationship Id="rId41" Type="http://schemas.openxmlformats.org/officeDocument/2006/relationships/image" Target="../media/image505.png"/><Relationship Id="rId62" Type="http://schemas.openxmlformats.org/officeDocument/2006/relationships/customXml" Target="../ink/ink594.xml"/><Relationship Id="rId83" Type="http://schemas.openxmlformats.org/officeDocument/2006/relationships/image" Target="../media/image526.png"/><Relationship Id="rId179" Type="http://schemas.openxmlformats.org/officeDocument/2006/relationships/image" Target="../media/image587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35.png"/><Relationship Id="rId21" Type="http://schemas.openxmlformats.org/officeDocument/2006/relationships/image" Target="../media/image687.png"/><Relationship Id="rId42" Type="http://schemas.openxmlformats.org/officeDocument/2006/relationships/customXml" Target="../ink/ink763.xml"/><Relationship Id="rId63" Type="http://schemas.openxmlformats.org/officeDocument/2006/relationships/image" Target="../media/image708.png"/><Relationship Id="rId84" Type="http://schemas.openxmlformats.org/officeDocument/2006/relationships/customXml" Target="../ink/ink784.xml"/><Relationship Id="rId138" Type="http://schemas.openxmlformats.org/officeDocument/2006/relationships/customXml" Target="../ink/ink811.xml"/><Relationship Id="rId159" Type="http://schemas.openxmlformats.org/officeDocument/2006/relationships/image" Target="../media/image756.png"/><Relationship Id="rId170" Type="http://schemas.openxmlformats.org/officeDocument/2006/relationships/customXml" Target="../ink/ink827.xml"/><Relationship Id="rId191" Type="http://schemas.openxmlformats.org/officeDocument/2006/relationships/image" Target="../media/image772.png"/><Relationship Id="rId205" Type="http://schemas.openxmlformats.org/officeDocument/2006/relationships/image" Target="../media/image779.png"/><Relationship Id="rId107" Type="http://schemas.openxmlformats.org/officeDocument/2006/relationships/image" Target="../media/image730.png"/><Relationship Id="rId11" Type="http://schemas.openxmlformats.org/officeDocument/2006/relationships/image" Target="../media/image682.png"/><Relationship Id="rId32" Type="http://schemas.openxmlformats.org/officeDocument/2006/relationships/customXml" Target="../ink/ink758.xml"/><Relationship Id="rId53" Type="http://schemas.openxmlformats.org/officeDocument/2006/relationships/image" Target="../media/image703.png"/><Relationship Id="rId74" Type="http://schemas.openxmlformats.org/officeDocument/2006/relationships/customXml" Target="../ink/ink779.xml"/><Relationship Id="rId128" Type="http://schemas.openxmlformats.org/officeDocument/2006/relationships/customXml" Target="../ink/ink806.xml"/><Relationship Id="rId149" Type="http://schemas.openxmlformats.org/officeDocument/2006/relationships/image" Target="../media/image751.png"/><Relationship Id="rId5" Type="http://schemas.openxmlformats.org/officeDocument/2006/relationships/image" Target="../media/image679.png"/><Relationship Id="rId95" Type="http://schemas.openxmlformats.org/officeDocument/2006/relationships/image" Target="../media/image724.png"/><Relationship Id="rId160" Type="http://schemas.openxmlformats.org/officeDocument/2006/relationships/customXml" Target="../ink/ink822.xml"/><Relationship Id="rId181" Type="http://schemas.openxmlformats.org/officeDocument/2006/relationships/image" Target="../media/image767.png"/><Relationship Id="rId216" Type="http://schemas.openxmlformats.org/officeDocument/2006/relationships/customXml" Target="../ink/ink850.xml"/><Relationship Id="rId211" Type="http://schemas.openxmlformats.org/officeDocument/2006/relationships/image" Target="../media/image782.png"/><Relationship Id="rId22" Type="http://schemas.openxmlformats.org/officeDocument/2006/relationships/customXml" Target="../ink/ink753.xml"/><Relationship Id="rId27" Type="http://schemas.openxmlformats.org/officeDocument/2006/relationships/image" Target="../media/image690.png"/><Relationship Id="rId43" Type="http://schemas.openxmlformats.org/officeDocument/2006/relationships/image" Target="../media/image698.png"/><Relationship Id="rId48" Type="http://schemas.openxmlformats.org/officeDocument/2006/relationships/customXml" Target="../ink/ink766.xml"/><Relationship Id="rId64" Type="http://schemas.openxmlformats.org/officeDocument/2006/relationships/customXml" Target="../ink/ink774.xml"/><Relationship Id="rId69" Type="http://schemas.openxmlformats.org/officeDocument/2006/relationships/image" Target="../media/image711.png"/><Relationship Id="rId113" Type="http://schemas.openxmlformats.org/officeDocument/2006/relationships/image" Target="../media/image733.png"/><Relationship Id="rId118" Type="http://schemas.openxmlformats.org/officeDocument/2006/relationships/customXml" Target="../ink/ink801.xml"/><Relationship Id="rId134" Type="http://schemas.openxmlformats.org/officeDocument/2006/relationships/customXml" Target="../ink/ink809.xml"/><Relationship Id="rId139" Type="http://schemas.openxmlformats.org/officeDocument/2006/relationships/image" Target="../media/image746.png"/><Relationship Id="rId80" Type="http://schemas.openxmlformats.org/officeDocument/2006/relationships/customXml" Target="../ink/ink782.xml"/><Relationship Id="rId85" Type="http://schemas.openxmlformats.org/officeDocument/2006/relationships/image" Target="../media/image719.png"/><Relationship Id="rId150" Type="http://schemas.openxmlformats.org/officeDocument/2006/relationships/customXml" Target="../ink/ink817.xml"/><Relationship Id="rId155" Type="http://schemas.openxmlformats.org/officeDocument/2006/relationships/image" Target="../media/image754.png"/><Relationship Id="rId171" Type="http://schemas.openxmlformats.org/officeDocument/2006/relationships/image" Target="../media/image762.png"/><Relationship Id="rId176" Type="http://schemas.openxmlformats.org/officeDocument/2006/relationships/customXml" Target="../ink/ink830.xml"/><Relationship Id="rId192" Type="http://schemas.openxmlformats.org/officeDocument/2006/relationships/customXml" Target="../ink/ink838.xml"/><Relationship Id="rId197" Type="http://schemas.openxmlformats.org/officeDocument/2006/relationships/image" Target="../media/image775.png"/><Relationship Id="rId206" Type="http://schemas.openxmlformats.org/officeDocument/2006/relationships/customXml" Target="../ink/ink845.xml"/><Relationship Id="rId201" Type="http://schemas.openxmlformats.org/officeDocument/2006/relationships/image" Target="../media/image777.png"/><Relationship Id="rId222" Type="http://schemas.openxmlformats.org/officeDocument/2006/relationships/customXml" Target="../ink/ink853.xml"/><Relationship Id="rId12" Type="http://schemas.openxmlformats.org/officeDocument/2006/relationships/customXml" Target="../ink/ink748.xml"/><Relationship Id="rId17" Type="http://schemas.openxmlformats.org/officeDocument/2006/relationships/image" Target="../media/image685.png"/><Relationship Id="rId33" Type="http://schemas.openxmlformats.org/officeDocument/2006/relationships/image" Target="../media/image693.png"/><Relationship Id="rId38" Type="http://schemas.openxmlformats.org/officeDocument/2006/relationships/customXml" Target="../ink/ink761.xml"/><Relationship Id="rId59" Type="http://schemas.openxmlformats.org/officeDocument/2006/relationships/image" Target="../media/image706.png"/><Relationship Id="rId103" Type="http://schemas.openxmlformats.org/officeDocument/2006/relationships/image" Target="../media/image728.png"/><Relationship Id="rId108" Type="http://schemas.openxmlformats.org/officeDocument/2006/relationships/customXml" Target="../ink/ink796.xml"/><Relationship Id="rId124" Type="http://schemas.openxmlformats.org/officeDocument/2006/relationships/customXml" Target="../ink/ink804.xml"/><Relationship Id="rId129" Type="http://schemas.openxmlformats.org/officeDocument/2006/relationships/image" Target="../media/image741.png"/><Relationship Id="rId54" Type="http://schemas.openxmlformats.org/officeDocument/2006/relationships/customXml" Target="../ink/ink769.xml"/><Relationship Id="rId70" Type="http://schemas.openxmlformats.org/officeDocument/2006/relationships/customXml" Target="../ink/ink777.xml"/><Relationship Id="rId75" Type="http://schemas.openxmlformats.org/officeDocument/2006/relationships/image" Target="../media/image714.png"/><Relationship Id="rId91" Type="http://schemas.openxmlformats.org/officeDocument/2006/relationships/image" Target="../media/image722.png"/><Relationship Id="rId96" Type="http://schemas.openxmlformats.org/officeDocument/2006/relationships/customXml" Target="../ink/ink790.xml"/><Relationship Id="rId140" Type="http://schemas.openxmlformats.org/officeDocument/2006/relationships/customXml" Target="../ink/ink812.xml"/><Relationship Id="rId145" Type="http://schemas.openxmlformats.org/officeDocument/2006/relationships/image" Target="../media/image749.png"/><Relationship Id="rId161" Type="http://schemas.openxmlformats.org/officeDocument/2006/relationships/image" Target="../media/image757.png"/><Relationship Id="rId166" Type="http://schemas.openxmlformats.org/officeDocument/2006/relationships/customXml" Target="../ink/ink825.xml"/><Relationship Id="rId182" Type="http://schemas.openxmlformats.org/officeDocument/2006/relationships/customXml" Target="../ink/ink833.xml"/><Relationship Id="rId187" Type="http://schemas.openxmlformats.org/officeDocument/2006/relationships/image" Target="../media/image770.png"/><Relationship Id="rId217" Type="http://schemas.openxmlformats.org/officeDocument/2006/relationships/image" Target="../media/image78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45.xml"/><Relationship Id="rId212" Type="http://schemas.openxmlformats.org/officeDocument/2006/relationships/customXml" Target="../ink/ink848.xml"/><Relationship Id="rId23" Type="http://schemas.openxmlformats.org/officeDocument/2006/relationships/image" Target="../media/image688.png"/><Relationship Id="rId28" Type="http://schemas.openxmlformats.org/officeDocument/2006/relationships/customXml" Target="../ink/ink756.xml"/><Relationship Id="rId49" Type="http://schemas.openxmlformats.org/officeDocument/2006/relationships/image" Target="../media/image701.png"/><Relationship Id="rId114" Type="http://schemas.openxmlformats.org/officeDocument/2006/relationships/customXml" Target="../ink/ink799.xml"/><Relationship Id="rId119" Type="http://schemas.openxmlformats.org/officeDocument/2006/relationships/image" Target="../media/image736.png"/><Relationship Id="rId44" Type="http://schemas.openxmlformats.org/officeDocument/2006/relationships/customXml" Target="../ink/ink764.xml"/><Relationship Id="rId60" Type="http://schemas.openxmlformats.org/officeDocument/2006/relationships/customXml" Target="../ink/ink772.xml"/><Relationship Id="rId65" Type="http://schemas.openxmlformats.org/officeDocument/2006/relationships/image" Target="../media/image709.png"/><Relationship Id="rId81" Type="http://schemas.openxmlformats.org/officeDocument/2006/relationships/image" Target="../media/image717.png"/><Relationship Id="rId86" Type="http://schemas.openxmlformats.org/officeDocument/2006/relationships/customXml" Target="../ink/ink785.xml"/><Relationship Id="rId130" Type="http://schemas.openxmlformats.org/officeDocument/2006/relationships/customXml" Target="../ink/ink807.xml"/><Relationship Id="rId135" Type="http://schemas.openxmlformats.org/officeDocument/2006/relationships/image" Target="../media/image744.png"/><Relationship Id="rId151" Type="http://schemas.openxmlformats.org/officeDocument/2006/relationships/image" Target="../media/image752.png"/><Relationship Id="rId156" Type="http://schemas.openxmlformats.org/officeDocument/2006/relationships/customXml" Target="../ink/ink820.xml"/><Relationship Id="rId177" Type="http://schemas.openxmlformats.org/officeDocument/2006/relationships/image" Target="../media/image765.png"/><Relationship Id="rId198" Type="http://schemas.openxmlformats.org/officeDocument/2006/relationships/customXml" Target="../ink/ink841.xml"/><Relationship Id="rId172" Type="http://schemas.openxmlformats.org/officeDocument/2006/relationships/customXml" Target="../ink/ink828.xml"/><Relationship Id="rId193" Type="http://schemas.openxmlformats.org/officeDocument/2006/relationships/image" Target="../media/image773.png"/><Relationship Id="rId202" Type="http://schemas.openxmlformats.org/officeDocument/2006/relationships/customXml" Target="../ink/ink843.xml"/><Relationship Id="rId207" Type="http://schemas.openxmlformats.org/officeDocument/2006/relationships/image" Target="../media/image780.png"/><Relationship Id="rId223" Type="http://schemas.openxmlformats.org/officeDocument/2006/relationships/image" Target="../media/image788.png"/><Relationship Id="rId13" Type="http://schemas.openxmlformats.org/officeDocument/2006/relationships/image" Target="../media/image683.png"/><Relationship Id="rId18" Type="http://schemas.openxmlformats.org/officeDocument/2006/relationships/customXml" Target="../ink/ink751.xml"/><Relationship Id="rId39" Type="http://schemas.openxmlformats.org/officeDocument/2006/relationships/image" Target="../media/image696.png"/><Relationship Id="rId109" Type="http://schemas.openxmlformats.org/officeDocument/2006/relationships/image" Target="../media/image731.png"/><Relationship Id="rId34" Type="http://schemas.openxmlformats.org/officeDocument/2006/relationships/customXml" Target="../ink/ink759.xml"/><Relationship Id="rId50" Type="http://schemas.openxmlformats.org/officeDocument/2006/relationships/customXml" Target="../ink/ink767.xml"/><Relationship Id="rId55" Type="http://schemas.openxmlformats.org/officeDocument/2006/relationships/image" Target="../media/image704.png"/><Relationship Id="rId76" Type="http://schemas.openxmlformats.org/officeDocument/2006/relationships/customXml" Target="../ink/ink780.xml"/><Relationship Id="rId97" Type="http://schemas.openxmlformats.org/officeDocument/2006/relationships/image" Target="../media/image725.png"/><Relationship Id="rId104" Type="http://schemas.openxmlformats.org/officeDocument/2006/relationships/customXml" Target="../ink/ink794.xml"/><Relationship Id="rId120" Type="http://schemas.openxmlformats.org/officeDocument/2006/relationships/customXml" Target="../ink/ink802.xml"/><Relationship Id="rId125" Type="http://schemas.openxmlformats.org/officeDocument/2006/relationships/image" Target="../media/image739.png"/><Relationship Id="rId141" Type="http://schemas.openxmlformats.org/officeDocument/2006/relationships/image" Target="../media/image747.png"/><Relationship Id="rId146" Type="http://schemas.openxmlformats.org/officeDocument/2006/relationships/customXml" Target="../ink/ink815.xml"/><Relationship Id="rId167" Type="http://schemas.openxmlformats.org/officeDocument/2006/relationships/image" Target="../media/image760.png"/><Relationship Id="rId188" Type="http://schemas.openxmlformats.org/officeDocument/2006/relationships/customXml" Target="../ink/ink836.xml"/><Relationship Id="rId7" Type="http://schemas.openxmlformats.org/officeDocument/2006/relationships/image" Target="../media/image680.png"/><Relationship Id="rId71" Type="http://schemas.openxmlformats.org/officeDocument/2006/relationships/image" Target="../media/image712.png"/><Relationship Id="rId92" Type="http://schemas.openxmlformats.org/officeDocument/2006/relationships/customXml" Target="../ink/ink788.xml"/><Relationship Id="rId162" Type="http://schemas.openxmlformats.org/officeDocument/2006/relationships/customXml" Target="../ink/ink823.xml"/><Relationship Id="rId183" Type="http://schemas.openxmlformats.org/officeDocument/2006/relationships/image" Target="../media/image768.png"/><Relationship Id="rId213" Type="http://schemas.openxmlformats.org/officeDocument/2006/relationships/image" Target="../media/image783.png"/><Relationship Id="rId218" Type="http://schemas.openxmlformats.org/officeDocument/2006/relationships/customXml" Target="../ink/ink851.xml"/><Relationship Id="rId2" Type="http://schemas.openxmlformats.org/officeDocument/2006/relationships/customXml" Target="../ink/ink743.xml"/><Relationship Id="rId29" Type="http://schemas.openxmlformats.org/officeDocument/2006/relationships/image" Target="../media/image691.png"/><Relationship Id="rId24" Type="http://schemas.openxmlformats.org/officeDocument/2006/relationships/customXml" Target="../ink/ink754.xml"/><Relationship Id="rId40" Type="http://schemas.openxmlformats.org/officeDocument/2006/relationships/customXml" Target="../ink/ink762.xml"/><Relationship Id="rId45" Type="http://schemas.openxmlformats.org/officeDocument/2006/relationships/image" Target="../media/image699.png"/><Relationship Id="rId66" Type="http://schemas.openxmlformats.org/officeDocument/2006/relationships/customXml" Target="../ink/ink775.xml"/><Relationship Id="rId87" Type="http://schemas.openxmlformats.org/officeDocument/2006/relationships/image" Target="../media/image720.png"/><Relationship Id="rId110" Type="http://schemas.openxmlformats.org/officeDocument/2006/relationships/customXml" Target="../ink/ink797.xml"/><Relationship Id="rId115" Type="http://schemas.openxmlformats.org/officeDocument/2006/relationships/image" Target="../media/image734.png"/><Relationship Id="rId131" Type="http://schemas.openxmlformats.org/officeDocument/2006/relationships/image" Target="../media/image742.png"/><Relationship Id="rId136" Type="http://schemas.openxmlformats.org/officeDocument/2006/relationships/customXml" Target="../ink/ink810.xml"/><Relationship Id="rId157" Type="http://schemas.openxmlformats.org/officeDocument/2006/relationships/image" Target="../media/image755.png"/><Relationship Id="rId178" Type="http://schemas.openxmlformats.org/officeDocument/2006/relationships/customXml" Target="../ink/ink831.xml"/><Relationship Id="rId61" Type="http://schemas.openxmlformats.org/officeDocument/2006/relationships/image" Target="../media/image707.png"/><Relationship Id="rId82" Type="http://schemas.openxmlformats.org/officeDocument/2006/relationships/customXml" Target="../ink/ink783.xml"/><Relationship Id="rId152" Type="http://schemas.openxmlformats.org/officeDocument/2006/relationships/customXml" Target="../ink/ink818.xml"/><Relationship Id="rId173" Type="http://schemas.openxmlformats.org/officeDocument/2006/relationships/image" Target="../media/image763.png"/><Relationship Id="rId194" Type="http://schemas.openxmlformats.org/officeDocument/2006/relationships/customXml" Target="../ink/ink839.xml"/><Relationship Id="rId199" Type="http://schemas.openxmlformats.org/officeDocument/2006/relationships/image" Target="../media/image776.png"/><Relationship Id="rId203" Type="http://schemas.openxmlformats.org/officeDocument/2006/relationships/image" Target="../media/image778.png"/><Relationship Id="rId208" Type="http://schemas.openxmlformats.org/officeDocument/2006/relationships/customXml" Target="../ink/ink846.xml"/><Relationship Id="rId19" Type="http://schemas.openxmlformats.org/officeDocument/2006/relationships/image" Target="../media/image686.png"/><Relationship Id="rId224" Type="http://schemas.openxmlformats.org/officeDocument/2006/relationships/customXml" Target="../ink/ink854.xml"/><Relationship Id="rId14" Type="http://schemas.openxmlformats.org/officeDocument/2006/relationships/customXml" Target="../ink/ink749.xml"/><Relationship Id="rId30" Type="http://schemas.openxmlformats.org/officeDocument/2006/relationships/customXml" Target="../ink/ink757.xml"/><Relationship Id="rId35" Type="http://schemas.openxmlformats.org/officeDocument/2006/relationships/image" Target="../media/image694.png"/><Relationship Id="rId56" Type="http://schemas.openxmlformats.org/officeDocument/2006/relationships/customXml" Target="../ink/ink770.xml"/><Relationship Id="rId77" Type="http://schemas.openxmlformats.org/officeDocument/2006/relationships/image" Target="../media/image715.png"/><Relationship Id="rId100" Type="http://schemas.openxmlformats.org/officeDocument/2006/relationships/customXml" Target="../ink/ink792.xml"/><Relationship Id="rId105" Type="http://schemas.openxmlformats.org/officeDocument/2006/relationships/image" Target="../media/image729.png"/><Relationship Id="rId126" Type="http://schemas.openxmlformats.org/officeDocument/2006/relationships/customXml" Target="../ink/ink805.xml"/><Relationship Id="rId147" Type="http://schemas.openxmlformats.org/officeDocument/2006/relationships/image" Target="../media/image750.png"/><Relationship Id="rId168" Type="http://schemas.openxmlformats.org/officeDocument/2006/relationships/customXml" Target="../ink/ink826.xml"/><Relationship Id="rId8" Type="http://schemas.openxmlformats.org/officeDocument/2006/relationships/customXml" Target="../ink/ink746.xml"/><Relationship Id="rId51" Type="http://schemas.openxmlformats.org/officeDocument/2006/relationships/image" Target="../media/image702.png"/><Relationship Id="rId72" Type="http://schemas.openxmlformats.org/officeDocument/2006/relationships/customXml" Target="../ink/ink778.xml"/><Relationship Id="rId93" Type="http://schemas.openxmlformats.org/officeDocument/2006/relationships/image" Target="../media/image723.png"/><Relationship Id="rId98" Type="http://schemas.openxmlformats.org/officeDocument/2006/relationships/customXml" Target="../ink/ink791.xml"/><Relationship Id="rId121" Type="http://schemas.openxmlformats.org/officeDocument/2006/relationships/image" Target="../media/image737.png"/><Relationship Id="rId142" Type="http://schemas.openxmlformats.org/officeDocument/2006/relationships/customXml" Target="../ink/ink813.xml"/><Relationship Id="rId163" Type="http://schemas.openxmlformats.org/officeDocument/2006/relationships/image" Target="../media/image758.png"/><Relationship Id="rId184" Type="http://schemas.openxmlformats.org/officeDocument/2006/relationships/customXml" Target="../ink/ink834.xml"/><Relationship Id="rId189" Type="http://schemas.openxmlformats.org/officeDocument/2006/relationships/image" Target="../media/image771.png"/><Relationship Id="rId219" Type="http://schemas.openxmlformats.org/officeDocument/2006/relationships/image" Target="../media/image786.png"/><Relationship Id="rId3" Type="http://schemas.openxmlformats.org/officeDocument/2006/relationships/image" Target="../media/image678.png"/><Relationship Id="rId214" Type="http://schemas.openxmlformats.org/officeDocument/2006/relationships/customXml" Target="../ink/ink849.xml"/><Relationship Id="rId25" Type="http://schemas.openxmlformats.org/officeDocument/2006/relationships/image" Target="../media/image689.png"/><Relationship Id="rId46" Type="http://schemas.openxmlformats.org/officeDocument/2006/relationships/customXml" Target="../ink/ink765.xml"/><Relationship Id="rId67" Type="http://schemas.openxmlformats.org/officeDocument/2006/relationships/image" Target="../media/image710.png"/><Relationship Id="rId116" Type="http://schemas.openxmlformats.org/officeDocument/2006/relationships/customXml" Target="../ink/ink800.xml"/><Relationship Id="rId137" Type="http://schemas.openxmlformats.org/officeDocument/2006/relationships/image" Target="../media/image745.png"/><Relationship Id="rId158" Type="http://schemas.openxmlformats.org/officeDocument/2006/relationships/customXml" Target="../ink/ink821.xml"/><Relationship Id="rId20" Type="http://schemas.openxmlformats.org/officeDocument/2006/relationships/customXml" Target="../ink/ink752.xml"/><Relationship Id="rId41" Type="http://schemas.openxmlformats.org/officeDocument/2006/relationships/image" Target="../media/image697.png"/><Relationship Id="rId62" Type="http://schemas.openxmlformats.org/officeDocument/2006/relationships/customXml" Target="../ink/ink773.xml"/><Relationship Id="rId83" Type="http://schemas.openxmlformats.org/officeDocument/2006/relationships/image" Target="../media/image718.png"/><Relationship Id="rId88" Type="http://schemas.openxmlformats.org/officeDocument/2006/relationships/customXml" Target="../ink/ink786.xml"/><Relationship Id="rId111" Type="http://schemas.openxmlformats.org/officeDocument/2006/relationships/image" Target="../media/image732.png"/><Relationship Id="rId132" Type="http://schemas.openxmlformats.org/officeDocument/2006/relationships/customXml" Target="../ink/ink808.xml"/><Relationship Id="rId153" Type="http://schemas.openxmlformats.org/officeDocument/2006/relationships/image" Target="../media/image753.png"/><Relationship Id="rId174" Type="http://schemas.openxmlformats.org/officeDocument/2006/relationships/customXml" Target="../ink/ink829.xml"/><Relationship Id="rId179" Type="http://schemas.openxmlformats.org/officeDocument/2006/relationships/image" Target="../media/image766.png"/><Relationship Id="rId195" Type="http://schemas.openxmlformats.org/officeDocument/2006/relationships/image" Target="../media/image774.png"/><Relationship Id="rId209" Type="http://schemas.openxmlformats.org/officeDocument/2006/relationships/image" Target="../media/image781.png"/><Relationship Id="rId190" Type="http://schemas.openxmlformats.org/officeDocument/2006/relationships/customXml" Target="../ink/ink837.xml"/><Relationship Id="rId204" Type="http://schemas.openxmlformats.org/officeDocument/2006/relationships/customXml" Target="../ink/ink844.xml"/><Relationship Id="rId220" Type="http://schemas.openxmlformats.org/officeDocument/2006/relationships/customXml" Target="../ink/ink852.xml"/><Relationship Id="rId225" Type="http://schemas.openxmlformats.org/officeDocument/2006/relationships/image" Target="../media/image789.png"/><Relationship Id="rId15" Type="http://schemas.openxmlformats.org/officeDocument/2006/relationships/image" Target="../media/image684.png"/><Relationship Id="rId36" Type="http://schemas.openxmlformats.org/officeDocument/2006/relationships/customXml" Target="../ink/ink760.xml"/><Relationship Id="rId57" Type="http://schemas.openxmlformats.org/officeDocument/2006/relationships/image" Target="../media/image705.png"/><Relationship Id="rId106" Type="http://schemas.openxmlformats.org/officeDocument/2006/relationships/customXml" Target="../ink/ink795.xml"/><Relationship Id="rId127" Type="http://schemas.openxmlformats.org/officeDocument/2006/relationships/image" Target="../media/image740.png"/><Relationship Id="rId10" Type="http://schemas.openxmlformats.org/officeDocument/2006/relationships/customXml" Target="../ink/ink747.xml"/><Relationship Id="rId31" Type="http://schemas.openxmlformats.org/officeDocument/2006/relationships/image" Target="../media/image692.png"/><Relationship Id="rId52" Type="http://schemas.openxmlformats.org/officeDocument/2006/relationships/customXml" Target="../ink/ink768.xml"/><Relationship Id="rId73" Type="http://schemas.openxmlformats.org/officeDocument/2006/relationships/image" Target="../media/image713.png"/><Relationship Id="rId78" Type="http://schemas.openxmlformats.org/officeDocument/2006/relationships/customXml" Target="../ink/ink781.xml"/><Relationship Id="rId94" Type="http://schemas.openxmlformats.org/officeDocument/2006/relationships/customXml" Target="../ink/ink789.xml"/><Relationship Id="rId99" Type="http://schemas.openxmlformats.org/officeDocument/2006/relationships/image" Target="../media/image726.png"/><Relationship Id="rId101" Type="http://schemas.openxmlformats.org/officeDocument/2006/relationships/image" Target="../media/image727.png"/><Relationship Id="rId122" Type="http://schemas.openxmlformats.org/officeDocument/2006/relationships/customXml" Target="../ink/ink803.xml"/><Relationship Id="rId143" Type="http://schemas.openxmlformats.org/officeDocument/2006/relationships/image" Target="../media/image748.png"/><Relationship Id="rId148" Type="http://schemas.openxmlformats.org/officeDocument/2006/relationships/customXml" Target="../ink/ink816.xml"/><Relationship Id="rId164" Type="http://schemas.openxmlformats.org/officeDocument/2006/relationships/customXml" Target="../ink/ink824.xml"/><Relationship Id="rId169" Type="http://schemas.openxmlformats.org/officeDocument/2006/relationships/image" Target="../media/image761.png"/><Relationship Id="rId185" Type="http://schemas.openxmlformats.org/officeDocument/2006/relationships/image" Target="../media/image769.png"/><Relationship Id="rId4" Type="http://schemas.openxmlformats.org/officeDocument/2006/relationships/customXml" Target="../ink/ink744.xml"/><Relationship Id="rId9" Type="http://schemas.openxmlformats.org/officeDocument/2006/relationships/image" Target="../media/image681.png"/><Relationship Id="rId180" Type="http://schemas.openxmlformats.org/officeDocument/2006/relationships/customXml" Target="../ink/ink832.xml"/><Relationship Id="rId210" Type="http://schemas.openxmlformats.org/officeDocument/2006/relationships/customXml" Target="../ink/ink847.xml"/><Relationship Id="rId215" Type="http://schemas.openxmlformats.org/officeDocument/2006/relationships/image" Target="../media/image784.png"/><Relationship Id="rId26" Type="http://schemas.openxmlformats.org/officeDocument/2006/relationships/customXml" Target="../ink/ink755.xml"/><Relationship Id="rId47" Type="http://schemas.openxmlformats.org/officeDocument/2006/relationships/image" Target="../media/image700.png"/><Relationship Id="rId68" Type="http://schemas.openxmlformats.org/officeDocument/2006/relationships/customXml" Target="../ink/ink776.xml"/><Relationship Id="rId89" Type="http://schemas.openxmlformats.org/officeDocument/2006/relationships/image" Target="../media/image721.png"/><Relationship Id="rId112" Type="http://schemas.openxmlformats.org/officeDocument/2006/relationships/customXml" Target="../ink/ink798.xml"/><Relationship Id="rId133" Type="http://schemas.openxmlformats.org/officeDocument/2006/relationships/image" Target="../media/image743.png"/><Relationship Id="rId154" Type="http://schemas.openxmlformats.org/officeDocument/2006/relationships/customXml" Target="../ink/ink819.xml"/><Relationship Id="rId175" Type="http://schemas.openxmlformats.org/officeDocument/2006/relationships/image" Target="../media/image764.png"/><Relationship Id="rId196" Type="http://schemas.openxmlformats.org/officeDocument/2006/relationships/customXml" Target="../ink/ink840.xml"/><Relationship Id="rId200" Type="http://schemas.openxmlformats.org/officeDocument/2006/relationships/customXml" Target="../ink/ink842.xml"/><Relationship Id="rId16" Type="http://schemas.openxmlformats.org/officeDocument/2006/relationships/customXml" Target="../ink/ink750.xml"/><Relationship Id="rId221" Type="http://schemas.openxmlformats.org/officeDocument/2006/relationships/image" Target="../media/image787.png"/><Relationship Id="rId37" Type="http://schemas.openxmlformats.org/officeDocument/2006/relationships/image" Target="../media/image695.png"/><Relationship Id="rId58" Type="http://schemas.openxmlformats.org/officeDocument/2006/relationships/customXml" Target="../ink/ink771.xml"/><Relationship Id="rId79" Type="http://schemas.openxmlformats.org/officeDocument/2006/relationships/image" Target="../media/image716.png"/><Relationship Id="rId102" Type="http://schemas.openxmlformats.org/officeDocument/2006/relationships/customXml" Target="../ink/ink793.xml"/><Relationship Id="rId123" Type="http://schemas.openxmlformats.org/officeDocument/2006/relationships/image" Target="../media/image738.png"/><Relationship Id="rId144" Type="http://schemas.openxmlformats.org/officeDocument/2006/relationships/customXml" Target="../ink/ink814.xml"/><Relationship Id="rId90" Type="http://schemas.openxmlformats.org/officeDocument/2006/relationships/customXml" Target="../ink/ink787.xml"/><Relationship Id="rId165" Type="http://schemas.openxmlformats.org/officeDocument/2006/relationships/image" Target="../media/image759.png"/><Relationship Id="rId186" Type="http://schemas.openxmlformats.org/officeDocument/2006/relationships/customXml" Target="../ink/ink835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47.png"/><Relationship Id="rId21" Type="http://schemas.openxmlformats.org/officeDocument/2006/relationships/image" Target="../media/image799.png"/><Relationship Id="rId42" Type="http://schemas.openxmlformats.org/officeDocument/2006/relationships/customXml" Target="../ink/ink875.xml"/><Relationship Id="rId47" Type="http://schemas.openxmlformats.org/officeDocument/2006/relationships/image" Target="../media/image812.png"/><Relationship Id="rId63" Type="http://schemas.openxmlformats.org/officeDocument/2006/relationships/image" Target="../media/image820.png"/><Relationship Id="rId68" Type="http://schemas.openxmlformats.org/officeDocument/2006/relationships/customXml" Target="../ink/ink888.xml"/><Relationship Id="rId84" Type="http://schemas.openxmlformats.org/officeDocument/2006/relationships/customXml" Target="../ink/ink896.xml"/><Relationship Id="rId89" Type="http://schemas.openxmlformats.org/officeDocument/2006/relationships/image" Target="../media/image833.png"/><Relationship Id="rId112" Type="http://schemas.openxmlformats.org/officeDocument/2006/relationships/customXml" Target="../ink/ink910.xml"/><Relationship Id="rId133" Type="http://schemas.openxmlformats.org/officeDocument/2006/relationships/image" Target="../media/image855.png"/><Relationship Id="rId138" Type="http://schemas.openxmlformats.org/officeDocument/2006/relationships/customXml" Target="../ink/ink923.xml"/><Relationship Id="rId154" Type="http://schemas.openxmlformats.org/officeDocument/2006/relationships/customXml" Target="../ink/ink931.xml"/><Relationship Id="rId159" Type="http://schemas.openxmlformats.org/officeDocument/2006/relationships/image" Target="../media/image868.png"/><Relationship Id="rId175" Type="http://schemas.openxmlformats.org/officeDocument/2006/relationships/image" Target="../media/image875.png"/><Relationship Id="rId170" Type="http://schemas.openxmlformats.org/officeDocument/2006/relationships/customXml" Target="../ink/ink939.xml"/><Relationship Id="rId191" Type="http://schemas.openxmlformats.org/officeDocument/2006/relationships/image" Target="../media/image883.png"/><Relationship Id="rId16" Type="http://schemas.openxmlformats.org/officeDocument/2006/relationships/customXml" Target="../ink/ink862.xml"/><Relationship Id="rId107" Type="http://schemas.openxmlformats.org/officeDocument/2006/relationships/image" Target="../media/image842.png"/><Relationship Id="rId11" Type="http://schemas.openxmlformats.org/officeDocument/2006/relationships/image" Target="../media/image794.png"/><Relationship Id="rId32" Type="http://schemas.openxmlformats.org/officeDocument/2006/relationships/customXml" Target="../ink/ink870.xml"/><Relationship Id="rId37" Type="http://schemas.openxmlformats.org/officeDocument/2006/relationships/image" Target="../media/image807.png"/><Relationship Id="rId53" Type="http://schemas.openxmlformats.org/officeDocument/2006/relationships/image" Target="../media/image815.png"/><Relationship Id="rId58" Type="http://schemas.openxmlformats.org/officeDocument/2006/relationships/customXml" Target="../ink/ink883.xml"/><Relationship Id="rId74" Type="http://schemas.openxmlformats.org/officeDocument/2006/relationships/customXml" Target="../ink/ink891.xml"/><Relationship Id="rId79" Type="http://schemas.openxmlformats.org/officeDocument/2006/relationships/image" Target="../media/image828.png"/><Relationship Id="rId102" Type="http://schemas.openxmlformats.org/officeDocument/2006/relationships/customXml" Target="../ink/ink905.xml"/><Relationship Id="rId123" Type="http://schemas.openxmlformats.org/officeDocument/2006/relationships/image" Target="../media/image850.png"/><Relationship Id="rId128" Type="http://schemas.openxmlformats.org/officeDocument/2006/relationships/customXml" Target="../ink/ink918.xml"/><Relationship Id="rId144" Type="http://schemas.openxmlformats.org/officeDocument/2006/relationships/customXml" Target="../ink/ink926.xml"/><Relationship Id="rId149" Type="http://schemas.openxmlformats.org/officeDocument/2006/relationships/image" Target="../media/image863.png"/><Relationship Id="rId5" Type="http://schemas.openxmlformats.org/officeDocument/2006/relationships/image" Target="../media/image791.png"/><Relationship Id="rId90" Type="http://schemas.openxmlformats.org/officeDocument/2006/relationships/customXml" Target="../ink/ink899.xml"/><Relationship Id="rId95" Type="http://schemas.openxmlformats.org/officeDocument/2006/relationships/image" Target="../media/image836.png"/><Relationship Id="rId160" Type="http://schemas.openxmlformats.org/officeDocument/2006/relationships/customXml" Target="../ink/ink934.xml"/><Relationship Id="rId165" Type="http://schemas.openxmlformats.org/officeDocument/2006/relationships/image" Target="../media/image696.png"/><Relationship Id="rId181" Type="http://schemas.openxmlformats.org/officeDocument/2006/relationships/image" Target="../media/image878.png"/><Relationship Id="rId186" Type="http://schemas.openxmlformats.org/officeDocument/2006/relationships/customXml" Target="../ink/ink947.xml"/><Relationship Id="rId22" Type="http://schemas.openxmlformats.org/officeDocument/2006/relationships/customXml" Target="../ink/ink865.xml"/><Relationship Id="rId27" Type="http://schemas.openxmlformats.org/officeDocument/2006/relationships/image" Target="../media/image802.png"/><Relationship Id="rId43" Type="http://schemas.openxmlformats.org/officeDocument/2006/relationships/image" Target="../media/image810.png"/><Relationship Id="rId48" Type="http://schemas.openxmlformats.org/officeDocument/2006/relationships/customXml" Target="../ink/ink878.xml"/><Relationship Id="rId64" Type="http://schemas.openxmlformats.org/officeDocument/2006/relationships/customXml" Target="../ink/ink886.xml"/><Relationship Id="rId69" Type="http://schemas.openxmlformats.org/officeDocument/2006/relationships/image" Target="../media/image823.png"/><Relationship Id="rId113" Type="http://schemas.openxmlformats.org/officeDocument/2006/relationships/image" Target="../media/image845.png"/><Relationship Id="rId118" Type="http://schemas.openxmlformats.org/officeDocument/2006/relationships/customXml" Target="../ink/ink913.xml"/><Relationship Id="rId134" Type="http://schemas.openxmlformats.org/officeDocument/2006/relationships/customXml" Target="../ink/ink921.xml"/><Relationship Id="rId139" Type="http://schemas.openxmlformats.org/officeDocument/2006/relationships/image" Target="../media/image858.png"/><Relationship Id="rId80" Type="http://schemas.openxmlformats.org/officeDocument/2006/relationships/customXml" Target="../ink/ink894.xml"/><Relationship Id="rId85" Type="http://schemas.openxmlformats.org/officeDocument/2006/relationships/image" Target="../media/image831.png"/><Relationship Id="rId150" Type="http://schemas.openxmlformats.org/officeDocument/2006/relationships/customXml" Target="../ink/ink929.xml"/><Relationship Id="rId155" Type="http://schemas.openxmlformats.org/officeDocument/2006/relationships/image" Target="../media/image866.png"/><Relationship Id="rId171" Type="http://schemas.openxmlformats.org/officeDocument/2006/relationships/image" Target="../media/image873.png"/><Relationship Id="rId176" Type="http://schemas.openxmlformats.org/officeDocument/2006/relationships/customXml" Target="../ink/ink942.xml"/><Relationship Id="rId192" Type="http://schemas.openxmlformats.org/officeDocument/2006/relationships/customXml" Target="../ink/ink950.xml"/><Relationship Id="rId12" Type="http://schemas.openxmlformats.org/officeDocument/2006/relationships/customXml" Target="../ink/ink860.xml"/><Relationship Id="rId17" Type="http://schemas.openxmlformats.org/officeDocument/2006/relationships/image" Target="../media/image797.png"/><Relationship Id="rId33" Type="http://schemas.openxmlformats.org/officeDocument/2006/relationships/image" Target="../media/image805.png"/><Relationship Id="rId38" Type="http://schemas.openxmlformats.org/officeDocument/2006/relationships/customXml" Target="../ink/ink873.xml"/><Relationship Id="rId59" Type="http://schemas.openxmlformats.org/officeDocument/2006/relationships/image" Target="../media/image818.png"/><Relationship Id="rId103" Type="http://schemas.openxmlformats.org/officeDocument/2006/relationships/image" Target="../media/image840.png"/><Relationship Id="rId108" Type="http://schemas.openxmlformats.org/officeDocument/2006/relationships/customXml" Target="../ink/ink908.xml"/><Relationship Id="rId124" Type="http://schemas.openxmlformats.org/officeDocument/2006/relationships/customXml" Target="../ink/ink916.xml"/><Relationship Id="rId129" Type="http://schemas.openxmlformats.org/officeDocument/2006/relationships/image" Target="../media/image853.png"/><Relationship Id="rId54" Type="http://schemas.openxmlformats.org/officeDocument/2006/relationships/customXml" Target="../ink/ink881.xml"/><Relationship Id="rId70" Type="http://schemas.openxmlformats.org/officeDocument/2006/relationships/customXml" Target="../ink/ink889.xml"/><Relationship Id="rId75" Type="http://schemas.openxmlformats.org/officeDocument/2006/relationships/image" Target="../media/image826.png"/><Relationship Id="rId91" Type="http://schemas.openxmlformats.org/officeDocument/2006/relationships/image" Target="../media/image834.png"/><Relationship Id="rId96" Type="http://schemas.openxmlformats.org/officeDocument/2006/relationships/customXml" Target="../ink/ink902.xml"/><Relationship Id="rId140" Type="http://schemas.openxmlformats.org/officeDocument/2006/relationships/customXml" Target="../ink/ink924.xml"/><Relationship Id="rId145" Type="http://schemas.openxmlformats.org/officeDocument/2006/relationships/image" Target="../media/image861.png"/><Relationship Id="rId161" Type="http://schemas.openxmlformats.org/officeDocument/2006/relationships/image" Target="../media/image869.png"/><Relationship Id="rId166" Type="http://schemas.openxmlformats.org/officeDocument/2006/relationships/customXml" Target="../ink/ink937.xml"/><Relationship Id="rId182" Type="http://schemas.openxmlformats.org/officeDocument/2006/relationships/customXml" Target="../ink/ink945.xml"/><Relationship Id="rId187" Type="http://schemas.openxmlformats.org/officeDocument/2006/relationships/image" Target="../media/image88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57.xml"/><Relationship Id="rId23" Type="http://schemas.openxmlformats.org/officeDocument/2006/relationships/image" Target="../media/image800.png"/><Relationship Id="rId28" Type="http://schemas.openxmlformats.org/officeDocument/2006/relationships/customXml" Target="../ink/ink868.xml"/><Relationship Id="rId49" Type="http://schemas.openxmlformats.org/officeDocument/2006/relationships/image" Target="../media/image813.png"/><Relationship Id="rId114" Type="http://schemas.openxmlformats.org/officeDocument/2006/relationships/customXml" Target="../ink/ink911.xml"/><Relationship Id="rId119" Type="http://schemas.openxmlformats.org/officeDocument/2006/relationships/image" Target="../media/image848.png"/><Relationship Id="rId44" Type="http://schemas.openxmlformats.org/officeDocument/2006/relationships/customXml" Target="../ink/ink876.xml"/><Relationship Id="rId60" Type="http://schemas.openxmlformats.org/officeDocument/2006/relationships/customXml" Target="../ink/ink884.xml"/><Relationship Id="rId65" Type="http://schemas.openxmlformats.org/officeDocument/2006/relationships/image" Target="../media/image821.png"/><Relationship Id="rId81" Type="http://schemas.openxmlformats.org/officeDocument/2006/relationships/image" Target="../media/image829.png"/><Relationship Id="rId86" Type="http://schemas.openxmlformats.org/officeDocument/2006/relationships/customXml" Target="../ink/ink897.xml"/><Relationship Id="rId130" Type="http://schemas.openxmlformats.org/officeDocument/2006/relationships/customXml" Target="../ink/ink919.xml"/><Relationship Id="rId135" Type="http://schemas.openxmlformats.org/officeDocument/2006/relationships/image" Target="../media/image856.png"/><Relationship Id="rId151" Type="http://schemas.openxmlformats.org/officeDocument/2006/relationships/image" Target="../media/image864.png"/><Relationship Id="rId156" Type="http://schemas.openxmlformats.org/officeDocument/2006/relationships/customXml" Target="../ink/ink932.xml"/><Relationship Id="rId177" Type="http://schemas.openxmlformats.org/officeDocument/2006/relationships/image" Target="../media/image876.png"/><Relationship Id="rId172" Type="http://schemas.openxmlformats.org/officeDocument/2006/relationships/customXml" Target="../ink/ink940.xml"/><Relationship Id="rId193" Type="http://schemas.openxmlformats.org/officeDocument/2006/relationships/image" Target="../media/image884.png"/><Relationship Id="rId13" Type="http://schemas.openxmlformats.org/officeDocument/2006/relationships/image" Target="../media/image795.png"/><Relationship Id="rId18" Type="http://schemas.openxmlformats.org/officeDocument/2006/relationships/customXml" Target="../ink/ink863.xml"/><Relationship Id="rId39" Type="http://schemas.openxmlformats.org/officeDocument/2006/relationships/image" Target="../media/image808.png"/><Relationship Id="rId109" Type="http://schemas.openxmlformats.org/officeDocument/2006/relationships/image" Target="../media/image843.png"/><Relationship Id="rId34" Type="http://schemas.openxmlformats.org/officeDocument/2006/relationships/customXml" Target="../ink/ink871.xml"/><Relationship Id="rId50" Type="http://schemas.openxmlformats.org/officeDocument/2006/relationships/customXml" Target="../ink/ink879.xml"/><Relationship Id="rId55" Type="http://schemas.openxmlformats.org/officeDocument/2006/relationships/image" Target="../media/image816.png"/><Relationship Id="rId76" Type="http://schemas.openxmlformats.org/officeDocument/2006/relationships/customXml" Target="../ink/ink892.xml"/><Relationship Id="rId97" Type="http://schemas.openxmlformats.org/officeDocument/2006/relationships/image" Target="../media/image837.png"/><Relationship Id="rId104" Type="http://schemas.openxmlformats.org/officeDocument/2006/relationships/customXml" Target="../ink/ink906.xml"/><Relationship Id="rId120" Type="http://schemas.openxmlformats.org/officeDocument/2006/relationships/customXml" Target="../ink/ink914.xml"/><Relationship Id="rId125" Type="http://schemas.openxmlformats.org/officeDocument/2006/relationships/image" Target="../media/image851.png"/><Relationship Id="rId141" Type="http://schemas.openxmlformats.org/officeDocument/2006/relationships/image" Target="../media/image859.png"/><Relationship Id="rId146" Type="http://schemas.openxmlformats.org/officeDocument/2006/relationships/customXml" Target="../ink/ink927.xml"/><Relationship Id="rId167" Type="http://schemas.openxmlformats.org/officeDocument/2006/relationships/image" Target="../media/image871.png"/><Relationship Id="rId188" Type="http://schemas.openxmlformats.org/officeDocument/2006/relationships/customXml" Target="../ink/ink948.xml"/><Relationship Id="rId7" Type="http://schemas.openxmlformats.org/officeDocument/2006/relationships/image" Target="../media/image792.png"/><Relationship Id="rId71" Type="http://schemas.openxmlformats.org/officeDocument/2006/relationships/image" Target="../media/image824.png"/><Relationship Id="rId92" Type="http://schemas.openxmlformats.org/officeDocument/2006/relationships/customXml" Target="../ink/ink900.xml"/><Relationship Id="rId162" Type="http://schemas.openxmlformats.org/officeDocument/2006/relationships/customXml" Target="../ink/ink935.xml"/><Relationship Id="rId183" Type="http://schemas.openxmlformats.org/officeDocument/2006/relationships/image" Target="../media/image879.png"/><Relationship Id="rId2" Type="http://schemas.openxmlformats.org/officeDocument/2006/relationships/customXml" Target="../ink/ink855.xml"/><Relationship Id="rId29" Type="http://schemas.openxmlformats.org/officeDocument/2006/relationships/image" Target="../media/image803.png"/><Relationship Id="rId24" Type="http://schemas.openxmlformats.org/officeDocument/2006/relationships/customXml" Target="../ink/ink866.xml"/><Relationship Id="rId40" Type="http://schemas.openxmlformats.org/officeDocument/2006/relationships/customXml" Target="../ink/ink874.xml"/><Relationship Id="rId45" Type="http://schemas.openxmlformats.org/officeDocument/2006/relationships/image" Target="../media/image811.png"/><Relationship Id="rId66" Type="http://schemas.openxmlformats.org/officeDocument/2006/relationships/customXml" Target="../ink/ink887.xml"/><Relationship Id="rId87" Type="http://schemas.openxmlformats.org/officeDocument/2006/relationships/image" Target="../media/image832.png"/><Relationship Id="rId110" Type="http://schemas.openxmlformats.org/officeDocument/2006/relationships/customXml" Target="../ink/ink909.xml"/><Relationship Id="rId115" Type="http://schemas.openxmlformats.org/officeDocument/2006/relationships/image" Target="../media/image846.png"/><Relationship Id="rId131" Type="http://schemas.openxmlformats.org/officeDocument/2006/relationships/image" Target="../media/image854.png"/><Relationship Id="rId136" Type="http://schemas.openxmlformats.org/officeDocument/2006/relationships/customXml" Target="../ink/ink922.xml"/><Relationship Id="rId157" Type="http://schemas.openxmlformats.org/officeDocument/2006/relationships/image" Target="../media/image867.png"/><Relationship Id="rId178" Type="http://schemas.openxmlformats.org/officeDocument/2006/relationships/customXml" Target="../ink/ink943.xml"/><Relationship Id="rId61" Type="http://schemas.openxmlformats.org/officeDocument/2006/relationships/image" Target="../media/image819.png"/><Relationship Id="rId82" Type="http://schemas.openxmlformats.org/officeDocument/2006/relationships/customXml" Target="../ink/ink895.xml"/><Relationship Id="rId152" Type="http://schemas.openxmlformats.org/officeDocument/2006/relationships/customXml" Target="../ink/ink930.xml"/><Relationship Id="rId173" Type="http://schemas.openxmlformats.org/officeDocument/2006/relationships/image" Target="../media/image874.png"/><Relationship Id="rId19" Type="http://schemas.openxmlformats.org/officeDocument/2006/relationships/image" Target="../media/image798.png"/><Relationship Id="rId14" Type="http://schemas.openxmlformats.org/officeDocument/2006/relationships/customXml" Target="../ink/ink861.xml"/><Relationship Id="rId30" Type="http://schemas.openxmlformats.org/officeDocument/2006/relationships/customXml" Target="../ink/ink869.xml"/><Relationship Id="rId35" Type="http://schemas.openxmlformats.org/officeDocument/2006/relationships/image" Target="../media/image806.png"/><Relationship Id="rId56" Type="http://schemas.openxmlformats.org/officeDocument/2006/relationships/customXml" Target="../ink/ink882.xml"/><Relationship Id="rId77" Type="http://schemas.openxmlformats.org/officeDocument/2006/relationships/image" Target="../media/image827.png"/><Relationship Id="rId100" Type="http://schemas.openxmlformats.org/officeDocument/2006/relationships/customXml" Target="../ink/ink904.xml"/><Relationship Id="rId105" Type="http://schemas.openxmlformats.org/officeDocument/2006/relationships/image" Target="../media/image841.png"/><Relationship Id="rId126" Type="http://schemas.openxmlformats.org/officeDocument/2006/relationships/customXml" Target="../ink/ink917.xml"/><Relationship Id="rId147" Type="http://schemas.openxmlformats.org/officeDocument/2006/relationships/image" Target="../media/image862.png"/><Relationship Id="rId168" Type="http://schemas.openxmlformats.org/officeDocument/2006/relationships/customXml" Target="../ink/ink938.xml"/><Relationship Id="rId8" Type="http://schemas.openxmlformats.org/officeDocument/2006/relationships/customXml" Target="../ink/ink858.xml"/><Relationship Id="rId51" Type="http://schemas.openxmlformats.org/officeDocument/2006/relationships/image" Target="../media/image814.png"/><Relationship Id="rId72" Type="http://schemas.openxmlformats.org/officeDocument/2006/relationships/customXml" Target="../ink/ink890.xml"/><Relationship Id="rId93" Type="http://schemas.openxmlformats.org/officeDocument/2006/relationships/image" Target="../media/image835.png"/><Relationship Id="rId98" Type="http://schemas.openxmlformats.org/officeDocument/2006/relationships/customXml" Target="../ink/ink903.xml"/><Relationship Id="rId121" Type="http://schemas.openxmlformats.org/officeDocument/2006/relationships/image" Target="../media/image849.png"/><Relationship Id="rId142" Type="http://schemas.openxmlformats.org/officeDocument/2006/relationships/customXml" Target="../ink/ink925.xml"/><Relationship Id="rId163" Type="http://schemas.openxmlformats.org/officeDocument/2006/relationships/image" Target="../media/image870.png"/><Relationship Id="rId184" Type="http://schemas.openxmlformats.org/officeDocument/2006/relationships/customXml" Target="../ink/ink946.xml"/><Relationship Id="rId189" Type="http://schemas.openxmlformats.org/officeDocument/2006/relationships/image" Target="../media/image882.png"/><Relationship Id="rId3" Type="http://schemas.openxmlformats.org/officeDocument/2006/relationships/image" Target="../media/image790.png"/><Relationship Id="rId25" Type="http://schemas.openxmlformats.org/officeDocument/2006/relationships/image" Target="../media/image801.png"/><Relationship Id="rId46" Type="http://schemas.openxmlformats.org/officeDocument/2006/relationships/customXml" Target="../ink/ink877.xml"/><Relationship Id="rId67" Type="http://schemas.openxmlformats.org/officeDocument/2006/relationships/image" Target="../media/image822.png"/><Relationship Id="rId116" Type="http://schemas.openxmlformats.org/officeDocument/2006/relationships/customXml" Target="../ink/ink912.xml"/><Relationship Id="rId137" Type="http://schemas.openxmlformats.org/officeDocument/2006/relationships/image" Target="../media/image857.png"/><Relationship Id="rId158" Type="http://schemas.openxmlformats.org/officeDocument/2006/relationships/customXml" Target="../ink/ink933.xml"/><Relationship Id="rId20" Type="http://schemas.openxmlformats.org/officeDocument/2006/relationships/customXml" Target="../ink/ink864.xml"/><Relationship Id="rId41" Type="http://schemas.openxmlformats.org/officeDocument/2006/relationships/image" Target="../media/image809.png"/><Relationship Id="rId62" Type="http://schemas.openxmlformats.org/officeDocument/2006/relationships/customXml" Target="../ink/ink885.xml"/><Relationship Id="rId83" Type="http://schemas.openxmlformats.org/officeDocument/2006/relationships/image" Target="../media/image830.png"/><Relationship Id="rId88" Type="http://schemas.openxmlformats.org/officeDocument/2006/relationships/customXml" Target="../ink/ink898.xml"/><Relationship Id="rId111" Type="http://schemas.openxmlformats.org/officeDocument/2006/relationships/image" Target="../media/image844.png"/><Relationship Id="rId132" Type="http://schemas.openxmlformats.org/officeDocument/2006/relationships/customXml" Target="../ink/ink920.xml"/><Relationship Id="rId153" Type="http://schemas.openxmlformats.org/officeDocument/2006/relationships/image" Target="../media/image865.png"/><Relationship Id="rId174" Type="http://schemas.openxmlformats.org/officeDocument/2006/relationships/customXml" Target="../ink/ink941.xml"/><Relationship Id="rId179" Type="http://schemas.openxmlformats.org/officeDocument/2006/relationships/image" Target="../media/image877.png"/><Relationship Id="rId190" Type="http://schemas.openxmlformats.org/officeDocument/2006/relationships/customXml" Target="../ink/ink949.xml"/><Relationship Id="rId15" Type="http://schemas.openxmlformats.org/officeDocument/2006/relationships/image" Target="../media/image796.png"/><Relationship Id="rId36" Type="http://schemas.openxmlformats.org/officeDocument/2006/relationships/customXml" Target="../ink/ink872.xml"/><Relationship Id="rId57" Type="http://schemas.openxmlformats.org/officeDocument/2006/relationships/image" Target="../media/image817.png"/><Relationship Id="rId106" Type="http://schemas.openxmlformats.org/officeDocument/2006/relationships/customXml" Target="../ink/ink907.xml"/><Relationship Id="rId127" Type="http://schemas.openxmlformats.org/officeDocument/2006/relationships/image" Target="../media/image852.png"/><Relationship Id="rId10" Type="http://schemas.openxmlformats.org/officeDocument/2006/relationships/customXml" Target="../ink/ink859.xml"/><Relationship Id="rId31" Type="http://schemas.openxmlformats.org/officeDocument/2006/relationships/image" Target="../media/image804.png"/><Relationship Id="rId52" Type="http://schemas.openxmlformats.org/officeDocument/2006/relationships/customXml" Target="../ink/ink880.xml"/><Relationship Id="rId73" Type="http://schemas.openxmlformats.org/officeDocument/2006/relationships/image" Target="../media/image825.png"/><Relationship Id="rId78" Type="http://schemas.openxmlformats.org/officeDocument/2006/relationships/customXml" Target="../ink/ink893.xml"/><Relationship Id="rId94" Type="http://schemas.openxmlformats.org/officeDocument/2006/relationships/customXml" Target="../ink/ink901.xml"/><Relationship Id="rId99" Type="http://schemas.openxmlformats.org/officeDocument/2006/relationships/image" Target="../media/image838.png"/><Relationship Id="rId101" Type="http://schemas.openxmlformats.org/officeDocument/2006/relationships/image" Target="../media/image839.png"/><Relationship Id="rId122" Type="http://schemas.openxmlformats.org/officeDocument/2006/relationships/customXml" Target="../ink/ink915.xml"/><Relationship Id="rId143" Type="http://schemas.openxmlformats.org/officeDocument/2006/relationships/image" Target="../media/image860.png"/><Relationship Id="rId148" Type="http://schemas.openxmlformats.org/officeDocument/2006/relationships/customXml" Target="../ink/ink928.xml"/><Relationship Id="rId164" Type="http://schemas.openxmlformats.org/officeDocument/2006/relationships/customXml" Target="../ink/ink936.xml"/><Relationship Id="rId169" Type="http://schemas.openxmlformats.org/officeDocument/2006/relationships/image" Target="../media/image872.png"/><Relationship Id="rId185" Type="http://schemas.openxmlformats.org/officeDocument/2006/relationships/image" Target="../media/image880.png"/><Relationship Id="rId4" Type="http://schemas.openxmlformats.org/officeDocument/2006/relationships/customXml" Target="../ink/ink856.xml"/><Relationship Id="rId9" Type="http://schemas.openxmlformats.org/officeDocument/2006/relationships/image" Target="../media/image793.png"/><Relationship Id="rId180" Type="http://schemas.openxmlformats.org/officeDocument/2006/relationships/customXml" Target="../ink/ink944.xml"/><Relationship Id="rId26" Type="http://schemas.openxmlformats.org/officeDocument/2006/relationships/customXml" Target="../ink/ink867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42.png"/><Relationship Id="rId299" Type="http://schemas.openxmlformats.org/officeDocument/2006/relationships/image" Target="../media/image1032.png"/><Relationship Id="rId21" Type="http://schemas.openxmlformats.org/officeDocument/2006/relationships/image" Target="../media/image894.png"/><Relationship Id="rId63" Type="http://schemas.openxmlformats.org/officeDocument/2006/relationships/image" Target="../media/image915.png"/><Relationship Id="rId159" Type="http://schemas.openxmlformats.org/officeDocument/2006/relationships/image" Target="../media/image963.png"/><Relationship Id="rId324" Type="http://schemas.openxmlformats.org/officeDocument/2006/relationships/customXml" Target="../ink/ink1112.xml"/><Relationship Id="rId366" Type="http://schemas.openxmlformats.org/officeDocument/2006/relationships/customXml" Target="../ink/ink1133.xml"/><Relationship Id="rId170" Type="http://schemas.openxmlformats.org/officeDocument/2006/relationships/customXml" Target="../ink/ink1035.xml"/><Relationship Id="rId226" Type="http://schemas.openxmlformats.org/officeDocument/2006/relationships/customXml" Target="../ink/ink1063.xml"/><Relationship Id="rId433" Type="http://schemas.openxmlformats.org/officeDocument/2006/relationships/image" Target="../media/image1099.png"/><Relationship Id="rId268" Type="http://schemas.openxmlformats.org/officeDocument/2006/relationships/customXml" Target="../ink/ink1084.xml"/><Relationship Id="rId32" Type="http://schemas.openxmlformats.org/officeDocument/2006/relationships/customXml" Target="../ink/ink966.xml"/><Relationship Id="rId74" Type="http://schemas.openxmlformats.org/officeDocument/2006/relationships/customXml" Target="../ink/ink987.xml"/><Relationship Id="rId128" Type="http://schemas.openxmlformats.org/officeDocument/2006/relationships/customXml" Target="../ink/ink1014.xml"/><Relationship Id="rId335" Type="http://schemas.openxmlformats.org/officeDocument/2006/relationships/image" Target="../media/image1050.png"/><Relationship Id="rId377" Type="http://schemas.openxmlformats.org/officeDocument/2006/relationships/image" Target="../media/image1071.png"/><Relationship Id="rId5" Type="http://schemas.openxmlformats.org/officeDocument/2006/relationships/image" Target="../media/image886.png"/><Relationship Id="rId181" Type="http://schemas.openxmlformats.org/officeDocument/2006/relationships/image" Target="../media/image973.png"/><Relationship Id="rId237" Type="http://schemas.openxmlformats.org/officeDocument/2006/relationships/image" Target="../media/image1001.png"/><Relationship Id="rId402" Type="http://schemas.openxmlformats.org/officeDocument/2006/relationships/customXml" Target="../ink/ink1151.xml"/><Relationship Id="rId279" Type="http://schemas.openxmlformats.org/officeDocument/2006/relationships/image" Target="../media/image1022.png"/><Relationship Id="rId43" Type="http://schemas.openxmlformats.org/officeDocument/2006/relationships/image" Target="../media/image905.png"/><Relationship Id="rId139" Type="http://schemas.openxmlformats.org/officeDocument/2006/relationships/image" Target="../media/image953.png"/><Relationship Id="rId290" Type="http://schemas.openxmlformats.org/officeDocument/2006/relationships/customXml" Target="../ink/ink1095.xml"/><Relationship Id="rId304" Type="http://schemas.openxmlformats.org/officeDocument/2006/relationships/customXml" Target="../ink/ink1102.xml"/><Relationship Id="rId346" Type="http://schemas.openxmlformats.org/officeDocument/2006/relationships/customXml" Target="../ink/ink1123.xml"/><Relationship Id="rId388" Type="http://schemas.openxmlformats.org/officeDocument/2006/relationships/customXml" Target="../ink/ink1144.xml"/><Relationship Id="rId85" Type="http://schemas.openxmlformats.org/officeDocument/2006/relationships/image" Target="../media/image926.png"/><Relationship Id="rId150" Type="http://schemas.openxmlformats.org/officeDocument/2006/relationships/customXml" Target="../ink/ink1025.xml"/><Relationship Id="rId192" Type="http://schemas.openxmlformats.org/officeDocument/2006/relationships/customXml" Target="../ink/ink1046.xml"/><Relationship Id="rId206" Type="http://schemas.openxmlformats.org/officeDocument/2006/relationships/customXml" Target="../ink/ink1053.xml"/><Relationship Id="rId413" Type="http://schemas.openxmlformats.org/officeDocument/2006/relationships/image" Target="../media/image1089.png"/><Relationship Id="rId248" Type="http://schemas.openxmlformats.org/officeDocument/2006/relationships/customXml" Target="../ink/ink1074.xml"/><Relationship Id="rId269" Type="http://schemas.openxmlformats.org/officeDocument/2006/relationships/image" Target="../media/image1017.png"/><Relationship Id="rId434" Type="http://schemas.openxmlformats.org/officeDocument/2006/relationships/customXml" Target="../ink/ink1167.xml"/><Relationship Id="rId12" Type="http://schemas.openxmlformats.org/officeDocument/2006/relationships/customXml" Target="../ink/ink956.xml"/><Relationship Id="rId33" Type="http://schemas.openxmlformats.org/officeDocument/2006/relationships/image" Target="../media/image900.png"/><Relationship Id="rId108" Type="http://schemas.openxmlformats.org/officeDocument/2006/relationships/customXml" Target="../ink/ink1004.xml"/><Relationship Id="rId129" Type="http://schemas.openxmlformats.org/officeDocument/2006/relationships/image" Target="../media/image948.png"/><Relationship Id="rId280" Type="http://schemas.openxmlformats.org/officeDocument/2006/relationships/customXml" Target="../ink/ink1090.xml"/><Relationship Id="rId315" Type="http://schemas.openxmlformats.org/officeDocument/2006/relationships/image" Target="../media/image1040.png"/><Relationship Id="rId336" Type="http://schemas.openxmlformats.org/officeDocument/2006/relationships/customXml" Target="../ink/ink1118.xml"/><Relationship Id="rId357" Type="http://schemas.openxmlformats.org/officeDocument/2006/relationships/image" Target="../media/image1061.png"/><Relationship Id="rId54" Type="http://schemas.openxmlformats.org/officeDocument/2006/relationships/customXml" Target="../ink/ink977.xml"/><Relationship Id="rId75" Type="http://schemas.openxmlformats.org/officeDocument/2006/relationships/image" Target="../media/image921.png"/><Relationship Id="rId96" Type="http://schemas.openxmlformats.org/officeDocument/2006/relationships/customXml" Target="../ink/ink998.xml"/><Relationship Id="rId140" Type="http://schemas.openxmlformats.org/officeDocument/2006/relationships/customXml" Target="../ink/ink1020.xml"/><Relationship Id="rId161" Type="http://schemas.openxmlformats.org/officeDocument/2006/relationships/image" Target="../media/image964.png"/><Relationship Id="rId182" Type="http://schemas.openxmlformats.org/officeDocument/2006/relationships/customXml" Target="../ink/ink1041.xml"/><Relationship Id="rId217" Type="http://schemas.openxmlformats.org/officeDocument/2006/relationships/image" Target="../media/image991.png"/><Relationship Id="rId378" Type="http://schemas.openxmlformats.org/officeDocument/2006/relationships/customXml" Target="../ink/ink1139.xml"/><Relationship Id="rId399" Type="http://schemas.openxmlformats.org/officeDocument/2006/relationships/image" Target="../media/image1082.png"/><Relationship Id="rId403" Type="http://schemas.openxmlformats.org/officeDocument/2006/relationships/image" Target="../media/image1084.png"/><Relationship Id="rId6" Type="http://schemas.openxmlformats.org/officeDocument/2006/relationships/customXml" Target="../ink/ink953.xml"/><Relationship Id="rId238" Type="http://schemas.openxmlformats.org/officeDocument/2006/relationships/customXml" Target="../ink/ink1069.xml"/><Relationship Id="rId259" Type="http://schemas.openxmlformats.org/officeDocument/2006/relationships/image" Target="../media/image1012.png"/><Relationship Id="rId424" Type="http://schemas.openxmlformats.org/officeDocument/2006/relationships/customXml" Target="../ink/ink1162.xml"/><Relationship Id="rId23" Type="http://schemas.openxmlformats.org/officeDocument/2006/relationships/image" Target="../media/image895.png"/><Relationship Id="rId119" Type="http://schemas.openxmlformats.org/officeDocument/2006/relationships/image" Target="../media/image943.png"/><Relationship Id="rId270" Type="http://schemas.openxmlformats.org/officeDocument/2006/relationships/customXml" Target="../ink/ink1085.xml"/><Relationship Id="rId291" Type="http://schemas.openxmlformats.org/officeDocument/2006/relationships/image" Target="../media/image1028.png"/><Relationship Id="rId305" Type="http://schemas.openxmlformats.org/officeDocument/2006/relationships/image" Target="../media/image1035.png"/><Relationship Id="rId326" Type="http://schemas.openxmlformats.org/officeDocument/2006/relationships/customXml" Target="../ink/ink1113.xml"/><Relationship Id="rId347" Type="http://schemas.openxmlformats.org/officeDocument/2006/relationships/image" Target="../media/image1056.png"/><Relationship Id="rId44" Type="http://schemas.openxmlformats.org/officeDocument/2006/relationships/customXml" Target="../ink/ink972.xml"/><Relationship Id="rId65" Type="http://schemas.openxmlformats.org/officeDocument/2006/relationships/image" Target="../media/image916.png"/><Relationship Id="rId86" Type="http://schemas.openxmlformats.org/officeDocument/2006/relationships/customXml" Target="../ink/ink993.xml"/><Relationship Id="rId130" Type="http://schemas.openxmlformats.org/officeDocument/2006/relationships/customXml" Target="../ink/ink1015.xml"/><Relationship Id="rId151" Type="http://schemas.openxmlformats.org/officeDocument/2006/relationships/image" Target="../media/image959.png"/><Relationship Id="rId368" Type="http://schemas.openxmlformats.org/officeDocument/2006/relationships/customXml" Target="../ink/ink1134.xml"/><Relationship Id="rId389" Type="http://schemas.openxmlformats.org/officeDocument/2006/relationships/image" Target="../media/image1077.png"/><Relationship Id="rId172" Type="http://schemas.openxmlformats.org/officeDocument/2006/relationships/customXml" Target="../ink/ink1036.xml"/><Relationship Id="rId193" Type="http://schemas.openxmlformats.org/officeDocument/2006/relationships/image" Target="../media/image979.png"/><Relationship Id="rId207" Type="http://schemas.openxmlformats.org/officeDocument/2006/relationships/image" Target="../media/image986.png"/><Relationship Id="rId228" Type="http://schemas.openxmlformats.org/officeDocument/2006/relationships/customXml" Target="../ink/ink1064.xml"/><Relationship Id="rId249" Type="http://schemas.openxmlformats.org/officeDocument/2006/relationships/image" Target="../media/image1007.png"/><Relationship Id="rId414" Type="http://schemas.openxmlformats.org/officeDocument/2006/relationships/customXml" Target="../ink/ink1157.xml"/><Relationship Id="rId435" Type="http://schemas.openxmlformats.org/officeDocument/2006/relationships/image" Target="../media/image1100.png"/><Relationship Id="rId13" Type="http://schemas.openxmlformats.org/officeDocument/2006/relationships/image" Target="../media/image890.png"/><Relationship Id="rId109" Type="http://schemas.openxmlformats.org/officeDocument/2006/relationships/image" Target="../media/image938.png"/><Relationship Id="rId260" Type="http://schemas.openxmlformats.org/officeDocument/2006/relationships/customXml" Target="../ink/ink1080.xml"/><Relationship Id="rId281" Type="http://schemas.openxmlformats.org/officeDocument/2006/relationships/image" Target="../media/image1023.png"/><Relationship Id="rId316" Type="http://schemas.openxmlformats.org/officeDocument/2006/relationships/customXml" Target="../ink/ink1108.xml"/><Relationship Id="rId337" Type="http://schemas.openxmlformats.org/officeDocument/2006/relationships/image" Target="../media/image1051.png"/><Relationship Id="rId34" Type="http://schemas.openxmlformats.org/officeDocument/2006/relationships/customXml" Target="../ink/ink967.xml"/><Relationship Id="rId55" Type="http://schemas.openxmlformats.org/officeDocument/2006/relationships/image" Target="../media/image911.png"/><Relationship Id="rId76" Type="http://schemas.openxmlformats.org/officeDocument/2006/relationships/customXml" Target="../ink/ink988.xml"/><Relationship Id="rId97" Type="http://schemas.openxmlformats.org/officeDocument/2006/relationships/image" Target="../media/image932.png"/><Relationship Id="rId120" Type="http://schemas.openxmlformats.org/officeDocument/2006/relationships/customXml" Target="../ink/ink1010.xml"/><Relationship Id="rId141" Type="http://schemas.openxmlformats.org/officeDocument/2006/relationships/image" Target="../media/image954.png"/><Relationship Id="rId358" Type="http://schemas.openxmlformats.org/officeDocument/2006/relationships/customXml" Target="../ink/ink1129.xml"/><Relationship Id="rId379" Type="http://schemas.openxmlformats.org/officeDocument/2006/relationships/image" Target="../media/image1072.png"/><Relationship Id="rId7" Type="http://schemas.openxmlformats.org/officeDocument/2006/relationships/image" Target="../media/image887.png"/><Relationship Id="rId162" Type="http://schemas.openxmlformats.org/officeDocument/2006/relationships/customXml" Target="../ink/ink1031.xml"/><Relationship Id="rId183" Type="http://schemas.openxmlformats.org/officeDocument/2006/relationships/image" Target="../media/image974.png"/><Relationship Id="rId218" Type="http://schemas.openxmlformats.org/officeDocument/2006/relationships/customXml" Target="../ink/ink1059.xml"/><Relationship Id="rId239" Type="http://schemas.openxmlformats.org/officeDocument/2006/relationships/image" Target="../media/image1002.png"/><Relationship Id="rId390" Type="http://schemas.openxmlformats.org/officeDocument/2006/relationships/customXml" Target="../ink/ink1145.xml"/><Relationship Id="rId404" Type="http://schemas.openxmlformats.org/officeDocument/2006/relationships/customXml" Target="../ink/ink1152.xml"/><Relationship Id="rId425" Type="http://schemas.openxmlformats.org/officeDocument/2006/relationships/image" Target="../media/image1095.png"/><Relationship Id="rId250" Type="http://schemas.openxmlformats.org/officeDocument/2006/relationships/customXml" Target="../ink/ink1075.xml"/><Relationship Id="rId271" Type="http://schemas.openxmlformats.org/officeDocument/2006/relationships/image" Target="../media/image1018.png"/><Relationship Id="rId292" Type="http://schemas.openxmlformats.org/officeDocument/2006/relationships/customXml" Target="../ink/ink1096.xml"/><Relationship Id="rId306" Type="http://schemas.openxmlformats.org/officeDocument/2006/relationships/customXml" Target="../ink/ink1103.xml"/><Relationship Id="rId24" Type="http://schemas.openxmlformats.org/officeDocument/2006/relationships/customXml" Target="../ink/ink962.xml"/><Relationship Id="rId45" Type="http://schemas.openxmlformats.org/officeDocument/2006/relationships/image" Target="../media/image906.png"/><Relationship Id="rId66" Type="http://schemas.openxmlformats.org/officeDocument/2006/relationships/customXml" Target="../ink/ink983.xml"/><Relationship Id="rId87" Type="http://schemas.openxmlformats.org/officeDocument/2006/relationships/image" Target="../media/image927.png"/><Relationship Id="rId110" Type="http://schemas.openxmlformats.org/officeDocument/2006/relationships/customXml" Target="../ink/ink1005.xml"/><Relationship Id="rId131" Type="http://schemas.openxmlformats.org/officeDocument/2006/relationships/image" Target="../media/image949.png"/><Relationship Id="rId327" Type="http://schemas.openxmlformats.org/officeDocument/2006/relationships/image" Target="../media/image1046.png"/><Relationship Id="rId348" Type="http://schemas.openxmlformats.org/officeDocument/2006/relationships/customXml" Target="../ink/ink1124.xml"/><Relationship Id="rId369" Type="http://schemas.openxmlformats.org/officeDocument/2006/relationships/image" Target="../media/image1067.png"/><Relationship Id="rId152" Type="http://schemas.openxmlformats.org/officeDocument/2006/relationships/customXml" Target="../ink/ink1026.xml"/><Relationship Id="rId173" Type="http://schemas.openxmlformats.org/officeDocument/2006/relationships/image" Target="../media/image969.png"/><Relationship Id="rId194" Type="http://schemas.openxmlformats.org/officeDocument/2006/relationships/customXml" Target="../ink/ink1047.xml"/><Relationship Id="rId208" Type="http://schemas.openxmlformats.org/officeDocument/2006/relationships/customXml" Target="../ink/ink1054.xml"/><Relationship Id="rId229" Type="http://schemas.openxmlformats.org/officeDocument/2006/relationships/image" Target="../media/image997.png"/><Relationship Id="rId380" Type="http://schemas.openxmlformats.org/officeDocument/2006/relationships/customXml" Target="../ink/ink1140.xml"/><Relationship Id="rId415" Type="http://schemas.openxmlformats.org/officeDocument/2006/relationships/image" Target="../media/image1090.png"/><Relationship Id="rId436" Type="http://schemas.openxmlformats.org/officeDocument/2006/relationships/customXml" Target="../ink/ink1168.xml"/><Relationship Id="rId240" Type="http://schemas.openxmlformats.org/officeDocument/2006/relationships/customXml" Target="../ink/ink1070.xml"/><Relationship Id="rId261" Type="http://schemas.openxmlformats.org/officeDocument/2006/relationships/image" Target="../media/image1013.png"/><Relationship Id="rId14" Type="http://schemas.openxmlformats.org/officeDocument/2006/relationships/customXml" Target="../ink/ink957.xml"/><Relationship Id="rId35" Type="http://schemas.openxmlformats.org/officeDocument/2006/relationships/image" Target="../media/image901.png"/><Relationship Id="rId56" Type="http://schemas.openxmlformats.org/officeDocument/2006/relationships/customXml" Target="../ink/ink978.xml"/><Relationship Id="rId77" Type="http://schemas.openxmlformats.org/officeDocument/2006/relationships/image" Target="../media/image922.png"/><Relationship Id="rId100" Type="http://schemas.openxmlformats.org/officeDocument/2006/relationships/customXml" Target="../ink/ink1000.xml"/><Relationship Id="rId282" Type="http://schemas.openxmlformats.org/officeDocument/2006/relationships/customXml" Target="../ink/ink1091.xml"/><Relationship Id="rId317" Type="http://schemas.openxmlformats.org/officeDocument/2006/relationships/image" Target="../media/image1041.png"/><Relationship Id="rId338" Type="http://schemas.openxmlformats.org/officeDocument/2006/relationships/customXml" Target="../ink/ink1119.xml"/><Relationship Id="rId359" Type="http://schemas.openxmlformats.org/officeDocument/2006/relationships/image" Target="../media/image1062.png"/><Relationship Id="rId8" Type="http://schemas.openxmlformats.org/officeDocument/2006/relationships/customXml" Target="../ink/ink954.xml"/><Relationship Id="rId98" Type="http://schemas.openxmlformats.org/officeDocument/2006/relationships/customXml" Target="../ink/ink999.xml"/><Relationship Id="rId121" Type="http://schemas.openxmlformats.org/officeDocument/2006/relationships/image" Target="../media/image944.png"/><Relationship Id="rId142" Type="http://schemas.openxmlformats.org/officeDocument/2006/relationships/customXml" Target="../ink/ink1021.xml"/><Relationship Id="rId163" Type="http://schemas.openxmlformats.org/officeDocument/2006/relationships/image" Target="../media/image856.png"/><Relationship Id="rId184" Type="http://schemas.openxmlformats.org/officeDocument/2006/relationships/customXml" Target="../ink/ink1042.xml"/><Relationship Id="rId219" Type="http://schemas.openxmlformats.org/officeDocument/2006/relationships/image" Target="../media/image992.png"/><Relationship Id="rId370" Type="http://schemas.openxmlformats.org/officeDocument/2006/relationships/customXml" Target="../ink/ink1135.xml"/><Relationship Id="rId391" Type="http://schemas.openxmlformats.org/officeDocument/2006/relationships/image" Target="../media/image1078.png"/><Relationship Id="rId405" Type="http://schemas.openxmlformats.org/officeDocument/2006/relationships/image" Target="../media/image1085.png"/><Relationship Id="rId426" Type="http://schemas.openxmlformats.org/officeDocument/2006/relationships/customXml" Target="../ink/ink1163.xml"/><Relationship Id="rId230" Type="http://schemas.openxmlformats.org/officeDocument/2006/relationships/customXml" Target="../ink/ink1065.xml"/><Relationship Id="rId251" Type="http://schemas.openxmlformats.org/officeDocument/2006/relationships/image" Target="../media/image1008.png"/><Relationship Id="rId25" Type="http://schemas.openxmlformats.org/officeDocument/2006/relationships/image" Target="../media/image896.png"/><Relationship Id="rId46" Type="http://schemas.openxmlformats.org/officeDocument/2006/relationships/customXml" Target="../ink/ink973.xml"/><Relationship Id="rId67" Type="http://schemas.openxmlformats.org/officeDocument/2006/relationships/image" Target="../media/image917.png"/><Relationship Id="rId272" Type="http://schemas.openxmlformats.org/officeDocument/2006/relationships/customXml" Target="../ink/ink1086.xml"/><Relationship Id="rId293" Type="http://schemas.openxmlformats.org/officeDocument/2006/relationships/image" Target="../media/image1029.png"/><Relationship Id="rId307" Type="http://schemas.openxmlformats.org/officeDocument/2006/relationships/image" Target="../media/image1036.png"/><Relationship Id="rId328" Type="http://schemas.openxmlformats.org/officeDocument/2006/relationships/customXml" Target="../ink/ink1114.xml"/><Relationship Id="rId349" Type="http://schemas.openxmlformats.org/officeDocument/2006/relationships/image" Target="../media/image1057.png"/><Relationship Id="rId88" Type="http://schemas.openxmlformats.org/officeDocument/2006/relationships/customXml" Target="../ink/ink994.xml"/><Relationship Id="rId111" Type="http://schemas.openxmlformats.org/officeDocument/2006/relationships/image" Target="../media/image939.png"/><Relationship Id="rId132" Type="http://schemas.openxmlformats.org/officeDocument/2006/relationships/customXml" Target="../ink/ink1016.xml"/><Relationship Id="rId153" Type="http://schemas.openxmlformats.org/officeDocument/2006/relationships/image" Target="../media/image960.png"/><Relationship Id="rId174" Type="http://schemas.openxmlformats.org/officeDocument/2006/relationships/customXml" Target="../ink/ink1037.xml"/><Relationship Id="rId195" Type="http://schemas.openxmlformats.org/officeDocument/2006/relationships/image" Target="../media/image980.png"/><Relationship Id="rId209" Type="http://schemas.openxmlformats.org/officeDocument/2006/relationships/image" Target="../media/image987.png"/><Relationship Id="rId360" Type="http://schemas.openxmlformats.org/officeDocument/2006/relationships/customXml" Target="../ink/ink1130.xml"/><Relationship Id="rId381" Type="http://schemas.openxmlformats.org/officeDocument/2006/relationships/image" Target="../media/image1073.png"/><Relationship Id="rId416" Type="http://schemas.openxmlformats.org/officeDocument/2006/relationships/customXml" Target="../ink/ink1158.xml"/><Relationship Id="rId220" Type="http://schemas.openxmlformats.org/officeDocument/2006/relationships/customXml" Target="../ink/ink1060.xml"/><Relationship Id="rId241" Type="http://schemas.openxmlformats.org/officeDocument/2006/relationships/image" Target="../media/image1003.png"/><Relationship Id="rId437" Type="http://schemas.openxmlformats.org/officeDocument/2006/relationships/image" Target="../media/image1101.png"/><Relationship Id="rId15" Type="http://schemas.openxmlformats.org/officeDocument/2006/relationships/image" Target="../media/image891.png"/><Relationship Id="rId36" Type="http://schemas.openxmlformats.org/officeDocument/2006/relationships/customXml" Target="../ink/ink968.xml"/><Relationship Id="rId57" Type="http://schemas.openxmlformats.org/officeDocument/2006/relationships/image" Target="../media/image912.png"/><Relationship Id="rId262" Type="http://schemas.openxmlformats.org/officeDocument/2006/relationships/customXml" Target="../ink/ink1081.xml"/><Relationship Id="rId283" Type="http://schemas.openxmlformats.org/officeDocument/2006/relationships/image" Target="../media/image1024.png"/><Relationship Id="rId318" Type="http://schemas.openxmlformats.org/officeDocument/2006/relationships/customXml" Target="../ink/ink1109.xml"/><Relationship Id="rId339" Type="http://schemas.openxmlformats.org/officeDocument/2006/relationships/image" Target="../media/image1052.png"/><Relationship Id="rId78" Type="http://schemas.openxmlformats.org/officeDocument/2006/relationships/customXml" Target="../ink/ink989.xml"/><Relationship Id="rId99" Type="http://schemas.openxmlformats.org/officeDocument/2006/relationships/image" Target="../media/image933.png"/><Relationship Id="rId101" Type="http://schemas.openxmlformats.org/officeDocument/2006/relationships/image" Target="../media/image934.png"/><Relationship Id="rId122" Type="http://schemas.openxmlformats.org/officeDocument/2006/relationships/customXml" Target="../ink/ink1011.xml"/><Relationship Id="rId143" Type="http://schemas.openxmlformats.org/officeDocument/2006/relationships/image" Target="../media/image955.png"/><Relationship Id="rId164" Type="http://schemas.openxmlformats.org/officeDocument/2006/relationships/customXml" Target="../ink/ink1032.xml"/><Relationship Id="rId185" Type="http://schemas.openxmlformats.org/officeDocument/2006/relationships/image" Target="../media/image975.png"/><Relationship Id="rId350" Type="http://schemas.openxmlformats.org/officeDocument/2006/relationships/customXml" Target="../ink/ink1125.xml"/><Relationship Id="rId371" Type="http://schemas.openxmlformats.org/officeDocument/2006/relationships/image" Target="../media/image1068.png"/><Relationship Id="rId406" Type="http://schemas.openxmlformats.org/officeDocument/2006/relationships/customXml" Target="../ink/ink1153.xml"/><Relationship Id="rId9" Type="http://schemas.openxmlformats.org/officeDocument/2006/relationships/image" Target="../media/image888.png"/><Relationship Id="rId210" Type="http://schemas.openxmlformats.org/officeDocument/2006/relationships/customXml" Target="../ink/ink1055.xml"/><Relationship Id="rId392" Type="http://schemas.openxmlformats.org/officeDocument/2006/relationships/customXml" Target="../ink/ink1146.xml"/><Relationship Id="rId427" Type="http://schemas.openxmlformats.org/officeDocument/2006/relationships/image" Target="../media/image1096.png"/><Relationship Id="rId26" Type="http://schemas.openxmlformats.org/officeDocument/2006/relationships/customXml" Target="../ink/ink963.xml"/><Relationship Id="rId231" Type="http://schemas.openxmlformats.org/officeDocument/2006/relationships/image" Target="../media/image998.png"/><Relationship Id="rId252" Type="http://schemas.openxmlformats.org/officeDocument/2006/relationships/customXml" Target="../ink/ink1076.xml"/><Relationship Id="rId273" Type="http://schemas.openxmlformats.org/officeDocument/2006/relationships/image" Target="../media/image1019.png"/><Relationship Id="rId294" Type="http://schemas.openxmlformats.org/officeDocument/2006/relationships/customXml" Target="../ink/ink1097.xml"/><Relationship Id="rId308" Type="http://schemas.openxmlformats.org/officeDocument/2006/relationships/customXml" Target="../ink/ink1104.xml"/><Relationship Id="rId329" Type="http://schemas.openxmlformats.org/officeDocument/2006/relationships/image" Target="../media/image1047.png"/><Relationship Id="rId47" Type="http://schemas.openxmlformats.org/officeDocument/2006/relationships/image" Target="../media/image907.png"/><Relationship Id="rId68" Type="http://schemas.openxmlformats.org/officeDocument/2006/relationships/customXml" Target="../ink/ink984.xml"/><Relationship Id="rId89" Type="http://schemas.openxmlformats.org/officeDocument/2006/relationships/image" Target="../media/image928.png"/><Relationship Id="rId112" Type="http://schemas.openxmlformats.org/officeDocument/2006/relationships/customXml" Target="../ink/ink1006.xml"/><Relationship Id="rId133" Type="http://schemas.openxmlformats.org/officeDocument/2006/relationships/image" Target="../media/image950.png"/><Relationship Id="rId154" Type="http://schemas.openxmlformats.org/officeDocument/2006/relationships/customXml" Target="../ink/ink1027.xml"/><Relationship Id="rId175" Type="http://schemas.openxmlformats.org/officeDocument/2006/relationships/image" Target="../media/image970.png"/><Relationship Id="rId340" Type="http://schemas.openxmlformats.org/officeDocument/2006/relationships/customXml" Target="../ink/ink1120.xml"/><Relationship Id="rId361" Type="http://schemas.openxmlformats.org/officeDocument/2006/relationships/image" Target="../media/image1063.png"/><Relationship Id="rId196" Type="http://schemas.openxmlformats.org/officeDocument/2006/relationships/customXml" Target="../ink/ink1048.xml"/><Relationship Id="rId200" Type="http://schemas.openxmlformats.org/officeDocument/2006/relationships/customXml" Target="../ink/ink1050.xml"/><Relationship Id="rId382" Type="http://schemas.openxmlformats.org/officeDocument/2006/relationships/customXml" Target="../ink/ink1141.xml"/><Relationship Id="rId417" Type="http://schemas.openxmlformats.org/officeDocument/2006/relationships/image" Target="../media/image1091.png"/><Relationship Id="rId16" Type="http://schemas.openxmlformats.org/officeDocument/2006/relationships/customXml" Target="../ink/ink958.xml"/><Relationship Id="rId221" Type="http://schemas.openxmlformats.org/officeDocument/2006/relationships/image" Target="../media/image993.png"/><Relationship Id="rId242" Type="http://schemas.openxmlformats.org/officeDocument/2006/relationships/customXml" Target="../ink/ink1071.xml"/><Relationship Id="rId263" Type="http://schemas.openxmlformats.org/officeDocument/2006/relationships/image" Target="../media/image1014.png"/><Relationship Id="rId284" Type="http://schemas.openxmlformats.org/officeDocument/2006/relationships/customXml" Target="../ink/ink1092.xml"/><Relationship Id="rId319" Type="http://schemas.openxmlformats.org/officeDocument/2006/relationships/image" Target="../media/image1042.png"/><Relationship Id="rId37" Type="http://schemas.openxmlformats.org/officeDocument/2006/relationships/image" Target="../media/image902.png"/><Relationship Id="rId58" Type="http://schemas.openxmlformats.org/officeDocument/2006/relationships/customXml" Target="../ink/ink979.xml"/><Relationship Id="rId79" Type="http://schemas.openxmlformats.org/officeDocument/2006/relationships/image" Target="../media/image923.png"/><Relationship Id="rId102" Type="http://schemas.openxmlformats.org/officeDocument/2006/relationships/customXml" Target="../ink/ink1001.xml"/><Relationship Id="rId123" Type="http://schemas.openxmlformats.org/officeDocument/2006/relationships/image" Target="../media/image945.png"/><Relationship Id="rId144" Type="http://schemas.openxmlformats.org/officeDocument/2006/relationships/customXml" Target="../ink/ink1022.xml"/><Relationship Id="rId330" Type="http://schemas.openxmlformats.org/officeDocument/2006/relationships/customXml" Target="../ink/ink1115.xml"/><Relationship Id="rId90" Type="http://schemas.openxmlformats.org/officeDocument/2006/relationships/customXml" Target="../ink/ink995.xml"/><Relationship Id="rId165" Type="http://schemas.openxmlformats.org/officeDocument/2006/relationships/image" Target="../media/image965.png"/><Relationship Id="rId186" Type="http://schemas.openxmlformats.org/officeDocument/2006/relationships/customXml" Target="../ink/ink1043.xml"/><Relationship Id="rId351" Type="http://schemas.openxmlformats.org/officeDocument/2006/relationships/image" Target="../media/image1058.png"/><Relationship Id="rId372" Type="http://schemas.openxmlformats.org/officeDocument/2006/relationships/customXml" Target="../ink/ink1136.xml"/><Relationship Id="rId393" Type="http://schemas.openxmlformats.org/officeDocument/2006/relationships/image" Target="../media/image1079.png"/><Relationship Id="rId407" Type="http://schemas.openxmlformats.org/officeDocument/2006/relationships/image" Target="../media/image1086.png"/><Relationship Id="rId428" Type="http://schemas.openxmlformats.org/officeDocument/2006/relationships/customXml" Target="../ink/ink1164.xml"/><Relationship Id="rId211" Type="http://schemas.openxmlformats.org/officeDocument/2006/relationships/image" Target="../media/image988.png"/><Relationship Id="rId232" Type="http://schemas.openxmlformats.org/officeDocument/2006/relationships/customXml" Target="../ink/ink1066.xml"/><Relationship Id="rId253" Type="http://schemas.openxmlformats.org/officeDocument/2006/relationships/image" Target="../media/image1009.png"/><Relationship Id="rId274" Type="http://schemas.openxmlformats.org/officeDocument/2006/relationships/customXml" Target="../ink/ink1087.xml"/><Relationship Id="rId295" Type="http://schemas.openxmlformats.org/officeDocument/2006/relationships/image" Target="../media/image1030.png"/><Relationship Id="rId309" Type="http://schemas.openxmlformats.org/officeDocument/2006/relationships/image" Target="../media/image1037.png"/><Relationship Id="rId27" Type="http://schemas.openxmlformats.org/officeDocument/2006/relationships/image" Target="../media/image897.png"/><Relationship Id="rId48" Type="http://schemas.openxmlformats.org/officeDocument/2006/relationships/customXml" Target="../ink/ink974.xml"/><Relationship Id="rId69" Type="http://schemas.openxmlformats.org/officeDocument/2006/relationships/image" Target="../media/image918.png"/><Relationship Id="rId113" Type="http://schemas.openxmlformats.org/officeDocument/2006/relationships/image" Target="../media/image940.png"/><Relationship Id="rId134" Type="http://schemas.openxmlformats.org/officeDocument/2006/relationships/customXml" Target="../ink/ink1017.xml"/><Relationship Id="rId320" Type="http://schemas.openxmlformats.org/officeDocument/2006/relationships/customXml" Target="../ink/ink1110.xml"/><Relationship Id="rId80" Type="http://schemas.openxmlformats.org/officeDocument/2006/relationships/customXml" Target="../ink/ink990.xml"/><Relationship Id="rId155" Type="http://schemas.openxmlformats.org/officeDocument/2006/relationships/image" Target="../media/image961.png"/><Relationship Id="rId176" Type="http://schemas.openxmlformats.org/officeDocument/2006/relationships/customXml" Target="../ink/ink1038.xml"/><Relationship Id="rId197" Type="http://schemas.openxmlformats.org/officeDocument/2006/relationships/image" Target="../media/image981.png"/><Relationship Id="rId341" Type="http://schemas.openxmlformats.org/officeDocument/2006/relationships/image" Target="../media/image1053.png"/><Relationship Id="rId362" Type="http://schemas.openxmlformats.org/officeDocument/2006/relationships/customXml" Target="../ink/ink1131.xml"/><Relationship Id="rId383" Type="http://schemas.openxmlformats.org/officeDocument/2006/relationships/image" Target="../media/image1074.png"/><Relationship Id="rId418" Type="http://schemas.openxmlformats.org/officeDocument/2006/relationships/customXml" Target="../ink/ink1159.xml"/><Relationship Id="rId201" Type="http://schemas.openxmlformats.org/officeDocument/2006/relationships/image" Target="../media/image983.png"/><Relationship Id="rId222" Type="http://schemas.openxmlformats.org/officeDocument/2006/relationships/customXml" Target="../ink/ink1061.xml"/><Relationship Id="rId243" Type="http://schemas.openxmlformats.org/officeDocument/2006/relationships/image" Target="../media/image1004.png"/><Relationship Id="rId264" Type="http://schemas.openxmlformats.org/officeDocument/2006/relationships/customXml" Target="../ink/ink1082.xml"/><Relationship Id="rId285" Type="http://schemas.openxmlformats.org/officeDocument/2006/relationships/image" Target="../media/image1025.png"/><Relationship Id="rId17" Type="http://schemas.openxmlformats.org/officeDocument/2006/relationships/image" Target="../media/image892.png"/><Relationship Id="rId38" Type="http://schemas.openxmlformats.org/officeDocument/2006/relationships/customXml" Target="../ink/ink969.xml"/><Relationship Id="rId59" Type="http://schemas.openxmlformats.org/officeDocument/2006/relationships/image" Target="../media/image913.png"/><Relationship Id="rId103" Type="http://schemas.openxmlformats.org/officeDocument/2006/relationships/image" Target="../media/image935.png"/><Relationship Id="rId124" Type="http://schemas.openxmlformats.org/officeDocument/2006/relationships/customXml" Target="../ink/ink1012.xml"/><Relationship Id="rId310" Type="http://schemas.openxmlformats.org/officeDocument/2006/relationships/customXml" Target="../ink/ink1105.xml"/><Relationship Id="rId70" Type="http://schemas.openxmlformats.org/officeDocument/2006/relationships/customXml" Target="../ink/ink985.xml"/><Relationship Id="rId91" Type="http://schemas.openxmlformats.org/officeDocument/2006/relationships/image" Target="../media/image929.png"/><Relationship Id="rId145" Type="http://schemas.openxmlformats.org/officeDocument/2006/relationships/image" Target="../media/image956.png"/><Relationship Id="rId166" Type="http://schemas.openxmlformats.org/officeDocument/2006/relationships/customXml" Target="../ink/ink1033.xml"/><Relationship Id="rId187" Type="http://schemas.openxmlformats.org/officeDocument/2006/relationships/image" Target="../media/image976.png"/><Relationship Id="rId331" Type="http://schemas.openxmlformats.org/officeDocument/2006/relationships/image" Target="../media/image1048.png"/><Relationship Id="rId352" Type="http://schemas.openxmlformats.org/officeDocument/2006/relationships/customXml" Target="../ink/ink1126.xml"/><Relationship Id="rId373" Type="http://schemas.openxmlformats.org/officeDocument/2006/relationships/image" Target="../media/image1069.png"/><Relationship Id="rId394" Type="http://schemas.openxmlformats.org/officeDocument/2006/relationships/customXml" Target="../ink/ink1147.xml"/><Relationship Id="rId408" Type="http://schemas.openxmlformats.org/officeDocument/2006/relationships/customXml" Target="../ink/ink1154.xml"/><Relationship Id="rId429" Type="http://schemas.openxmlformats.org/officeDocument/2006/relationships/image" Target="../media/image109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56.xml"/><Relationship Id="rId233" Type="http://schemas.openxmlformats.org/officeDocument/2006/relationships/image" Target="../media/image999.png"/><Relationship Id="rId254" Type="http://schemas.openxmlformats.org/officeDocument/2006/relationships/customXml" Target="../ink/ink1077.xml"/><Relationship Id="rId28" Type="http://schemas.openxmlformats.org/officeDocument/2006/relationships/customXml" Target="../ink/ink964.xml"/><Relationship Id="rId49" Type="http://schemas.openxmlformats.org/officeDocument/2006/relationships/image" Target="../media/image908.png"/><Relationship Id="rId114" Type="http://schemas.openxmlformats.org/officeDocument/2006/relationships/customXml" Target="../ink/ink1007.xml"/><Relationship Id="rId275" Type="http://schemas.openxmlformats.org/officeDocument/2006/relationships/image" Target="../media/image1020.png"/><Relationship Id="rId296" Type="http://schemas.openxmlformats.org/officeDocument/2006/relationships/customXml" Target="../ink/ink1098.xml"/><Relationship Id="rId300" Type="http://schemas.openxmlformats.org/officeDocument/2006/relationships/customXml" Target="../ink/ink1100.xml"/><Relationship Id="rId60" Type="http://schemas.openxmlformats.org/officeDocument/2006/relationships/customXml" Target="../ink/ink980.xml"/><Relationship Id="rId81" Type="http://schemas.openxmlformats.org/officeDocument/2006/relationships/image" Target="../media/image924.png"/><Relationship Id="rId135" Type="http://schemas.openxmlformats.org/officeDocument/2006/relationships/image" Target="../media/image951.png"/><Relationship Id="rId156" Type="http://schemas.openxmlformats.org/officeDocument/2006/relationships/customXml" Target="../ink/ink1028.xml"/><Relationship Id="rId177" Type="http://schemas.openxmlformats.org/officeDocument/2006/relationships/image" Target="../media/image971.png"/><Relationship Id="rId198" Type="http://schemas.openxmlformats.org/officeDocument/2006/relationships/customXml" Target="../ink/ink1049.xml"/><Relationship Id="rId321" Type="http://schemas.openxmlformats.org/officeDocument/2006/relationships/image" Target="../media/image1043.png"/><Relationship Id="rId342" Type="http://schemas.openxmlformats.org/officeDocument/2006/relationships/customXml" Target="../ink/ink1121.xml"/><Relationship Id="rId363" Type="http://schemas.openxmlformats.org/officeDocument/2006/relationships/image" Target="../media/image1064.png"/><Relationship Id="rId384" Type="http://schemas.openxmlformats.org/officeDocument/2006/relationships/customXml" Target="../ink/ink1142.xml"/><Relationship Id="rId419" Type="http://schemas.openxmlformats.org/officeDocument/2006/relationships/image" Target="../media/image1092.png"/><Relationship Id="rId202" Type="http://schemas.openxmlformats.org/officeDocument/2006/relationships/customXml" Target="../ink/ink1051.xml"/><Relationship Id="rId223" Type="http://schemas.openxmlformats.org/officeDocument/2006/relationships/image" Target="../media/image994.png"/><Relationship Id="rId244" Type="http://schemas.openxmlformats.org/officeDocument/2006/relationships/customXml" Target="../ink/ink1072.xml"/><Relationship Id="rId430" Type="http://schemas.openxmlformats.org/officeDocument/2006/relationships/customXml" Target="../ink/ink1165.xml"/><Relationship Id="rId18" Type="http://schemas.openxmlformats.org/officeDocument/2006/relationships/customXml" Target="../ink/ink959.xml"/><Relationship Id="rId39" Type="http://schemas.openxmlformats.org/officeDocument/2006/relationships/image" Target="../media/image903.png"/><Relationship Id="rId265" Type="http://schemas.openxmlformats.org/officeDocument/2006/relationships/image" Target="../media/image1015.png"/><Relationship Id="rId286" Type="http://schemas.openxmlformats.org/officeDocument/2006/relationships/customXml" Target="../ink/ink1093.xml"/><Relationship Id="rId50" Type="http://schemas.openxmlformats.org/officeDocument/2006/relationships/customXml" Target="../ink/ink975.xml"/><Relationship Id="rId104" Type="http://schemas.openxmlformats.org/officeDocument/2006/relationships/customXml" Target="../ink/ink1002.xml"/><Relationship Id="rId125" Type="http://schemas.openxmlformats.org/officeDocument/2006/relationships/image" Target="../media/image946.png"/><Relationship Id="rId146" Type="http://schemas.openxmlformats.org/officeDocument/2006/relationships/customXml" Target="../ink/ink1023.xml"/><Relationship Id="rId167" Type="http://schemas.openxmlformats.org/officeDocument/2006/relationships/image" Target="../media/image966.png"/><Relationship Id="rId188" Type="http://schemas.openxmlformats.org/officeDocument/2006/relationships/customXml" Target="../ink/ink1044.xml"/><Relationship Id="rId311" Type="http://schemas.openxmlformats.org/officeDocument/2006/relationships/image" Target="../media/image1038.png"/><Relationship Id="rId332" Type="http://schemas.openxmlformats.org/officeDocument/2006/relationships/customXml" Target="../ink/ink1116.xml"/><Relationship Id="rId353" Type="http://schemas.openxmlformats.org/officeDocument/2006/relationships/image" Target="../media/image1059.png"/><Relationship Id="rId374" Type="http://schemas.openxmlformats.org/officeDocument/2006/relationships/customXml" Target="../ink/ink1137.xml"/><Relationship Id="rId395" Type="http://schemas.openxmlformats.org/officeDocument/2006/relationships/image" Target="../media/image1080.png"/><Relationship Id="rId409" Type="http://schemas.openxmlformats.org/officeDocument/2006/relationships/image" Target="../media/image1087.png"/><Relationship Id="rId71" Type="http://schemas.openxmlformats.org/officeDocument/2006/relationships/image" Target="../media/image919.png"/><Relationship Id="rId92" Type="http://schemas.openxmlformats.org/officeDocument/2006/relationships/customXml" Target="../ink/ink996.xml"/><Relationship Id="rId213" Type="http://schemas.openxmlformats.org/officeDocument/2006/relationships/image" Target="../media/image989.png"/><Relationship Id="rId234" Type="http://schemas.openxmlformats.org/officeDocument/2006/relationships/customXml" Target="../ink/ink1067.xml"/><Relationship Id="rId420" Type="http://schemas.openxmlformats.org/officeDocument/2006/relationships/customXml" Target="../ink/ink1160.xml"/><Relationship Id="rId2" Type="http://schemas.openxmlformats.org/officeDocument/2006/relationships/customXml" Target="../ink/ink951.xml"/><Relationship Id="rId29" Type="http://schemas.openxmlformats.org/officeDocument/2006/relationships/image" Target="../media/image898.png"/><Relationship Id="rId255" Type="http://schemas.openxmlformats.org/officeDocument/2006/relationships/image" Target="../media/image1010.png"/><Relationship Id="rId276" Type="http://schemas.openxmlformats.org/officeDocument/2006/relationships/customXml" Target="../ink/ink1088.xml"/><Relationship Id="rId297" Type="http://schemas.openxmlformats.org/officeDocument/2006/relationships/image" Target="../media/image1031.png"/><Relationship Id="rId40" Type="http://schemas.openxmlformats.org/officeDocument/2006/relationships/customXml" Target="../ink/ink970.xml"/><Relationship Id="rId115" Type="http://schemas.openxmlformats.org/officeDocument/2006/relationships/image" Target="../media/image941.png"/><Relationship Id="rId136" Type="http://schemas.openxmlformats.org/officeDocument/2006/relationships/customXml" Target="../ink/ink1018.xml"/><Relationship Id="rId157" Type="http://schemas.openxmlformats.org/officeDocument/2006/relationships/image" Target="../media/image962.png"/><Relationship Id="rId178" Type="http://schemas.openxmlformats.org/officeDocument/2006/relationships/customXml" Target="../ink/ink1039.xml"/><Relationship Id="rId301" Type="http://schemas.openxmlformats.org/officeDocument/2006/relationships/image" Target="../media/image1033.png"/><Relationship Id="rId322" Type="http://schemas.openxmlformats.org/officeDocument/2006/relationships/customXml" Target="../ink/ink1111.xml"/><Relationship Id="rId343" Type="http://schemas.openxmlformats.org/officeDocument/2006/relationships/image" Target="../media/image1054.png"/><Relationship Id="rId364" Type="http://schemas.openxmlformats.org/officeDocument/2006/relationships/customXml" Target="../ink/ink1132.xml"/><Relationship Id="rId61" Type="http://schemas.openxmlformats.org/officeDocument/2006/relationships/image" Target="../media/image914.png"/><Relationship Id="rId82" Type="http://schemas.openxmlformats.org/officeDocument/2006/relationships/customXml" Target="../ink/ink991.xml"/><Relationship Id="rId199" Type="http://schemas.openxmlformats.org/officeDocument/2006/relationships/image" Target="../media/image982.png"/><Relationship Id="rId203" Type="http://schemas.openxmlformats.org/officeDocument/2006/relationships/image" Target="../media/image984.png"/><Relationship Id="rId385" Type="http://schemas.openxmlformats.org/officeDocument/2006/relationships/image" Target="../media/image1075.png"/><Relationship Id="rId19" Type="http://schemas.openxmlformats.org/officeDocument/2006/relationships/image" Target="../media/image893.png"/><Relationship Id="rId224" Type="http://schemas.openxmlformats.org/officeDocument/2006/relationships/customXml" Target="../ink/ink1062.xml"/><Relationship Id="rId245" Type="http://schemas.openxmlformats.org/officeDocument/2006/relationships/image" Target="../media/image1005.png"/><Relationship Id="rId266" Type="http://schemas.openxmlformats.org/officeDocument/2006/relationships/customXml" Target="../ink/ink1083.xml"/><Relationship Id="rId287" Type="http://schemas.openxmlformats.org/officeDocument/2006/relationships/image" Target="../media/image1026.png"/><Relationship Id="rId410" Type="http://schemas.openxmlformats.org/officeDocument/2006/relationships/customXml" Target="../ink/ink1155.xml"/><Relationship Id="rId431" Type="http://schemas.openxmlformats.org/officeDocument/2006/relationships/image" Target="../media/image1098.png"/><Relationship Id="rId30" Type="http://schemas.openxmlformats.org/officeDocument/2006/relationships/customXml" Target="../ink/ink965.xml"/><Relationship Id="rId105" Type="http://schemas.openxmlformats.org/officeDocument/2006/relationships/image" Target="../media/image936.png"/><Relationship Id="rId126" Type="http://schemas.openxmlformats.org/officeDocument/2006/relationships/customXml" Target="../ink/ink1013.xml"/><Relationship Id="rId147" Type="http://schemas.openxmlformats.org/officeDocument/2006/relationships/image" Target="../media/image957.png"/><Relationship Id="rId168" Type="http://schemas.openxmlformats.org/officeDocument/2006/relationships/customXml" Target="../ink/ink1034.xml"/><Relationship Id="rId312" Type="http://schemas.openxmlformats.org/officeDocument/2006/relationships/customXml" Target="../ink/ink1106.xml"/><Relationship Id="rId333" Type="http://schemas.openxmlformats.org/officeDocument/2006/relationships/image" Target="../media/image1049.png"/><Relationship Id="rId354" Type="http://schemas.openxmlformats.org/officeDocument/2006/relationships/customXml" Target="../ink/ink1127.xml"/><Relationship Id="rId51" Type="http://schemas.openxmlformats.org/officeDocument/2006/relationships/image" Target="../media/image909.png"/><Relationship Id="rId72" Type="http://schemas.openxmlformats.org/officeDocument/2006/relationships/customXml" Target="../ink/ink986.xml"/><Relationship Id="rId93" Type="http://schemas.openxmlformats.org/officeDocument/2006/relationships/image" Target="../media/image930.png"/><Relationship Id="rId189" Type="http://schemas.openxmlformats.org/officeDocument/2006/relationships/image" Target="../media/image977.png"/><Relationship Id="rId375" Type="http://schemas.openxmlformats.org/officeDocument/2006/relationships/image" Target="../media/image1070.png"/><Relationship Id="rId396" Type="http://schemas.openxmlformats.org/officeDocument/2006/relationships/customXml" Target="../ink/ink1148.xml"/><Relationship Id="rId3" Type="http://schemas.openxmlformats.org/officeDocument/2006/relationships/image" Target="../media/image885.png"/><Relationship Id="rId214" Type="http://schemas.openxmlformats.org/officeDocument/2006/relationships/customXml" Target="../ink/ink1057.xml"/><Relationship Id="rId235" Type="http://schemas.openxmlformats.org/officeDocument/2006/relationships/image" Target="../media/image1000.png"/><Relationship Id="rId256" Type="http://schemas.openxmlformats.org/officeDocument/2006/relationships/customXml" Target="../ink/ink1078.xml"/><Relationship Id="rId277" Type="http://schemas.openxmlformats.org/officeDocument/2006/relationships/image" Target="../media/image1021.png"/><Relationship Id="rId298" Type="http://schemas.openxmlformats.org/officeDocument/2006/relationships/customXml" Target="../ink/ink1099.xml"/><Relationship Id="rId400" Type="http://schemas.openxmlformats.org/officeDocument/2006/relationships/customXml" Target="../ink/ink1150.xml"/><Relationship Id="rId421" Type="http://schemas.openxmlformats.org/officeDocument/2006/relationships/image" Target="../media/image1093.png"/><Relationship Id="rId116" Type="http://schemas.openxmlformats.org/officeDocument/2006/relationships/customXml" Target="../ink/ink1008.xml"/><Relationship Id="rId137" Type="http://schemas.openxmlformats.org/officeDocument/2006/relationships/image" Target="../media/image952.png"/><Relationship Id="rId158" Type="http://schemas.openxmlformats.org/officeDocument/2006/relationships/customXml" Target="../ink/ink1029.xml"/><Relationship Id="rId302" Type="http://schemas.openxmlformats.org/officeDocument/2006/relationships/customXml" Target="../ink/ink1101.xml"/><Relationship Id="rId323" Type="http://schemas.openxmlformats.org/officeDocument/2006/relationships/image" Target="../media/image1044.png"/><Relationship Id="rId344" Type="http://schemas.openxmlformats.org/officeDocument/2006/relationships/customXml" Target="../ink/ink1122.xml"/><Relationship Id="rId20" Type="http://schemas.openxmlformats.org/officeDocument/2006/relationships/customXml" Target="../ink/ink960.xml"/><Relationship Id="rId41" Type="http://schemas.openxmlformats.org/officeDocument/2006/relationships/image" Target="../media/image904.png"/><Relationship Id="rId62" Type="http://schemas.openxmlformats.org/officeDocument/2006/relationships/customXml" Target="../ink/ink981.xml"/><Relationship Id="rId83" Type="http://schemas.openxmlformats.org/officeDocument/2006/relationships/image" Target="../media/image925.png"/><Relationship Id="rId179" Type="http://schemas.openxmlformats.org/officeDocument/2006/relationships/image" Target="../media/image972.png"/><Relationship Id="rId365" Type="http://schemas.openxmlformats.org/officeDocument/2006/relationships/image" Target="../media/image1065.png"/><Relationship Id="rId386" Type="http://schemas.openxmlformats.org/officeDocument/2006/relationships/customXml" Target="../ink/ink1143.xml"/><Relationship Id="rId190" Type="http://schemas.openxmlformats.org/officeDocument/2006/relationships/customXml" Target="../ink/ink1045.xml"/><Relationship Id="rId204" Type="http://schemas.openxmlformats.org/officeDocument/2006/relationships/customXml" Target="../ink/ink1052.xml"/><Relationship Id="rId225" Type="http://schemas.openxmlformats.org/officeDocument/2006/relationships/image" Target="../media/image995.png"/><Relationship Id="rId246" Type="http://schemas.openxmlformats.org/officeDocument/2006/relationships/customXml" Target="../ink/ink1073.xml"/><Relationship Id="rId267" Type="http://schemas.openxmlformats.org/officeDocument/2006/relationships/image" Target="../media/image1016.png"/><Relationship Id="rId288" Type="http://schemas.openxmlformats.org/officeDocument/2006/relationships/customXml" Target="../ink/ink1094.xml"/><Relationship Id="rId411" Type="http://schemas.openxmlformats.org/officeDocument/2006/relationships/image" Target="../media/image1088.png"/><Relationship Id="rId432" Type="http://schemas.openxmlformats.org/officeDocument/2006/relationships/customXml" Target="../ink/ink1166.xml"/><Relationship Id="rId106" Type="http://schemas.openxmlformats.org/officeDocument/2006/relationships/customXml" Target="../ink/ink1003.xml"/><Relationship Id="rId127" Type="http://schemas.openxmlformats.org/officeDocument/2006/relationships/image" Target="../media/image947.png"/><Relationship Id="rId313" Type="http://schemas.openxmlformats.org/officeDocument/2006/relationships/image" Target="../media/image1039.png"/><Relationship Id="rId10" Type="http://schemas.openxmlformats.org/officeDocument/2006/relationships/customXml" Target="../ink/ink955.xml"/><Relationship Id="rId31" Type="http://schemas.openxmlformats.org/officeDocument/2006/relationships/image" Target="../media/image899.png"/><Relationship Id="rId52" Type="http://schemas.openxmlformats.org/officeDocument/2006/relationships/customXml" Target="../ink/ink976.xml"/><Relationship Id="rId73" Type="http://schemas.openxmlformats.org/officeDocument/2006/relationships/image" Target="../media/image920.png"/><Relationship Id="rId94" Type="http://schemas.openxmlformats.org/officeDocument/2006/relationships/customXml" Target="../ink/ink997.xml"/><Relationship Id="rId148" Type="http://schemas.openxmlformats.org/officeDocument/2006/relationships/customXml" Target="../ink/ink1024.xml"/><Relationship Id="rId169" Type="http://schemas.openxmlformats.org/officeDocument/2006/relationships/image" Target="../media/image967.png"/><Relationship Id="rId334" Type="http://schemas.openxmlformats.org/officeDocument/2006/relationships/customXml" Target="../ink/ink1117.xml"/><Relationship Id="rId355" Type="http://schemas.openxmlformats.org/officeDocument/2006/relationships/image" Target="../media/image1060.png"/><Relationship Id="rId376" Type="http://schemas.openxmlformats.org/officeDocument/2006/relationships/customXml" Target="../ink/ink1138.xml"/><Relationship Id="rId397" Type="http://schemas.openxmlformats.org/officeDocument/2006/relationships/image" Target="../media/image1081.png"/><Relationship Id="rId4" Type="http://schemas.openxmlformats.org/officeDocument/2006/relationships/customXml" Target="../ink/ink952.xml"/><Relationship Id="rId180" Type="http://schemas.openxmlformats.org/officeDocument/2006/relationships/customXml" Target="../ink/ink1040.xml"/><Relationship Id="rId215" Type="http://schemas.openxmlformats.org/officeDocument/2006/relationships/image" Target="../media/image990.png"/><Relationship Id="rId236" Type="http://schemas.openxmlformats.org/officeDocument/2006/relationships/customXml" Target="../ink/ink1068.xml"/><Relationship Id="rId257" Type="http://schemas.openxmlformats.org/officeDocument/2006/relationships/image" Target="../media/image1011.png"/><Relationship Id="rId278" Type="http://schemas.openxmlformats.org/officeDocument/2006/relationships/customXml" Target="../ink/ink1089.xml"/><Relationship Id="rId401" Type="http://schemas.openxmlformats.org/officeDocument/2006/relationships/image" Target="../media/image1083.png"/><Relationship Id="rId422" Type="http://schemas.openxmlformats.org/officeDocument/2006/relationships/customXml" Target="../ink/ink1161.xml"/><Relationship Id="rId303" Type="http://schemas.openxmlformats.org/officeDocument/2006/relationships/image" Target="../media/image1034.png"/><Relationship Id="rId42" Type="http://schemas.openxmlformats.org/officeDocument/2006/relationships/customXml" Target="../ink/ink971.xml"/><Relationship Id="rId84" Type="http://schemas.openxmlformats.org/officeDocument/2006/relationships/customXml" Target="../ink/ink992.xml"/><Relationship Id="rId138" Type="http://schemas.openxmlformats.org/officeDocument/2006/relationships/customXml" Target="../ink/ink1019.xml"/><Relationship Id="rId345" Type="http://schemas.openxmlformats.org/officeDocument/2006/relationships/image" Target="../media/image1055.png"/><Relationship Id="rId387" Type="http://schemas.openxmlformats.org/officeDocument/2006/relationships/image" Target="../media/image1076.png"/><Relationship Id="rId191" Type="http://schemas.openxmlformats.org/officeDocument/2006/relationships/image" Target="../media/image978.png"/><Relationship Id="rId205" Type="http://schemas.openxmlformats.org/officeDocument/2006/relationships/image" Target="../media/image985.png"/><Relationship Id="rId247" Type="http://schemas.openxmlformats.org/officeDocument/2006/relationships/image" Target="../media/image1006.png"/><Relationship Id="rId412" Type="http://schemas.openxmlformats.org/officeDocument/2006/relationships/customXml" Target="../ink/ink1156.xml"/><Relationship Id="rId107" Type="http://schemas.openxmlformats.org/officeDocument/2006/relationships/image" Target="../media/image937.png"/><Relationship Id="rId289" Type="http://schemas.openxmlformats.org/officeDocument/2006/relationships/image" Target="../media/image1027.png"/><Relationship Id="rId11" Type="http://schemas.openxmlformats.org/officeDocument/2006/relationships/image" Target="../media/image889.png"/><Relationship Id="rId53" Type="http://schemas.openxmlformats.org/officeDocument/2006/relationships/image" Target="../media/image910.png"/><Relationship Id="rId149" Type="http://schemas.openxmlformats.org/officeDocument/2006/relationships/image" Target="../media/image958.png"/><Relationship Id="rId314" Type="http://schemas.openxmlformats.org/officeDocument/2006/relationships/customXml" Target="../ink/ink1107.xml"/><Relationship Id="rId356" Type="http://schemas.openxmlformats.org/officeDocument/2006/relationships/customXml" Target="../ink/ink1128.xml"/><Relationship Id="rId398" Type="http://schemas.openxmlformats.org/officeDocument/2006/relationships/customXml" Target="../ink/ink1149.xml"/><Relationship Id="rId95" Type="http://schemas.openxmlformats.org/officeDocument/2006/relationships/image" Target="../media/image931.png"/><Relationship Id="rId160" Type="http://schemas.openxmlformats.org/officeDocument/2006/relationships/customXml" Target="../ink/ink1030.xml"/><Relationship Id="rId216" Type="http://schemas.openxmlformats.org/officeDocument/2006/relationships/customXml" Target="../ink/ink1058.xml"/><Relationship Id="rId423" Type="http://schemas.openxmlformats.org/officeDocument/2006/relationships/image" Target="../media/image1094.png"/><Relationship Id="rId258" Type="http://schemas.openxmlformats.org/officeDocument/2006/relationships/customXml" Target="../ink/ink1079.xml"/><Relationship Id="rId22" Type="http://schemas.openxmlformats.org/officeDocument/2006/relationships/customXml" Target="../ink/ink961.xml"/><Relationship Id="rId64" Type="http://schemas.openxmlformats.org/officeDocument/2006/relationships/customXml" Target="../ink/ink982.xml"/><Relationship Id="rId118" Type="http://schemas.openxmlformats.org/officeDocument/2006/relationships/customXml" Target="../ink/ink1009.xml"/><Relationship Id="rId325" Type="http://schemas.openxmlformats.org/officeDocument/2006/relationships/image" Target="../media/image1045.png"/><Relationship Id="rId367" Type="http://schemas.openxmlformats.org/officeDocument/2006/relationships/image" Target="../media/image1066.png"/><Relationship Id="rId171" Type="http://schemas.openxmlformats.org/officeDocument/2006/relationships/image" Target="../media/image968.png"/><Relationship Id="rId227" Type="http://schemas.openxmlformats.org/officeDocument/2006/relationships/image" Target="../media/image996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59.png"/><Relationship Id="rId21" Type="http://schemas.openxmlformats.org/officeDocument/2006/relationships/image" Target="../media/image1111.png"/><Relationship Id="rId42" Type="http://schemas.openxmlformats.org/officeDocument/2006/relationships/customXml" Target="../ink/ink1189.xml"/><Relationship Id="rId63" Type="http://schemas.openxmlformats.org/officeDocument/2006/relationships/image" Target="../media/image1132.png"/><Relationship Id="rId84" Type="http://schemas.openxmlformats.org/officeDocument/2006/relationships/customXml" Target="../ink/ink1210.xml"/><Relationship Id="rId138" Type="http://schemas.openxmlformats.org/officeDocument/2006/relationships/customXml" Target="../ink/ink1237.xml"/><Relationship Id="rId159" Type="http://schemas.openxmlformats.org/officeDocument/2006/relationships/image" Target="../media/image1180.png"/><Relationship Id="rId170" Type="http://schemas.openxmlformats.org/officeDocument/2006/relationships/customXml" Target="../ink/ink1253.xml"/><Relationship Id="rId191" Type="http://schemas.openxmlformats.org/officeDocument/2006/relationships/image" Target="../media/image1196.png"/><Relationship Id="rId196" Type="http://schemas.openxmlformats.org/officeDocument/2006/relationships/customXml" Target="../ink/ink1266.xml"/><Relationship Id="rId16" Type="http://schemas.openxmlformats.org/officeDocument/2006/relationships/customXml" Target="../ink/ink1176.xml"/><Relationship Id="rId107" Type="http://schemas.openxmlformats.org/officeDocument/2006/relationships/image" Target="../media/image1154.png"/><Relationship Id="rId11" Type="http://schemas.openxmlformats.org/officeDocument/2006/relationships/image" Target="../media/image1106.png"/><Relationship Id="rId32" Type="http://schemas.openxmlformats.org/officeDocument/2006/relationships/customXml" Target="../ink/ink1184.xml"/><Relationship Id="rId37" Type="http://schemas.openxmlformats.org/officeDocument/2006/relationships/image" Target="../media/image1119.png"/><Relationship Id="rId53" Type="http://schemas.openxmlformats.org/officeDocument/2006/relationships/image" Target="../media/image1127.png"/><Relationship Id="rId58" Type="http://schemas.openxmlformats.org/officeDocument/2006/relationships/customXml" Target="../ink/ink1197.xml"/><Relationship Id="rId74" Type="http://schemas.openxmlformats.org/officeDocument/2006/relationships/customXml" Target="../ink/ink1205.xml"/><Relationship Id="rId79" Type="http://schemas.openxmlformats.org/officeDocument/2006/relationships/image" Target="../media/image1140.png"/><Relationship Id="rId102" Type="http://schemas.openxmlformats.org/officeDocument/2006/relationships/customXml" Target="../ink/ink1219.xml"/><Relationship Id="rId123" Type="http://schemas.openxmlformats.org/officeDocument/2006/relationships/image" Target="../media/image1162.png"/><Relationship Id="rId128" Type="http://schemas.openxmlformats.org/officeDocument/2006/relationships/customXml" Target="../ink/ink1232.xml"/><Relationship Id="rId144" Type="http://schemas.openxmlformats.org/officeDocument/2006/relationships/customXml" Target="../ink/ink1240.xml"/><Relationship Id="rId149" Type="http://schemas.openxmlformats.org/officeDocument/2006/relationships/image" Target="../media/image1175.png"/><Relationship Id="rId5" Type="http://schemas.openxmlformats.org/officeDocument/2006/relationships/image" Target="../media/image1103.png"/><Relationship Id="rId90" Type="http://schemas.openxmlformats.org/officeDocument/2006/relationships/customXml" Target="../ink/ink1213.xml"/><Relationship Id="rId95" Type="http://schemas.openxmlformats.org/officeDocument/2006/relationships/image" Target="../media/image1148.png"/><Relationship Id="rId160" Type="http://schemas.openxmlformats.org/officeDocument/2006/relationships/customXml" Target="../ink/ink1248.xml"/><Relationship Id="rId165" Type="http://schemas.openxmlformats.org/officeDocument/2006/relationships/image" Target="../media/image1183.png"/><Relationship Id="rId181" Type="http://schemas.openxmlformats.org/officeDocument/2006/relationships/image" Target="../media/image1191.png"/><Relationship Id="rId186" Type="http://schemas.openxmlformats.org/officeDocument/2006/relationships/customXml" Target="../ink/ink1261.xml"/><Relationship Id="rId22" Type="http://schemas.openxmlformats.org/officeDocument/2006/relationships/customXml" Target="../ink/ink1179.xml"/><Relationship Id="rId27" Type="http://schemas.openxmlformats.org/officeDocument/2006/relationships/image" Target="../media/image1114.png"/><Relationship Id="rId43" Type="http://schemas.openxmlformats.org/officeDocument/2006/relationships/image" Target="../media/image1122.png"/><Relationship Id="rId48" Type="http://schemas.openxmlformats.org/officeDocument/2006/relationships/customXml" Target="../ink/ink1192.xml"/><Relationship Id="rId64" Type="http://schemas.openxmlformats.org/officeDocument/2006/relationships/customXml" Target="../ink/ink1200.xml"/><Relationship Id="rId69" Type="http://schemas.openxmlformats.org/officeDocument/2006/relationships/image" Target="../media/image1135.png"/><Relationship Id="rId113" Type="http://schemas.openxmlformats.org/officeDocument/2006/relationships/image" Target="../media/image1157.png"/><Relationship Id="rId118" Type="http://schemas.openxmlformats.org/officeDocument/2006/relationships/customXml" Target="../ink/ink1227.xml"/><Relationship Id="rId134" Type="http://schemas.openxmlformats.org/officeDocument/2006/relationships/customXml" Target="../ink/ink1235.xml"/><Relationship Id="rId139" Type="http://schemas.openxmlformats.org/officeDocument/2006/relationships/image" Target="../media/image1170.png"/><Relationship Id="rId80" Type="http://schemas.openxmlformats.org/officeDocument/2006/relationships/customXml" Target="../ink/ink1208.xml"/><Relationship Id="rId85" Type="http://schemas.openxmlformats.org/officeDocument/2006/relationships/image" Target="../media/image1143.png"/><Relationship Id="rId150" Type="http://schemas.openxmlformats.org/officeDocument/2006/relationships/customXml" Target="../ink/ink1243.xml"/><Relationship Id="rId155" Type="http://schemas.openxmlformats.org/officeDocument/2006/relationships/image" Target="../media/image1178.png"/><Relationship Id="rId171" Type="http://schemas.openxmlformats.org/officeDocument/2006/relationships/image" Target="../media/image1186.png"/><Relationship Id="rId176" Type="http://schemas.openxmlformats.org/officeDocument/2006/relationships/customXml" Target="../ink/ink1256.xml"/><Relationship Id="rId192" Type="http://schemas.openxmlformats.org/officeDocument/2006/relationships/customXml" Target="../ink/ink1264.xml"/><Relationship Id="rId197" Type="http://schemas.openxmlformats.org/officeDocument/2006/relationships/image" Target="../media/image1199.png"/><Relationship Id="rId12" Type="http://schemas.openxmlformats.org/officeDocument/2006/relationships/customXml" Target="../ink/ink1174.xml"/><Relationship Id="rId17" Type="http://schemas.openxmlformats.org/officeDocument/2006/relationships/image" Target="../media/image1109.png"/><Relationship Id="rId33" Type="http://schemas.openxmlformats.org/officeDocument/2006/relationships/image" Target="../media/image1117.png"/><Relationship Id="rId38" Type="http://schemas.openxmlformats.org/officeDocument/2006/relationships/customXml" Target="../ink/ink1187.xml"/><Relationship Id="rId59" Type="http://schemas.openxmlformats.org/officeDocument/2006/relationships/image" Target="../media/image1130.png"/><Relationship Id="rId103" Type="http://schemas.openxmlformats.org/officeDocument/2006/relationships/image" Target="../media/image1152.png"/><Relationship Id="rId108" Type="http://schemas.openxmlformats.org/officeDocument/2006/relationships/customXml" Target="../ink/ink1222.xml"/><Relationship Id="rId124" Type="http://schemas.openxmlformats.org/officeDocument/2006/relationships/customXml" Target="../ink/ink1230.xml"/><Relationship Id="rId129" Type="http://schemas.openxmlformats.org/officeDocument/2006/relationships/image" Target="../media/image1165.png"/><Relationship Id="rId54" Type="http://schemas.openxmlformats.org/officeDocument/2006/relationships/customXml" Target="../ink/ink1195.xml"/><Relationship Id="rId70" Type="http://schemas.openxmlformats.org/officeDocument/2006/relationships/customXml" Target="../ink/ink1203.xml"/><Relationship Id="rId75" Type="http://schemas.openxmlformats.org/officeDocument/2006/relationships/image" Target="../media/image1138.png"/><Relationship Id="rId91" Type="http://schemas.openxmlformats.org/officeDocument/2006/relationships/image" Target="../media/image1146.png"/><Relationship Id="rId96" Type="http://schemas.openxmlformats.org/officeDocument/2006/relationships/customXml" Target="../ink/ink1216.xml"/><Relationship Id="rId140" Type="http://schemas.openxmlformats.org/officeDocument/2006/relationships/customXml" Target="../ink/ink1238.xml"/><Relationship Id="rId145" Type="http://schemas.openxmlformats.org/officeDocument/2006/relationships/image" Target="../media/image1173.png"/><Relationship Id="rId161" Type="http://schemas.openxmlformats.org/officeDocument/2006/relationships/image" Target="../media/image1181.png"/><Relationship Id="rId166" Type="http://schemas.openxmlformats.org/officeDocument/2006/relationships/customXml" Target="../ink/ink1251.xml"/><Relationship Id="rId182" Type="http://schemas.openxmlformats.org/officeDocument/2006/relationships/customXml" Target="../ink/ink1259.xml"/><Relationship Id="rId187" Type="http://schemas.openxmlformats.org/officeDocument/2006/relationships/image" Target="../media/image119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71.xml"/><Relationship Id="rId23" Type="http://schemas.openxmlformats.org/officeDocument/2006/relationships/image" Target="../media/image1112.png"/><Relationship Id="rId28" Type="http://schemas.openxmlformats.org/officeDocument/2006/relationships/customXml" Target="../ink/ink1182.xml"/><Relationship Id="rId49" Type="http://schemas.openxmlformats.org/officeDocument/2006/relationships/image" Target="../media/image1125.png"/><Relationship Id="rId114" Type="http://schemas.openxmlformats.org/officeDocument/2006/relationships/customXml" Target="../ink/ink1225.xml"/><Relationship Id="rId119" Type="http://schemas.openxmlformats.org/officeDocument/2006/relationships/image" Target="../media/image1160.png"/><Relationship Id="rId44" Type="http://schemas.openxmlformats.org/officeDocument/2006/relationships/customXml" Target="../ink/ink1190.xml"/><Relationship Id="rId60" Type="http://schemas.openxmlformats.org/officeDocument/2006/relationships/customXml" Target="../ink/ink1198.xml"/><Relationship Id="rId65" Type="http://schemas.openxmlformats.org/officeDocument/2006/relationships/image" Target="../media/image1133.png"/><Relationship Id="rId81" Type="http://schemas.openxmlformats.org/officeDocument/2006/relationships/image" Target="../media/image1141.png"/><Relationship Id="rId86" Type="http://schemas.openxmlformats.org/officeDocument/2006/relationships/customXml" Target="../ink/ink1211.xml"/><Relationship Id="rId130" Type="http://schemas.openxmlformats.org/officeDocument/2006/relationships/customXml" Target="../ink/ink1233.xml"/><Relationship Id="rId135" Type="http://schemas.openxmlformats.org/officeDocument/2006/relationships/image" Target="../media/image1168.png"/><Relationship Id="rId151" Type="http://schemas.openxmlformats.org/officeDocument/2006/relationships/image" Target="../media/image1176.png"/><Relationship Id="rId156" Type="http://schemas.openxmlformats.org/officeDocument/2006/relationships/customXml" Target="../ink/ink1246.xml"/><Relationship Id="rId177" Type="http://schemas.openxmlformats.org/officeDocument/2006/relationships/image" Target="../media/image1189.png"/><Relationship Id="rId198" Type="http://schemas.openxmlformats.org/officeDocument/2006/relationships/customXml" Target="../ink/ink1267.xml"/><Relationship Id="rId172" Type="http://schemas.openxmlformats.org/officeDocument/2006/relationships/customXml" Target="../ink/ink1254.xml"/><Relationship Id="rId193" Type="http://schemas.openxmlformats.org/officeDocument/2006/relationships/image" Target="../media/image1197.png"/><Relationship Id="rId13" Type="http://schemas.openxmlformats.org/officeDocument/2006/relationships/image" Target="../media/image1107.png"/><Relationship Id="rId18" Type="http://schemas.openxmlformats.org/officeDocument/2006/relationships/customXml" Target="../ink/ink1177.xml"/><Relationship Id="rId39" Type="http://schemas.openxmlformats.org/officeDocument/2006/relationships/image" Target="../media/image1120.png"/><Relationship Id="rId109" Type="http://schemas.openxmlformats.org/officeDocument/2006/relationships/image" Target="../media/image1155.png"/><Relationship Id="rId34" Type="http://schemas.openxmlformats.org/officeDocument/2006/relationships/customXml" Target="../ink/ink1185.xml"/><Relationship Id="rId50" Type="http://schemas.openxmlformats.org/officeDocument/2006/relationships/customXml" Target="../ink/ink1193.xml"/><Relationship Id="rId55" Type="http://schemas.openxmlformats.org/officeDocument/2006/relationships/image" Target="../media/image1128.png"/><Relationship Id="rId76" Type="http://schemas.openxmlformats.org/officeDocument/2006/relationships/customXml" Target="../ink/ink1206.xml"/><Relationship Id="rId97" Type="http://schemas.openxmlformats.org/officeDocument/2006/relationships/image" Target="../media/image1149.png"/><Relationship Id="rId104" Type="http://schemas.openxmlformats.org/officeDocument/2006/relationships/customXml" Target="../ink/ink1220.xml"/><Relationship Id="rId120" Type="http://schemas.openxmlformats.org/officeDocument/2006/relationships/customXml" Target="../ink/ink1228.xml"/><Relationship Id="rId125" Type="http://schemas.openxmlformats.org/officeDocument/2006/relationships/image" Target="../media/image1163.png"/><Relationship Id="rId141" Type="http://schemas.openxmlformats.org/officeDocument/2006/relationships/image" Target="../media/image1171.png"/><Relationship Id="rId146" Type="http://schemas.openxmlformats.org/officeDocument/2006/relationships/customXml" Target="../ink/ink1241.xml"/><Relationship Id="rId167" Type="http://schemas.openxmlformats.org/officeDocument/2006/relationships/image" Target="../media/image1184.png"/><Relationship Id="rId188" Type="http://schemas.openxmlformats.org/officeDocument/2006/relationships/customXml" Target="../ink/ink1262.xml"/><Relationship Id="rId7" Type="http://schemas.openxmlformats.org/officeDocument/2006/relationships/image" Target="../media/image1104.png"/><Relationship Id="rId71" Type="http://schemas.openxmlformats.org/officeDocument/2006/relationships/image" Target="../media/image1136.png"/><Relationship Id="rId92" Type="http://schemas.openxmlformats.org/officeDocument/2006/relationships/customXml" Target="../ink/ink1214.xml"/><Relationship Id="rId162" Type="http://schemas.openxmlformats.org/officeDocument/2006/relationships/customXml" Target="../ink/ink1249.xml"/><Relationship Id="rId183" Type="http://schemas.openxmlformats.org/officeDocument/2006/relationships/image" Target="../media/image1192.png"/><Relationship Id="rId2" Type="http://schemas.openxmlformats.org/officeDocument/2006/relationships/customXml" Target="../ink/ink1169.xml"/><Relationship Id="rId29" Type="http://schemas.openxmlformats.org/officeDocument/2006/relationships/image" Target="../media/image1115.png"/><Relationship Id="rId24" Type="http://schemas.openxmlformats.org/officeDocument/2006/relationships/customXml" Target="../ink/ink1180.xml"/><Relationship Id="rId40" Type="http://schemas.openxmlformats.org/officeDocument/2006/relationships/customXml" Target="../ink/ink1188.xml"/><Relationship Id="rId45" Type="http://schemas.openxmlformats.org/officeDocument/2006/relationships/image" Target="../media/image1123.png"/><Relationship Id="rId66" Type="http://schemas.openxmlformats.org/officeDocument/2006/relationships/customXml" Target="../ink/ink1201.xml"/><Relationship Id="rId87" Type="http://schemas.openxmlformats.org/officeDocument/2006/relationships/image" Target="../media/image1144.png"/><Relationship Id="rId110" Type="http://schemas.openxmlformats.org/officeDocument/2006/relationships/customXml" Target="../ink/ink1223.xml"/><Relationship Id="rId115" Type="http://schemas.openxmlformats.org/officeDocument/2006/relationships/image" Target="../media/image1158.png"/><Relationship Id="rId131" Type="http://schemas.openxmlformats.org/officeDocument/2006/relationships/image" Target="../media/image1166.png"/><Relationship Id="rId136" Type="http://schemas.openxmlformats.org/officeDocument/2006/relationships/customXml" Target="../ink/ink1236.xml"/><Relationship Id="rId157" Type="http://schemas.openxmlformats.org/officeDocument/2006/relationships/image" Target="../media/image1179.png"/><Relationship Id="rId178" Type="http://schemas.openxmlformats.org/officeDocument/2006/relationships/customXml" Target="../ink/ink1257.xml"/><Relationship Id="rId61" Type="http://schemas.openxmlformats.org/officeDocument/2006/relationships/image" Target="../media/image1131.png"/><Relationship Id="rId82" Type="http://schemas.openxmlformats.org/officeDocument/2006/relationships/customXml" Target="../ink/ink1209.xml"/><Relationship Id="rId152" Type="http://schemas.openxmlformats.org/officeDocument/2006/relationships/customXml" Target="../ink/ink1244.xml"/><Relationship Id="rId173" Type="http://schemas.openxmlformats.org/officeDocument/2006/relationships/image" Target="../media/image1187.png"/><Relationship Id="rId194" Type="http://schemas.openxmlformats.org/officeDocument/2006/relationships/customXml" Target="../ink/ink1265.xml"/><Relationship Id="rId199" Type="http://schemas.openxmlformats.org/officeDocument/2006/relationships/image" Target="../media/image1200.png"/><Relationship Id="rId19" Type="http://schemas.openxmlformats.org/officeDocument/2006/relationships/image" Target="../media/image1110.png"/><Relationship Id="rId14" Type="http://schemas.openxmlformats.org/officeDocument/2006/relationships/customXml" Target="../ink/ink1175.xml"/><Relationship Id="rId30" Type="http://schemas.openxmlformats.org/officeDocument/2006/relationships/customXml" Target="../ink/ink1183.xml"/><Relationship Id="rId35" Type="http://schemas.openxmlformats.org/officeDocument/2006/relationships/image" Target="../media/image1118.png"/><Relationship Id="rId56" Type="http://schemas.openxmlformats.org/officeDocument/2006/relationships/customXml" Target="../ink/ink1196.xml"/><Relationship Id="rId77" Type="http://schemas.openxmlformats.org/officeDocument/2006/relationships/image" Target="../media/image1139.png"/><Relationship Id="rId100" Type="http://schemas.openxmlformats.org/officeDocument/2006/relationships/customXml" Target="../ink/ink1218.xml"/><Relationship Id="rId105" Type="http://schemas.openxmlformats.org/officeDocument/2006/relationships/image" Target="../media/image1153.png"/><Relationship Id="rId126" Type="http://schemas.openxmlformats.org/officeDocument/2006/relationships/customXml" Target="../ink/ink1231.xml"/><Relationship Id="rId147" Type="http://schemas.openxmlformats.org/officeDocument/2006/relationships/image" Target="../media/image1174.png"/><Relationship Id="rId168" Type="http://schemas.openxmlformats.org/officeDocument/2006/relationships/customXml" Target="../ink/ink1252.xml"/><Relationship Id="rId8" Type="http://schemas.openxmlformats.org/officeDocument/2006/relationships/customXml" Target="../ink/ink1172.xml"/><Relationship Id="rId51" Type="http://schemas.openxmlformats.org/officeDocument/2006/relationships/image" Target="../media/image1126.png"/><Relationship Id="rId72" Type="http://schemas.openxmlformats.org/officeDocument/2006/relationships/customXml" Target="../ink/ink1204.xml"/><Relationship Id="rId93" Type="http://schemas.openxmlformats.org/officeDocument/2006/relationships/image" Target="../media/image1147.png"/><Relationship Id="rId98" Type="http://schemas.openxmlformats.org/officeDocument/2006/relationships/customXml" Target="../ink/ink1217.xml"/><Relationship Id="rId121" Type="http://schemas.openxmlformats.org/officeDocument/2006/relationships/image" Target="../media/image1161.png"/><Relationship Id="rId142" Type="http://schemas.openxmlformats.org/officeDocument/2006/relationships/customXml" Target="../ink/ink1239.xml"/><Relationship Id="rId163" Type="http://schemas.openxmlformats.org/officeDocument/2006/relationships/image" Target="../media/image1182.png"/><Relationship Id="rId184" Type="http://schemas.openxmlformats.org/officeDocument/2006/relationships/customXml" Target="../ink/ink1260.xml"/><Relationship Id="rId189" Type="http://schemas.openxmlformats.org/officeDocument/2006/relationships/image" Target="../media/image1195.png"/><Relationship Id="rId3" Type="http://schemas.openxmlformats.org/officeDocument/2006/relationships/image" Target="../media/image1102.png"/><Relationship Id="rId25" Type="http://schemas.openxmlformats.org/officeDocument/2006/relationships/image" Target="../media/image1113.png"/><Relationship Id="rId46" Type="http://schemas.openxmlformats.org/officeDocument/2006/relationships/customXml" Target="../ink/ink1191.xml"/><Relationship Id="rId67" Type="http://schemas.openxmlformats.org/officeDocument/2006/relationships/image" Target="../media/image1134.png"/><Relationship Id="rId116" Type="http://schemas.openxmlformats.org/officeDocument/2006/relationships/customXml" Target="../ink/ink1226.xml"/><Relationship Id="rId137" Type="http://schemas.openxmlformats.org/officeDocument/2006/relationships/image" Target="../media/image1169.png"/><Relationship Id="rId158" Type="http://schemas.openxmlformats.org/officeDocument/2006/relationships/customXml" Target="../ink/ink1247.xml"/><Relationship Id="rId20" Type="http://schemas.openxmlformats.org/officeDocument/2006/relationships/customXml" Target="../ink/ink1178.xml"/><Relationship Id="rId41" Type="http://schemas.openxmlformats.org/officeDocument/2006/relationships/image" Target="../media/image1121.png"/><Relationship Id="rId62" Type="http://schemas.openxmlformats.org/officeDocument/2006/relationships/customXml" Target="../ink/ink1199.xml"/><Relationship Id="rId83" Type="http://schemas.openxmlformats.org/officeDocument/2006/relationships/image" Target="../media/image1142.png"/><Relationship Id="rId88" Type="http://schemas.openxmlformats.org/officeDocument/2006/relationships/customXml" Target="../ink/ink1212.xml"/><Relationship Id="rId111" Type="http://schemas.openxmlformats.org/officeDocument/2006/relationships/image" Target="../media/image1156.png"/><Relationship Id="rId132" Type="http://schemas.openxmlformats.org/officeDocument/2006/relationships/customXml" Target="../ink/ink1234.xml"/><Relationship Id="rId153" Type="http://schemas.openxmlformats.org/officeDocument/2006/relationships/image" Target="../media/image1177.png"/><Relationship Id="rId174" Type="http://schemas.openxmlformats.org/officeDocument/2006/relationships/customXml" Target="../ink/ink1255.xml"/><Relationship Id="rId179" Type="http://schemas.openxmlformats.org/officeDocument/2006/relationships/image" Target="../media/image1190.png"/><Relationship Id="rId195" Type="http://schemas.openxmlformats.org/officeDocument/2006/relationships/image" Target="../media/image1198.png"/><Relationship Id="rId190" Type="http://schemas.openxmlformats.org/officeDocument/2006/relationships/customXml" Target="../ink/ink1263.xml"/><Relationship Id="rId15" Type="http://schemas.openxmlformats.org/officeDocument/2006/relationships/image" Target="../media/image1108.png"/><Relationship Id="rId36" Type="http://schemas.openxmlformats.org/officeDocument/2006/relationships/customXml" Target="../ink/ink1186.xml"/><Relationship Id="rId57" Type="http://schemas.openxmlformats.org/officeDocument/2006/relationships/image" Target="../media/image1129.png"/><Relationship Id="rId106" Type="http://schemas.openxmlformats.org/officeDocument/2006/relationships/customXml" Target="../ink/ink1221.xml"/><Relationship Id="rId127" Type="http://schemas.openxmlformats.org/officeDocument/2006/relationships/image" Target="../media/image1164.png"/><Relationship Id="rId10" Type="http://schemas.openxmlformats.org/officeDocument/2006/relationships/customXml" Target="../ink/ink1173.xml"/><Relationship Id="rId31" Type="http://schemas.openxmlformats.org/officeDocument/2006/relationships/image" Target="../media/image1116.png"/><Relationship Id="rId52" Type="http://schemas.openxmlformats.org/officeDocument/2006/relationships/customXml" Target="../ink/ink1194.xml"/><Relationship Id="rId73" Type="http://schemas.openxmlformats.org/officeDocument/2006/relationships/image" Target="../media/image1137.png"/><Relationship Id="rId78" Type="http://schemas.openxmlformats.org/officeDocument/2006/relationships/customXml" Target="../ink/ink1207.xml"/><Relationship Id="rId94" Type="http://schemas.openxmlformats.org/officeDocument/2006/relationships/customXml" Target="../ink/ink1215.xml"/><Relationship Id="rId99" Type="http://schemas.openxmlformats.org/officeDocument/2006/relationships/image" Target="../media/image1150.png"/><Relationship Id="rId101" Type="http://schemas.openxmlformats.org/officeDocument/2006/relationships/image" Target="../media/image1151.png"/><Relationship Id="rId122" Type="http://schemas.openxmlformats.org/officeDocument/2006/relationships/customXml" Target="../ink/ink1229.xml"/><Relationship Id="rId143" Type="http://schemas.openxmlformats.org/officeDocument/2006/relationships/image" Target="../media/image1172.png"/><Relationship Id="rId148" Type="http://schemas.openxmlformats.org/officeDocument/2006/relationships/customXml" Target="../ink/ink1242.xml"/><Relationship Id="rId164" Type="http://schemas.openxmlformats.org/officeDocument/2006/relationships/customXml" Target="../ink/ink1250.xml"/><Relationship Id="rId169" Type="http://schemas.openxmlformats.org/officeDocument/2006/relationships/image" Target="../media/image1185.png"/><Relationship Id="rId185" Type="http://schemas.openxmlformats.org/officeDocument/2006/relationships/image" Target="../media/image1193.png"/><Relationship Id="rId4" Type="http://schemas.openxmlformats.org/officeDocument/2006/relationships/customXml" Target="../ink/ink1170.xml"/><Relationship Id="rId9" Type="http://schemas.openxmlformats.org/officeDocument/2006/relationships/image" Target="../media/image1105.png"/><Relationship Id="rId180" Type="http://schemas.openxmlformats.org/officeDocument/2006/relationships/customXml" Target="../ink/ink1258.xml"/><Relationship Id="rId26" Type="http://schemas.openxmlformats.org/officeDocument/2006/relationships/customXml" Target="../ink/ink1181.xml"/><Relationship Id="rId47" Type="http://schemas.openxmlformats.org/officeDocument/2006/relationships/image" Target="../media/image1124.png"/><Relationship Id="rId68" Type="http://schemas.openxmlformats.org/officeDocument/2006/relationships/customXml" Target="../ink/ink1202.xml"/><Relationship Id="rId89" Type="http://schemas.openxmlformats.org/officeDocument/2006/relationships/image" Target="../media/image1145.png"/><Relationship Id="rId112" Type="http://schemas.openxmlformats.org/officeDocument/2006/relationships/customXml" Target="../ink/ink1224.xml"/><Relationship Id="rId133" Type="http://schemas.openxmlformats.org/officeDocument/2006/relationships/image" Target="../media/image1167.png"/><Relationship Id="rId154" Type="http://schemas.openxmlformats.org/officeDocument/2006/relationships/customXml" Target="../ink/ink1245.xml"/><Relationship Id="rId175" Type="http://schemas.openxmlformats.org/officeDocument/2006/relationships/image" Target="../media/image118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6314A-8F68-1B43-CC3E-70237883F5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Reactions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2291B3-9CAF-AEC9-6566-A679E8D79C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54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134FD08-38D8-793C-7427-70450333186A}"/>
              </a:ext>
            </a:extLst>
          </p:cNvPr>
          <p:cNvGrpSpPr/>
          <p:nvPr/>
        </p:nvGrpSpPr>
        <p:grpSpPr>
          <a:xfrm>
            <a:off x="715210" y="294929"/>
            <a:ext cx="340920" cy="341640"/>
            <a:chOff x="715210" y="294929"/>
            <a:chExt cx="34092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27882C0-22BA-4D52-1C1A-07ED51720E5B}"/>
                    </a:ext>
                  </a:extLst>
                </p14:cNvPr>
                <p14:cNvContentPartPr/>
                <p14:nvPr/>
              </p14:nvContentPartPr>
              <p14:xfrm>
                <a:off x="715210" y="294929"/>
                <a:ext cx="194760" cy="3416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27882C0-22BA-4D52-1C1A-07ED51720E5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06210" y="286289"/>
                  <a:ext cx="2124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6F7AED8-2913-EFBA-23E8-9A12DF48DC5A}"/>
                    </a:ext>
                  </a:extLst>
                </p14:cNvPr>
                <p14:cNvContentPartPr/>
                <p14:nvPr/>
              </p14:nvContentPartPr>
              <p14:xfrm>
                <a:off x="1038850" y="586889"/>
                <a:ext cx="17280" cy="19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6F7AED8-2913-EFBA-23E8-9A12DF48DC5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29850" y="578249"/>
                  <a:ext cx="3492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644C13C-8A84-CA0A-E62C-F80D735CB9B4}"/>
              </a:ext>
            </a:extLst>
          </p:cNvPr>
          <p:cNvGrpSpPr/>
          <p:nvPr/>
        </p:nvGrpSpPr>
        <p:grpSpPr>
          <a:xfrm>
            <a:off x="1369330" y="207089"/>
            <a:ext cx="537840" cy="445320"/>
            <a:chOff x="1369330" y="207089"/>
            <a:chExt cx="537840" cy="4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20349C6-ED06-73D8-E1E7-B1E1619FDB49}"/>
                    </a:ext>
                  </a:extLst>
                </p14:cNvPr>
                <p14:cNvContentPartPr/>
                <p14:nvPr/>
              </p14:nvContentPartPr>
              <p14:xfrm>
                <a:off x="1402090" y="347849"/>
                <a:ext cx="59760" cy="245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20349C6-ED06-73D8-E1E7-B1E1619FDB4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93450" y="339209"/>
                  <a:ext cx="774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E15B18C-7FA6-E1E5-75F2-8A53FFB603DA}"/>
                    </a:ext>
                  </a:extLst>
                </p14:cNvPr>
                <p14:cNvContentPartPr/>
                <p14:nvPr/>
              </p14:nvContentPartPr>
              <p14:xfrm>
                <a:off x="1369330" y="313289"/>
                <a:ext cx="207360" cy="35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E15B18C-7FA6-E1E5-75F2-8A53FFB603D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60690" y="304649"/>
                  <a:ext cx="225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8C15B0F-0581-6152-3EA6-9ED4EF5737D8}"/>
                    </a:ext>
                  </a:extLst>
                </p14:cNvPr>
                <p14:cNvContentPartPr/>
                <p14:nvPr/>
              </p14:nvContentPartPr>
              <p14:xfrm>
                <a:off x="1602610" y="207089"/>
                <a:ext cx="304560" cy="445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8C15B0F-0581-6152-3EA6-9ED4EF5737D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93610" y="198449"/>
                  <a:ext cx="322200" cy="46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89D7A20-4676-AB02-22B4-1982EF485647}"/>
                  </a:ext>
                </a:extLst>
              </p14:cNvPr>
              <p14:cNvContentPartPr/>
              <p14:nvPr/>
            </p14:nvContentPartPr>
            <p14:xfrm>
              <a:off x="2219650" y="350369"/>
              <a:ext cx="1784880" cy="490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89D7A20-4676-AB02-22B4-1982EF48564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10650" y="341369"/>
                <a:ext cx="180252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E664F42-4357-08A7-C361-B4EBA58F5259}"/>
                  </a:ext>
                </a:extLst>
              </p14:cNvPr>
              <p14:cNvContentPartPr/>
              <p14:nvPr/>
            </p14:nvContentPartPr>
            <p14:xfrm>
              <a:off x="4213330" y="244529"/>
              <a:ext cx="1820520" cy="409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E664F42-4357-08A7-C361-B4EBA58F525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04690" y="235529"/>
                <a:ext cx="1838160" cy="42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BB864CEE-F8BE-8EFC-907A-EF7214D3455D}"/>
              </a:ext>
            </a:extLst>
          </p:cNvPr>
          <p:cNvGrpSpPr/>
          <p:nvPr/>
        </p:nvGrpSpPr>
        <p:grpSpPr>
          <a:xfrm>
            <a:off x="1596130" y="865169"/>
            <a:ext cx="3316320" cy="505080"/>
            <a:chOff x="1596130" y="865169"/>
            <a:chExt cx="3316320" cy="50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1F49B32-7E77-8079-A015-0E9715C6497A}"/>
                    </a:ext>
                  </a:extLst>
                </p14:cNvPr>
                <p14:cNvContentPartPr/>
                <p14:nvPr/>
              </p14:nvContentPartPr>
              <p14:xfrm>
                <a:off x="1596130" y="951209"/>
                <a:ext cx="247680" cy="291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1F49B32-7E77-8079-A015-0E9715C6497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87130" y="942569"/>
                  <a:ext cx="2653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CE03547-5A5A-9453-9B1E-224DBA3C16E1}"/>
                    </a:ext>
                  </a:extLst>
                </p14:cNvPr>
                <p14:cNvContentPartPr/>
                <p14:nvPr/>
              </p14:nvContentPartPr>
              <p14:xfrm>
                <a:off x="1912570" y="1113929"/>
                <a:ext cx="133560" cy="256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CE03547-5A5A-9453-9B1E-224DBA3C16E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03930" y="1105289"/>
                  <a:ext cx="1512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F295007-49AD-CDB0-2C49-E80DA9FD916E}"/>
                    </a:ext>
                  </a:extLst>
                </p14:cNvPr>
                <p14:cNvContentPartPr/>
                <p14:nvPr/>
              </p14:nvContentPartPr>
              <p14:xfrm>
                <a:off x="2363650" y="865169"/>
                <a:ext cx="358920" cy="384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F295007-49AD-CDB0-2C49-E80DA9FD916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55010" y="856529"/>
                  <a:ext cx="37656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C20100D-3644-5227-BC6A-550A0026986D}"/>
                    </a:ext>
                  </a:extLst>
                </p14:cNvPr>
                <p14:cNvContentPartPr/>
                <p14:nvPr/>
              </p14:nvContentPartPr>
              <p14:xfrm>
                <a:off x="2312890" y="1014569"/>
                <a:ext cx="338760" cy="54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C20100D-3644-5227-BC6A-550A0026986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03890" y="1005929"/>
                  <a:ext cx="356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3FAD38E-3135-B2B0-E6CA-8FA444B70FB2}"/>
                    </a:ext>
                  </a:extLst>
                </p14:cNvPr>
                <p14:cNvContentPartPr/>
                <p14:nvPr/>
              </p14:nvContentPartPr>
              <p14:xfrm>
                <a:off x="3039370" y="1047329"/>
                <a:ext cx="903600" cy="171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3FAD38E-3135-B2B0-E6CA-8FA444B70FB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30730" y="1038329"/>
                  <a:ext cx="9212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8758207-8ADB-770E-24E7-C9B1A948BC9E}"/>
                    </a:ext>
                  </a:extLst>
                </p14:cNvPr>
                <p14:cNvContentPartPr/>
                <p14:nvPr/>
              </p14:nvContentPartPr>
              <p14:xfrm>
                <a:off x="3916690" y="1253249"/>
                <a:ext cx="86040" cy="96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8758207-8ADB-770E-24E7-C9B1A948BC9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08050" y="1244249"/>
                  <a:ext cx="1036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3F2B254-87E3-0C52-B859-2CB65A832F3A}"/>
                    </a:ext>
                  </a:extLst>
                </p14:cNvPr>
                <p14:cNvContentPartPr/>
                <p14:nvPr/>
              </p14:nvContentPartPr>
              <p14:xfrm>
                <a:off x="4352650" y="1012049"/>
                <a:ext cx="559800" cy="198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3F2B254-87E3-0C52-B859-2CB65A832F3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43650" y="1003049"/>
                  <a:ext cx="57744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19FEB6B-F500-CB8D-B2E5-D83E08EB252B}"/>
              </a:ext>
            </a:extLst>
          </p:cNvPr>
          <p:cNvGrpSpPr/>
          <p:nvPr/>
        </p:nvGrpSpPr>
        <p:grpSpPr>
          <a:xfrm>
            <a:off x="5298370" y="658889"/>
            <a:ext cx="3851640" cy="584640"/>
            <a:chOff x="5298370" y="658889"/>
            <a:chExt cx="3851640" cy="58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C709058-8101-9C60-20A4-682516B0DBB2}"/>
                    </a:ext>
                  </a:extLst>
                </p14:cNvPr>
                <p14:cNvContentPartPr/>
                <p14:nvPr/>
              </p14:nvContentPartPr>
              <p14:xfrm>
                <a:off x="5298370" y="879209"/>
                <a:ext cx="1590480" cy="364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C709058-8101-9C60-20A4-682516B0DBB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89730" y="870569"/>
                  <a:ext cx="160812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A8573EE-01B6-C741-7E7D-FE1A002C27BE}"/>
                    </a:ext>
                  </a:extLst>
                </p14:cNvPr>
                <p14:cNvContentPartPr/>
                <p14:nvPr/>
              </p14:nvContentPartPr>
              <p14:xfrm>
                <a:off x="7132570" y="658889"/>
                <a:ext cx="941400" cy="522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A8573EE-01B6-C741-7E7D-FE1A002C27B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123570" y="649889"/>
                  <a:ext cx="95904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A6CDC22-F1C9-3C25-50E7-BFC51E4D0B60}"/>
                    </a:ext>
                  </a:extLst>
                </p14:cNvPr>
                <p14:cNvContentPartPr/>
                <p14:nvPr/>
              </p14:nvContentPartPr>
              <p14:xfrm>
                <a:off x="7877410" y="879569"/>
                <a:ext cx="255600" cy="12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A6CDC22-F1C9-3C25-50E7-BFC51E4D0B6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868770" y="870569"/>
                  <a:ext cx="2732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047E6CE-821D-ED2E-D102-75EA06A74042}"/>
                    </a:ext>
                  </a:extLst>
                </p14:cNvPr>
                <p14:cNvContentPartPr/>
                <p14:nvPr/>
              </p14:nvContentPartPr>
              <p14:xfrm>
                <a:off x="7140490" y="893609"/>
                <a:ext cx="513360" cy="44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047E6CE-821D-ED2E-D102-75EA06A7404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131850" y="884969"/>
                  <a:ext cx="5310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2A2E368-BF94-0EEF-9D9E-ED4D5FC9991F}"/>
                    </a:ext>
                  </a:extLst>
                </p14:cNvPr>
                <p14:cNvContentPartPr/>
                <p14:nvPr/>
              </p14:nvContentPartPr>
              <p14:xfrm>
                <a:off x="8379250" y="758249"/>
                <a:ext cx="770760" cy="383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2A2E368-BF94-0EEF-9D9E-ED4D5FC9991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370250" y="749609"/>
                  <a:ext cx="78840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9010BDA-DAC7-9D6B-E891-A6B765AC2BDD}"/>
                    </a:ext>
                  </a:extLst>
                </p14:cNvPr>
                <p14:cNvContentPartPr/>
                <p14:nvPr/>
              </p14:nvContentPartPr>
              <p14:xfrm>
                <a:off x="8459890" y="879569"/>
                <a:ext cx="498600" cy="37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9010BDA-DAC7-9D6B-E891-A6B765AC2BD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451250" y="870569"/>
                  <a:ext cx="51624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64A9685-3294-F1D7-99A9-80A6B8D52EB2}"/>
              </a:ext>
            </a:extLst>
          </p:cNvPr>
          <p:cNvGrpSpPr/>
          <p:nvPr/>
        </p:nvGrpSpPr>
        <p:grpSpPr>
          <a:xfrm>
            <a:off x="1529170" y="1419569"/>
            <a:ext cx="8123760" cy="1960560"/>
            <a:chOff x="1529170" y="1419569"/>
            <a:chExt cx="8123760" cy="196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0970D7C-25F5-DB93-4204-9E9EDF23CB15}"/>
                    </a:ext>
                  </a:extLst>
                </p14:cNvPr>
                <p14:cNvContentPartPr/>
                <p14:nvPr/>
              </p14:nvContentPartPr>
              <p14:xfrm>
                <a:off x="1529170" y="1468529"/>
                <a:ext cx="1465200" cy="412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0970D7C-25F5-DB93-4204-9E9EDF23CB1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520170" y="1459889"/>
                  <a:ext cx="148284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F4E4FE9-34E5-2541-1823-DE40A234FE70}"/>
                    </a:ext>
                  </a:extLst>
                </p14:cNvPr>
                <p14:cNvContentPartPr/>
                <p14:nvPr/>
              </p14:nvContentPartPr>
              <p14:xfrm>
                <a:off x="2867650" y="1565369"/>
                <a:ext cx="259200" cy="243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F4E4FE9-34E5-2541-1823-DE40A234FE7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59010" y="1556729"/>
                  <a:ext cx="2768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73F9CEC-F484-47DE-4F7B-6AA9C29F3468}"/>
                    </a:ext>
                  </a:extLst>
                </p14:cNvPr>
                <p14:cNvContentPartPr/>
                <p14:nvPr/>
              </p14:nvContentPartPr>
              <p14:xfrm>
                <a:off x="2198050" y="1528289"/>
                <a:ext cx="573480" cy="56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73F9CEC-F484-47DE-4F7B-6AA9C29F346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89050" y="1519649"/>
                  <a:ext cx="5911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26F4266-DD74-F6D9-AFFA-3D233F53C440}"/>
                    </a:ext>
                  </a:extLst>
                </p14:cNvPr>
                <p14:cNvContentPartPr/>
                <p14:nvPr/>
              </p14:nvContentPartPr>
              <p14:xfrm>
                <a:off x="3360850" y="1419569"/>
                <a:ext cx="1697400" cy="392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26F4266-DD74-F6D9-AFFA-3D233F53C44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52210" y="1410569"/>
                  <a:ext cx="171504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F732559-BF45-47C0-D369-189F741AB4B6}"/>
                    </a:ext>
                  </a:extLst>
                </p14:cNvPr>
                <p14:cNvContentPartPr/>
                <p14:nvPr/>
              </p14:nvContentPartPr>
              <p14:xfrm>
                <a:off x="4755490" y="1543769"/>
                <a:ext cx="312480" cy="8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F732559-BF45-47C0-D369-189F741AB4B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746490" y="1535129"/>
                  <a:ext cx="330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6D99277-4E02-33F6-5DF7-EFE549A018E0}"/>
                    </a:ext>
                  </a:extLst>
                </p14:cNvPr>
                <p14:cNvContentPartPr/>
                <p14:nvPr/>
              </p14:nvContentPartPr>
              <p14:xfrm>
                <a:off x="4800130" y="2001329"/>
                <a:ext cx="122040" cy="501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6D99277-4E02-33F6-5DF7-EFE549A018E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791130" y="1992689"/>
                  <a:ext cx="13968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F49E759-8AED-AE30-BDD3-2FE08F47CB1B}"/>
                    </a:ext>
                  </a:extLst>
                </p14:cNvPr>
                <p14:cNvContentPartPr/>
                <p14:nvPr/>
              </p14:nvContentPartPr>
              <p14:xfrm>
                <a:off x="5072290" y="1998089"/>
                <a:ext cx="197280" cy="492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F49E759-8AED-AE30-BDD3-2FE08F47CB1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63650" y="1989449"/>
                  <a:ext cx="21492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AFD96AA-C345-1EF7-F402-2ADAEF257170}"/>
                    </a:ext>
                  </a:extLst>
                </p14:cNvPr>
                <p14:cNvContentPartPr/>
                <p14:nvPr/>
              </p14:nvContentPartPr>
              <p14:xfrm>
                <a:off x="4910650" y="2242889"/>
                <a:ext cx="147600" cy="10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AFD96AA-C345-1EF7-F402-2ADAEF25717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02010" y="2234249"/>
                  <a:ext cx="165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7FF0FE8-0E5F-2DDC-F2F5-2A3E7F717A8C}"/>
                    </a:ext>
                  </a:extLst>
                </p14:cNvPr>
                <p14:cNvContentPartPr/>
                <p14:nvPr/>
              </p14:nvContentPartPr>
              <p14:xfrm>
                <a:off x="5713450" y="2199329"/>
                <a:ext cx="255600" cy="22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7FF0FE8-0E5F-2DDC-F2F5-2A3E7F717A8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704810" y="2190329"/>
                  <a:ext cx="273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5963E4D-1821-9E60-7724-24D771DBACCC}"/>
                    </a:ext>
                  </a:extLst>
                </p14:cNvPr>
                <p14:cNvContentPartPr/>
                <p14:nvPr/>
              </p14:nvContentPartPr>
              <p14:xfrm>
                <a:off x="5698690" y="2278169"/>
                <a:ext cx="290160" cy="14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5963E4D-1821-9E60-7724-24D771DBACC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89690" y="2269169"/>
                  <a:ext cx="307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E9F3F65-2625-6C80-C056-FAF015C4D7FD}"/>
                    </a:ext>
                  </a:extLst>
                </p14:cNvPr>
                <p14:cNvContentPartPr/>
                <p14:nvPr/>
              </p14:nvContentPartPr>
              <p14:xfrm>
                <a:off x="6357490" y="1814849"/>
                <a:ext cx="193320" cy="788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E9F3F65-2625-6C80-C056-FAF015C4D7F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348850" y="1805849"/>
                  <a:ext cx="210960" cy="80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C5E90F9-01A8-0FAE-67F3-5C6A5E2F047A}"/>
                    </a:ext>
                  </a:extLst>
                </p14:cNvPr>
                <p14:cNvContentPartPr/>
                <p14:nvPr/>
              </p14:nvContentPartPr>
              <p14:xfrm>
                <a:off x="6734050" y="2030849"/>
                <a:ext cx="475560" cy="145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C5E90F9-01A8-0FAE-67F3-5C6A5E2F047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725410" y="2022209"/>
                  <a:ext cx="4932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62C5E0C-7FF0-4C22-AD75-7B620B3CF848}"/>
                    </a:ext>
                  </a:extLst>
                </p14:cNvPr>
                <p14:cNvContentPartPr/>
                <p14:nvPr/>
              </p14:nvContentPartPr>
              <p14:xfrm>
                <a:off x="7021690" y="1968929"/>
                <a:ext cx="22320" cy="405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62C5E0C-7FF0-4C22-AD75-7B620B3CF84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012690" y="1959929"/>
                  <a:ext cx="3996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E812763-7EE6-5ECB-6875-0BBD39DD080C}"/>
                    </a:ext>
                  </a:extLst>
                </p14:cNvPr>
                <p14:cNvContentPartPr/>
                <p14:nvPr/>
              </p14:nvContentPartPr>
              <p14:xfrm>
                <a:off x="7154530" y="2292929"/>
                <a:ext cx="137160" cy="262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E812763-7EE6-5ECB-6875-0BBD39DD080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145890" y="2284289"/>
                  <a:ext cx="1548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968A613-AE8E-72C2-D55F-083C121BC90E}"/>
                    </a:ext>
                  </a:extLst>
                </p14:cNvPr>
                <p14:cNvContentPartPr/>
                <p14:nvPr/>
              </p14:nvContentPartPr>
              <p14:xfrm>
                <a:off x="7103410" y="2430089"/>
                <a:ext cx="190080" cy="46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968A613-AE8E-72C2-D55F-083C121BC90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094770" y="2421449"/>
                  <a:ext cx="207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0971262-4E93-2487-23A9-61A30B1D18A2}"/>
                    </a:ext>
                  </a:extLst>
                </p14:cNvPr>
                <p14:cNvContentPartPr/>
                <p14:nvPr/>
              </p14:nvContentPartPr>
              <p14:xfrm>
                <a:off x="7315810" y="1850129"/>
                <a:ext cx="108360" cy="227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0971262-4E93-2487-23A9-61A30B1D18A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07170" y="1841489"/>
                  <a:ext cx="1260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C7DCAAB-46E1-EF47-32FF-B899E956AD1E}"/>
                    </a:ext>
                  </a:extLst>
                </p14:cNvPr>
                <p14:cNvContentPartPr/>
                <p14:nvPr/>
              </p14:nvContentPartPr>
              <p14:xfrm>
                <a:off x="7248490" y="1935089"/>
                <a:ext cx="260280" cy="68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C7DCAAB-46E1-EF47-32FF-B899E956AD1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39490" y="1926089"/>
                  <a:ext cx="2779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FA0E140-0A21-26EB-5C11-FD6180E66ADF}"/>
                    </a:ext>
                  </a:extLst>
                </p14:cNvPr>
                <p14:cNvContentPartPr/>
                <p14:nvPr/>
              </p14:nvContentPartPr>
              <p14:xfrm>
                <a:off x="7334890" y="1844729"/>
                <a:ext cx="57240" cy="210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FA0E140-0A21-26EB-5C11-FD6180E66AD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326250" y="1836089"/>
                  <a:ext cx="748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0ED427A-18EE-838D-B33F-3CD87207A7D3}"/>
                    </a:ext>
                  </a:extLst>
                </p14:cNvPr>
                <p14:cNvContentPartPr/>
                <p14:nvPr/>
              </p14:nvContentPartPr>
              <p14:xfrm>
                <a:off x="7713970" y="2065049"/>
                <a:ext cx="240840" cy="259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0ED427A-18EE-838D-B33F-3CD87207A7D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705330" y="2056409"/>
                  <a:ext cx="2584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F387FE0-080A-80D9-E203-025A67A3B918}"/>
                    </a:ext>
                  </a:extLst>
                </p14:cNvPr>
                <p14:cNvContentPartPr/>
                <p14:nvPr/>
              </p14:nvContentPartPr>
              <p14:xfrm>
                <a:off x="8183770" y="1994129"/>
                <a:ext cx="470520" cy="206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F387FE0-080A-80D9-E203-025A67A3B91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75130" y="1985129"/>
                  <a:ext cx="4881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8A0E504-BA59-06F7-6CE0-78F2DBACA1E4}"/>
                    </a:ext>
                  </a:extLst>
                </p14:cNvPr>
                <p14:cNvContentPartPr/>
                <p14:nvPr/>
              </p14:nvContentPartPr>
              <p14:xfrm>
                <a:off x="8412010" y="1866329"/>
                <a:ext cx="24480" cy="480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8A0E504-BA59-06F7-6CE0-78F2DBACA1E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403010" y="1857329"/>
                  <a:ext cx="4212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150A5EE-ADD3-9D57-0B4B-B349CD8414E9}"/>
                    </a:ext>
                  </a:extLst>
                </p14:cNvPr>
                <p14:cNvContentPartPr/>
                <p14:nvPr/>
              </p14:nvContentPartPr>
              <p14:xfrm>
                <a:off x="8594530" y="2333969"/>
                <a:ext cx="63000" cy="189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150A5EE-ADD3-9D57-0B4B-B349CD8414E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585890" y="2325329"/>
                  <a:ext cx="806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C84ED51-51F2-CA07-0C3A-5B7852881369}"/>
                    </a:ext>
                  </a:extLst>
                </p14:cNvPr>
                <p14:cNvContentPartPr/>
                <p14:nvPr/>
              </p14:nvContentPartPr>
              <p14:xfrm>
                <a:off x="8697850" y="2229929"/>
                <a:ext cx="12960" cy="9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C84ED51-51F2-CA07-0C3A-5B785288136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689210" y="2220929"/>
                  <a:ext cx="30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4BBFC90-824D-3D67-7C1D-93FF35719BC3}"/>
                    </a:ext>
                  </a:extLst>
                </p14:cNvPr>
                <p14:cNvContentPartPr/>
                <p14:nvPr/>
              </p14:nvContentPartPr>
              <p14:xfrm>
                <a:off x="9070090" y="1887209"/>
                <a:ext cx="188280" cy="462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4BBFC90-824D-3D67-7C1D-93FF35719BC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061090" y="1878569"/>
                  <a:ext cx="20592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DD68050-47F2-C2BD-3466-20F69544EE38}"/>
                    </a:ext>
                  </a:extLst>
                </p14:cNvPr>
                <p14:cNvContentPartPr/>
                <p14:nvPr/>
              </p14:nvContentPartPr>
              <p14:xfrm>
                <a:off x="9406330" y="2098169"/>
                <a:ext cx="81720" cy="224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DD68050-47F2-C2BD-3466-20F69544EE3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397330" y="2089169"/>
                  <a:ext cx="993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8A92E78-D1D5-43AE-E61C-DAB2C92BDA17}"/>
                    </a:ext>
                  </a:extLst>
                </p14:cNvPr>
                <p14:cNvContentPartPr/>
                <p14:nvPr/>
              </p14:nvContentPartPr>
              <p14:xfrm>
                <a:off x="9334330" y="2047409"/>
                <a:ext cx="318600" cy="146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8A92E78-D1D5-43AE-E61C-DAB2C92BDA1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325690" y="2038769"/>
                  <a:ext cx="3362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7A64EAF-5885-A8B1-7CC2-0443FFED3D69}"/>
                    </a:ext>
                  </a:extLst>
                </p14:cNvPr>
                <p14:cNvContentPartPr/>
                <p14:nvPr/>
              </p14:nvContentPartPr>
              <p14:xfrm>
                <a:off x="1589290" y="2753009"/>
                <a:ext cx="562680" cy="376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7A64EAF-5885-A8B1-7CC2-0443FFED3D6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580290" y="2744369"/>
                  <a:ext cx="58032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43CF170-C6BD-BEBE-262F-76C793C49191}"/>
                    </a:ext>
                  </a:extLst>
                </p14:cNvPr>
                <p14:cNvContentPartPr/>
                <p14:nvPr/>
              </p14:nvContentPartPr>
              <p14:xfrm>
                <a:off x="1935970" y="2829689"/>
                <a:ext cx="19440" cy="7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43CF170-C6BD-BEBE-262F-76C793C4919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926970" y="2821049"/>
                  <a:ext cx="37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0D28DB7-3DBD-AFEF-0C38-C2D7C16FFE33}"/>
                    </a:ext>
                  </a:extLst>
                </p14:cNvPr>
                <p14:cNvContentPartPr/>
                <p14:nvPr/>
              </p14:nvContentPartPr>
              <p14:xfrm>
                <a:off x="2401810" y="2692889"/>
                <a:ext cx="752760" cy="438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0D28DB7-3DBD-AFEF-0C38-C2D7C16FFE3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393170" y="2683889"/>
                  <a:ext cx="77040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0D2325A-7153-6B6F-4EE5-AC77DEF56D8E}"/>
                    </a:ext>
                  </a:extLst>
                </p14:cNvPr>
                <p14:cNvContentPartPr/>
                <p14:nvPr/>
              </p14:nvContentPartPr>
              <p14:xfrm>
                <a:off x="2974930" y="2829689"/>
                <a:ext cx="213840" cy="58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0D2325A-7153-6B6F-4EE5-AC77DEF56D8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65930" y="2821049"/>
                  <a:ext cx="231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D4240AC-EDAC-0ACB-862E-0D89A7B8E29E}"/>
                    </a:ext>
                  </a:extLst>
                </p14:cNvPr>
                <p14:cNvContentPartPr/>
                <p14:nvPr/>
              </p14:nvContentPartPr>
              <p14:xfrm>
                <a:off x="3513850" y="2718809"/>
                <a:ext cx="1337040" cy="661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D4240AC-EDAC-0ACB-862E-0D89A7B8E29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05210" y="2709809"/>
                  <a:ext cx="1354680" cy="67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85FC394-26E1-CB22-17F2-60F81522B19A}"/>
                    </a:ext>
                  </a:extLst>
                </p14:cNvPr>
                <p14:cNvContentPartPr/>
                <p14:nvPr/>
              </p14:nvContentPartPr>
              <p14:xfrm>
                <a:off x="5227090" y="2816729"/>
                <a:ext cx="412200" cy="201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85FC394-26E1-CB22-17F2-60F81522B19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218090" y="2808089"/>
                  <a:ext cx="4298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762818D-49EA-EE4E-FB1A-DE63154FA004}"/>
                    </a:ext>
                  </a:extLst>
                </p14:cNvPr>
                <p14:cNvContentPartPr/>
                <p14:nvPr/>
              </p14:nvContentPartPr>
              <p14:xfrm>
                <a:off x="6093970" y="2678849"/>
                <a:ext cx="652320" cy="341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762818D-49EA-EE4E-FB1A-DE63154FA00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084970" y="2669849"/>
                  <a:ext cx="6699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A4E2E37-3D7D-5908-AE71-9B28E8F89AFB}"/>
                    </a:ext>
                  </a:extLst>
                </p14:cNvPr>
                <p14:cNvContentPartPr/>
                <p14:nvPr/>
              </p14:nvContentPartPr>
              <p14:xfrm>
                <a:off x="6067690" y="2788649"/>
                <a:ext cx="400320" cy="73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A4E2E37-3D7D-5908-AE71-9B28E8F89AF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058690" y="2779649"/>
                  <a:ext cx="417960" cy="9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5C4ACC4-8BFA-9F70-4C85-8D49FE2C3A97}"/>
                  </a:ext>
                </a:extLst>
              </p14:cNvPr>
              <p14:cNvContentPartPr/>
              <p14:nvPr/>
            </p14:nvContentPartPr>
            <p14:xfrm>
              <a:off x="7144810" y="2818529"/>
              <a:ext cx="1400040" cy="4572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5C4ACC4-8BFA-9F70-4C85-8D49FE2C3A9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135810" y="2809529"/>
                <a:ext cx="1417680" cy="47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D5576A62-50A1-3AA8-7988-7BB11373E8CF}"/>
              </a:ext>
            </a:extLst>
          </p:cNvPr>
          <p:cNvGrpSpPr/>
          <p:nvPr/>
        </p:nvGrpSpPr>
        <p:grpSpPr>
          <a:xfrm>
            <a:off x="9033010" y="2712689"/>
            <a:ext cx="439920" cy="444240"/>
            <a:chOff x="9033010" y="2712689"/>
            <a:chExt cx="439920" cy="44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75390D5-CA06-3AEB-1DB9-D87BA6838998}"/>
                    </a:ext>
                  </a:extLst>
                </p14:cNvPr>
                <p14:cNvContentPartPr/>
                <p14:nvPr/>
              </p14:nvContentPartPr>
              <p14:xfrm>
                <a:off x="9033010" y="2712689"/>
                <a:ext cx="232920" cy="284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75390D5-CA06-3AEB-1DB9-D87BA683899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024010" y="2704049"/>
                  <a:ext cx="2505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039CAE2-0C20-59CB-7766-96DFD9F9D6EF}"/>
                    </a:ext>
                  </a:extLst>
                </p14:cNvPr>
                <p14:cNvContentPartPr/>
                <p14:nvPr/>
              </p14:nvContentPartPr>
              <p14:xfrm>
                <a:off x="9056770" y="2811329"/>
                <a:ext cx="230760" cy="134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039CAE2-0C20-59CB-7766-96DFD9F9D6E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047770" y="2802329"/>
                  <a:ext cx="248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DC9EF91-ACC1-08D6-13F1-7BE10DC762C1}"/>
                    </a:ext>
                  </a:extLst>
                </p14:cNvPr>
                <p14:cNvContentPartPr/>
                <p14:nvPr/>
              </p14:nvContentPartPr>
              <p14:xfrm>
                <a:off x="9058570" y="2735369"/>
                <a:ext cx="245160" cy="34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DC9EF91-ACC1-08D6-13F1-7BE10DC762C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049930" y="2726369"/>
                  <a:ext cx="262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B16F43A-4D7B-4C48-68FB-203592CC9A2C}"/>
                    </a:ext>
                  </a:extLst>
                </p14:cNvPr>
                <p14:cNvContentPartPr/>
                <p14:nvPr/>
              </p14:nvContentPartPr>
              <p14:xfrm>
                <a:off x="9348010" y="2856329"/>
                <a:ext cx="124920" cy="300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B16F43A-4D7B-4C48-68FB-203592CC9A2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39010" y="2847689"/>
                  <a:ext cx="142560" cy="31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56C02D7-E6B7-DE8E-F287-C432C6EF04AF}"/>
                  </a:ext>
                </a:extLst>
              </p14:cNvPr>
              <p14:cNvContentPartPr/>
              <p14:nvPr/>
            </p14:nvContentPartPr>
            <p14:xfrm>
              <a:off x="9994930" y="2662649"/>
              <a:ext cx="342720" cy="434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56C02D7-E6B7-DE8E-F287-C432C6EF04A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9986290" y="2653649"/>
                <a:ext cx="360360" cy="45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3486B43A-766F-92B1-F0B3-B1A4E46EB2D3}"/>
              </a:ext>
            </a:extLst>
          </p:cNvPr>
          <p:cNvGrpSpPr/>
          <p:nvPr/>
        </p:nvGrpSpPr>
        <p:grpSpPr>
          <a:xfrm>
            <a:off x="1456450" y="3461489"/>
            <a:ext cx="3094560" cy="648720"/>
            <a:chOff x="1456450" y="3461489"/>
            <a:chExt cx="3094560" cy="64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A3D53FE-AD97-B689-3293-6389A5E8A293}"/>
                    </a:ext>
                  </a:extLst>
                </p14:cNvPr>
                <p14:cNvContentPartPr/>
                <p14:nvPr/>
              </p14:nvContentPartPr>
              <p14:xfrm>
                <a:off x="1456450" y="3461489"/>
                <a:ext cx="732240" cy="449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A3D53FE-AD97-B689-3293-6389A5E8A29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447450" y="3452849"/>
                  <a:ext cx="74988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CBD5D84-88CA-A4C2-52D1-2A1F03E1AED5}"/>
                    </a:ext>
                  </a:extLst>
                </p14:cNvPr>
                <p14:cNvContentPartPr/>
                <p14:nvPr/>
              </p14:nvContentPartPr>
              <p14:xfrm>
                <a:off x="1666690" y="3549329"/>
                <a:ext cx="330480" cy="50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CBD5D84-88CA-A4C2-52D1-2A1F03E1AED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658050" y="3540329"/>
                  <a:ext cx="348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414A281-8BDC-9C58-8024-F86BBB531B5C}"/>
                    </a:ext>
                  </a:extLst>
                </p14:cNvPr>
                <p14:cNvContentPartPr/>
                <p14:nvPr/>
              </p14:nvContentPartPr>
              <p14:xfrm>
                <a:off x="2582170" y="3510089"/>
                <a:ext cx="599760" cy="342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414A281-8BDC-9C58-8024-F86BBB531B5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573530" y="3501449"/>
                  <a:ext cx="6174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934CD92-EF62-88CE-3B43-368EABE1D439}"/>
                    </a:ext>
                  </a:extLst>
                </p14:cNvPr>
                <p14:cNvContentPartPr/>
                <p14:nvPr/>
              </p14:nvContentPartPr>
              <p14:xfrm>
                <a:off x="3041170" y="3601169"/>
                <a:ext cx="220320" cy="27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934CD92-EF62-88CE-3B43-368EABE1D43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032530" y="3592529"/>
                  <a:ext cx="237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1D5C7A7-0248-4389-6E15-10D88A67327A}"/>
                    </a:ext>
                  </a:extLst>
                </p14:cNvPr>
                <p14:cNvContentPartPr/>
                <p14:nvPr/>
              </p14:nvContentPartPr>
              <p14:xfrm>
                <a:off x="3391090" y="3629249"/>
                <a:ext cx="1159920" cy="480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1D5C7A7-0248-4389-6E15-10D88A67327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82450" y="3620609"/>
                  <a:ext cx="117756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E4755EF-AB97-6885-37CC-237AEB7D2C00}"/>
                    </a:ext>
                  </a:extLst>
                </p14:cNvPr>
                <p14:cNvContentPartPr/>
                <p14:nvPr/>
              </p14:nvContentPartPr>
              <p14:xfrm>
                <a:off x="4012450" y="3471569"/>
                <a:ext cx="29160" cy="10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E4755EF-AB97-6885-37CC-237AEB7D2C0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003810" y="3462569"/>
                  <a:ext cx="4680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2593F58-648C-A3A3-155A-BC9F374AB150}"/>
              </a:ext>
            </a:extLst>
          </p:cNvPr>
          <p:cNvGrpSpPr/>
          <p:nvPr/>
        </p:nvGrpSpPr>
        <p:grpSpPr>
          <a:xfrm>
            <a:off x="4906690" y="3312809"/>
            <a:ext cx="2846160" cy="667080"/>
            <a:chOff x="4906690" y="3312809"/>
            <a:chExt cx="2846160" cy="66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ED94930-5333-3E6A-70F2-7665CF0EBECE}"/>
                    </a:ext>
                  </a:extLst>
                </p14:cNvPr>
                <p14:cNvContentPartPr/>
                <p14:nvPr/>
              </p14:nvContentPartPr>
              <p14:xfrm>
                <a:off x="4906690" y="3312809"/>
                <a:ext cx="1651680" cy="667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ED94930-5333-3E6A-70F2-7665CF0EBEC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897690" y="3304169"/>
                  <a:ext cx="1669320" cy="68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7D7AE4A-5F95-4D37-AC39-3DFE55B42CDC}"/>
                    </a:ext>
                  </a:extLst>
                </p14:cNvPr>
                <p14:cNvContentPartPr/>
                <p14:nvPr/>
              </p14:nvContentPartPr>
              <p14:xfrm>
                <a:off x="5565850" y="3429809"/>
                <a:ext cx="675720" cy="150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7D7AE4A-5F95-4D37-AC39-3DFE55B42CD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556850" y="3420809"/>
                  <a:ext cx="6933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1197376-28C1-95F0-2D03-48AE108DBF1D}"/>
                    </a:ext>
                  </a:extLst>
                </p14:cNvPr>
                <p14:cNvContentPartPr/>
                <p14:nvPr/>
              </p14:nvContentPartPr>
              <p14:xfrm>
                <a:off x="6616690" y="3734729"/>
                <a:ext cx="118080" cy="214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1197376-28C1-95F0-2D03-48AE108DBF1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607690" y="3725729"/>
                  <a:ext cx="1357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2781678-75A4-347E-7EB9-877B51838B93}"/>
                    </a:ext>
                  </a:extLst>
                </p14:cNvPr>
                <p14:cNvContentPartPr/>
                <p14:nvPr/>
              </p14:nvContentPartPr>
              <p14:xfrm>
                <a:off x="6994690" y="3545729"/>
                <a:ext cx="758160" cy="227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2781678-75A4-347E-7EB9-877B51838B9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986050" y="3537089"/>
                  <a:ext cx="77580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E336416-303B-E3BD-2B9D-001483B345B3}"/>
              </a:ext>
            </a:extLst>
          </p:cNvPr>
          <p:cNvGrpSpPr/>
          <p:nvPr/>
        </p:nvGrpSpPr>
        <p:grpSpPr>
          <a:xfrm>
            <a:off x="8016010" y="3367169"/>
            <a:ext cx="660960" cy="384120"/>
            <a:chOff x="8016010" y="3367169"/>
            <a:chExt cx="66096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95148E1-046A-D3B5-0FDF-E01C01F5433A}"/>
                    </a:ext>
                  </a:extLst>
                </p14:cNvPr>
                <p14:cNvContentPartPr/>
                <p14:nvPr/>
              </p14:nvContentPartPr>
              <p14:xfrm>
                <a:off x="8016010" y="3367169"/>
                <a:ext cx="660960" cy="384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95148E1-046A-D3B5-0FDF-E01C01F5433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007370" y="3358529"/>
                  <a:ext cx="67860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8FCF3E0-38AD-D63F-6E61-81574617508E}"/>
                    </a:ext>
                  </a:extLst>
                </p14:cNvPr>
                <p14:cNvContentPartPr/>
                <p14:nvPr/>
              </p14:nvContentPartPr>
              <p14:xfrm>
                <a:off x="8300410" y="3494609"/>
                <a:ext cx="294120" cy="29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8FCF3E0-38AD-D63F-6E61-81574617508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291410" y="3485969"/>
                  <a:ext cx="311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9C4FC18-1C19-D8DB-2A15-5A53DE1622C2}"/>
                    </a:ext>
                  </a:extLst>
                </p14:cNvPr>
                <p14:cNvContentPartPr/>
                <p14:nvPr/>
              </p14:nvContentPartPr>
              <p14:xfrm>
                <a:off x="8100610" y="3432689"/>
                <a:ext cx="75240" cy="20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9C4FC18-1C19-D8DB-2A15-5A53DE1622C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091610" y="3423689"/>
                  <a:ext cx="9288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B8DB72E-20FB-F632-5A0A-CA41C8EA83CB}"/>
              </a:ext>
            </a:extLst>
          </p:cNvPr>
          <p:cNvGrpSpPr/>
          <p:nvPr/>
        </p:nvGrpSpPr>
        <p:grpSpPr>
          <a:xfrm>
            <a:off x="9048130" y="3273569"/>
            <a:ext cx="1932120" cy="453960"/>
            <a:chOff x="9048130" y="3273569"/>
            <a:chExt cx="1932120" cy="45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F82E888-75A2-A4B1-0405-152A45482467}"/>
                    </a:ext>
                  </a:extLst>
                </p14:cNvPr>
                <p14:cNvContentPartPr/>
                <p14:nvPr/>
              </p14:nvContentPartPr>
              <p14:xfrm>
                <a:off x="9048130" y="3273569"/>
                <a:ext cx="1932120" cy="453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F82E888-75A2-A4B1-0405-152A4548246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039130" y="3264569"/>
                  <a:ext cx="194976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4B935BC-33AF-2C1F-A24E-709A726A83FF}"/>
                    </a:ext>
                  </a:extLst>
                </p14:cNvPr>
                <p14:cNvContentPartPr/>
                <p14:nvPr/>
              </p14:nvContentPartPr>
              <p14:xfrm>
                <a:off x="10589650" y="3382289"/>
                <a:ext cx="29520" cy="7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4B935BC-33AF-2C1F-A24E-709A726A83F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581010" y="3373649"/>
                  <a:ext cx="47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58BEA43-33C0-0D65-05B7-E69716FF777B}"/>
                    </a:ext>
                  </a:extLst>
                </p14:cNvPr>
                <p14:cNvContentPartPr/>
                <p14:nvPr/>
              </p14:nvContentPartPr>
              <p14:xfrm>
                <a:off x="9563290" y="3304529"/>
                <a:ext cx="1152720" cy="91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58BEA43-33C0-0D65-05B7-E69716FF777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554650" y="3295889"/>
                  <a:ext cx="1170360" cy="10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C3C4DB3-1422-A178-3D61-7C0DBBD0921A}"/>
                  </a:ext>
                </a:extLst>
              </p14:cNvPr>
              <p14:cNvContentPartPr/>
              <p14:nvPr/>
            </p14:nvContentPartPr>
            <p14:xfrm>
              <a:off x="1828690" y="4450409"/>
              <a:ext cx="761400" cy="2818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C3C4DB3-1422-A178-3D61-7C0DBBD0921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820050" y="4441769"/>
                <a:ext cx="77904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24132A91-39A1-AC10-28CF-CE27FB0E21C4}"/>
                  </a:ext>
                </a:extLst>
              </p14:cNvPr>
              <p14:cNvContentPartPr/>
              <p14:nvPr/>
            </p14:nvContentPartPr>
            <p14:xfrm>
              <a:off x="9381130" y="4371569"/>
              <a:ext cx="1316160" cy="4154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24132A91-39A1-AC10-28CF-CE27FB0E21C4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9372130" y="4362929"/>
                <a:ext cx="133380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F36ECB92-3D3F-F98D-B91C-2F1881FD5B12}"/>
                  </a:ext>
                </a:extLst>
              </p14:cNvPr>
              <p14:cNvContentPartPr/>
              <p14:nvPr/>
            </p14:nvContentPartPr>
            <p14:xfrm>
              <a:off x="1917970" y="5135129"/>
              <a:ext cx="299520" cy="1314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F36ECB92-3D3F-F98D-B91C-2F1881FD5B12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909330" y="5126129"/>
                <a:ext cx="31716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76C038EF-B190-8024-7770-0A2022B4DE51}"/>
                  </a:ext>
                </a:extLst>
              </p14:cNvPr>
              <p14:cNvContentPartPr/>
              <p14:nvPr/>
            </p14:nvContentPartPr>
            <p14:xfrm>
              <a:off x="9882795" y="5745834"/>
              <a:ext cx="537120" cy="1443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76C038EF-B190-8024-7770-0A2022B4DE51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9873795" y="5736834"/>
                <a:ext cx="554760" cy="16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8D02E50C-762A-8DED-B277-4F7336CD0803}"/>
              </a:ext>
            </a:extLst>
          </p:cNvPr>
          <p:cNvGrpSpPr/>
          <p:nvPr/>
        </p:nvGrpSpPr>
        <p:grpSpPr>
          <a:xfrm>
            <a:off x="1979715" y="4095449"/>
            <a:ext cx="8755560" cy="2365345"/>
            <a:chOff x="1979715" y="4095449"/>
            <a:chExt cx="8755560" cy="236534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6E6DF15-16D9-7634-7D00-68C3ED04F3B7}"/>
                    </a:ext>
                  </a:extLst>
                </p14:cNvPr>
                <p14:cNvContentPartPr/>
                <p14:nvPr/>
              </p14:nvContentPartPr>
              <p14:xfrm>
                <a:off x="2770450" y="4279409"/>
                <a:ext cx="1371960" cy="461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6E6DF15-16D9-7634-7D00-68C3ED04F3B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761450" y="4270769"/>
                  <a:ext cx="138960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F389DC5-78D1-A5D7-8E52-1018CF0596F7}"/>
                    </a:ext>
                  </a:extLst>
                </p14:cNvPr>
                <p14:cNvContentPartPr/>
                <p14:nvPr/>
              </p14:nvContentPartPr>
              <p14:xfrm>
                <a:off x="3708250" y="4458329"/>
                <a:ext cx="24120" cy="16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F389DC5-78D1-A5D7-8E52-1018CF0596F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699250" y="4449689"/>
                  <a:ext cx="41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AA53E14-2AF0-3528-9F15-D37D5AF109B6}"/>
                    </a:ext>
                  </a:extLst>
                </p14:cNvPr>
                <p14:cNvContentPartPr/>
                <p14:nvPr/>
              </p14:nvContentPartPr>
              <p14:xfrm>
                <a:off x="3188410" y="4336289"/>
                <a:ext cx="440640" cy="144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AA53E14-2AF0-3528-9F15-D37D5AF109B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179410" y="4327649"/>
                  <a:ext cx="458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3D7A7B8-E660-6F4D-2C99-3151EE596FA5}"/>
                    </a:ext>
                  </a:extLst>
                </p14:cNvPr>
                <p14:cNvContentPartPr/>
                <p14:nvPr/>
              </p14:nvContentPartPr>
              <p14:xfrm>
                <a:off x="4446610" y="4247009"/>
                <a:ext cx="1340280" cy="472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3D7A7B8-E660-6F4D-2C99-3151EE596FA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437610" y="4238009"/>
                  <a:ext cx="135792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08AA9FE-C5F1-7980-B21D-E844E083434C}"/>
                    </a:ext>
                  </a:extLst>
                </p14:cNvPr>
                <p14:cNvContentPartPr/>
                <p14:nvPr/>
              </p14:nvContentPartPr>
              <p14:xfrm>
                <a:off x="5232490" y="4298849"/>
                <a:ext cx="73440" cy="205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08AA9FE-C5F1-7980-B21D-E844E083434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223850" y="4289849"/>
                  <a:ext cx="91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0474FEE-0749-70F0-3901-E8B4EFAAE9B7}"/>
                    </a:ext>
                  </a:extLst>
                </p14:cNvPr>
                <p14:cNvContentPartPr/>
                <p14:nvPr/>
              </p14:nvContentPartPr>
              <p14:xfrm>
                <a:off x="5998210" y="4134329"/>
                <a:ext cx="1410120" cy="574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0474FEE-0749-70F0-3901-E8B4EFAAE9B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989210" y="4125689"/>
                  <a:ext cx="1427760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80F701C-CE19-54BD-0C2B-9DA2BF8649E1}"/>
                    </a:ext>
                  </a:extLst>
                </p14:cNvPr>
                <p14:cNvContentPartPr/>
                <p14:nvPr/>
              </p14:nvContentPartPr>
              <p14:xfrm>
                <a:off x="7055170" y="4365089"/>
                <a:ext cx="261000" cy="60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80F701C-CE19-54BD-0C2B-9DA2BF8649E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046170" y="4356089"/>
                  <a:ext cx="2786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38D2AF6-B219-E44F-9898-A52F8B25BAEE}"/>
                    </a:ext>
                  </a:extLst>
                </p14:cNvPr>
                <p14:cNvContentPartPr/>
                <p14:nvPr/>
              </p14:nvContentPartPr>
              <p14:xfrm>
                <a:off x="7357570" y="4182209"/>
                <a:ext cx="502200" cy="701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38D2AF6-B219-E44F-9898-A52F8B25BAE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348930" y="4173209"/>
                  <a:ext cx="519840" cy="71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64A5F85-A146-4E5F-4EEA-C852A9210E04}"/>
                    </a:ext>
                  </a:extLst>
                </p14:cNvPr>
                <p14:cNvContentPartPr/>
                <p14:nvPr/>
              </p14:nvContentPartPr>
              <p14:xfrm>
                <a:off x="8085490" y="4095449"/>
                <a:ext cx="990000" cy="578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64A5F85-A146-4E5F-4EEA-C852A9210E0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076490" y="4086449"/>
                  <a:ext cx="1007640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99E13EA-CD45-3994-7DBF-2D8670DDBD7B}"/>
                    </a:ext>
                  </a:extLst>
                </p14:cNvPr>
                <p14:cNvContentPartPr/>
                <p14:nvPr/>
              </p14:nvContentPartPr>
              <p14:xfrm>
                <a:off x="8532970" y="4261769"/>
                <a:ext cx="450000" cy="86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99E13EA-CD45-3994-7DBF-2D8670DDBD7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523970" y="4252769"/>
                  <a:ext cx="467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3E83F60-FC3F-7CB2-48AE-6E5572F16FFE}"/>
                    </a:ext>
                  </a:extLst>
                </p14:cNvPr>
                <p14:cNvContentPartPr/>
                <p14:nvPr/>
              </p14:nvContentPartPr>
              <p14:xfrm>
                <a:off x="2587210" y="4912289"/>
                <a:ext cx="1594440" cy="532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3E83F60-FC3F-7CB2-48AE-6E5572F16FF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578210" y="4903289"/>
                  <a:ext cx="161208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5884F6D-E7EF-1547-BF62-9596E9B588E9}"/>
                    </a:ext>
                  </a:extLst>
                </p14:cNvPr>
                <p14:cNvContentPartPr/>
                <p14:nvPr/>
              </p14:nvContentPartPr>
              <p14:xfrm>
                <a:off x="3874930" y="5009849"/>
                <a:ext cx="225360" cy="11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5884F6D-E7EF-1547-BF62-9596E9B588E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866290" y="5000849"/>
                  <a:ext cx="243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CED4E4C-114E-3A6F-6D30-C6CD67D4A9E5}"/>
                    </a:ext>
                  </a:extLst>
                </p14:cNvPr>
                <p14:cNvContentPartPr/>
                <p14:nvPr/>
              </p14:nvContentPartPr>
              <p14:xfrm>
                <a:off x="3680530" y="4949369"/>
                <a:ext cx="25920" cy="10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CED4E4C-114E-3A6F-6D30-C6CD67D4A9E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671890" y="4940729"/>
                  <a:ext cx="43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9422A74-6DB8-00E1-2243-6945E6E40774}"/>
                    </a:ext>
                  </a:extLst>
                </p14:cNvPr>
                <p14:cNvContentPartPr/>
                <p14:nvPr/>
              </p14:nvContentPartPr>
              <p14:xfrm>
                <a:off x="4625170" y="4913729"/>
                <a:ext cx="282600" cy="5220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9422A74-6DB8-00E1-2243-6945E6E4077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616530" y="4905089"/>
                  <a:ext cx="30024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F547847-D342-B62A-9713-71D4EC9B8F9F}"/>
                    </a:ext>
                  </a:extLst>
                </p14:cNvPr>
                <p14:cNvContentPartPr/>
                <p14:nvPr/>
              </p14:nvContentPartPr>
              <p14:xfrm>
                <a:off x="5184250" y="4874489"/>
                <a:ext cx="1391760" cy="325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F547847-D342-B62A-9713-71D4EC9B8F9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175250" y="4865489"/>
                  <a:ext cx="14094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AFC8FFB-5E5E-D55F-E71C-18E192B9A157}"/>
                    </a:ext>
                  </a:extLst>
                </p14:cNvPr>
                <p14:cNvContentPartPr/>
                <p14:nvPr/>
              </p14:nvContentPartPr>
              <p14:xfrm>
                <a:off x="5815330" y="4954769"/>
                <a:ext cx="34560" cy="13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AFC8FFB-5E5E-D55F-E71C-18E192B9A15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806330" y="4946129"/>
                  <a:ext cx="52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E5D0BB7-1464-5775-4C37-AE0917B8FD3C}"/>
                    </a:ext>
                  </a:extLst>
                </p14:cNvPr>
                <p14:cNvContentPartPr/>
                <p14:nvPr/>
              </p14:nvContentPartPr>
              <p14:xfrm>
                <a:off x="5315290" y="4954769"/>
                <a:ext cx="64800" cy="10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E5D0BB7-1464-5775-4C37-AE0917B8FD3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306290" y="4946129"/>
                  <a:ext cx="82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2DC7EEE-7050-AB5A-EA04-24E14519EEA6}"/>
                    </a:ext>
                  </a:extLst>
                </p14:cNvPr>
                <p14:cNvContentPartPr/>
                <p14:nvPr/>
              </p14:nvContentPartPr>
              <p14:xfrm>
                <a:off x="6846370" y="5050529"/>
                <a:ext cx="189000" cy="349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2DC7EEE-7050-AB5A-EA04-24E14519EEA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837370" y="5041889"/>
                  <a:ext cx="2066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6C9D28C-9C91-0A96-4D1F-997C0B7CFF12}"/>
                    </a:ext>
                  </a:extLst>
                </p14:cNvPr>
                <p14:cNvContentPartPr/>
                <p14:nvPr/>
              </p14:nvContentPartPr>
              <p14:xfrm>
                <a:off x="6390250" y="4963769"/>
                <a:ext cx="271800" cy="47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6C9D28C-9C91-0A96-4D1F-997C0B7CFF1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381250" y="4954769"/>
                  <a:ext cx="289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BA0B7A2-F4EE-C992-A796-358CE50DE421}"/>
                    </a:ext>
                  </a:extLst>
                </p14:cNvPr>
                <p14:cNvContentPartPr/>
                <p14:nvPr/>
              </p14:nvContentPartPr>
              <p14:xfrm>
                <a:off x="7126090" y="4853249"/>
                <a:ext cx="1246680" cy="370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BA0B7A2-F4EE-C992-A796-358CE50DE42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117450" y="4844609"/>
                  <a:ext cx="126432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62DD62A-8022-918D-8533-6B1614ED2158}"/>
                    </a:ext>
                  </a:extLst>
                </p14:cNvPr>
                <p14:cNvContentPartPr/>
                <p14:nvPr/>
              </p14:nvContentPartPr>
              <p14:xfrm>
                <a:off x="7993330" y="5035409"/>
                <a:ext cx="41040" cy="39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62DD62A-8022-918D-8533-6B1614ED215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984690" y="5026769"/>
                  <a:ext cx="586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D48E0EF-ACCF-53E0-6DCE-41926D370205}"/>
                    </a:ext>
                  </a:extLst>
                </p14:cNvPr>
                <p14:cNvContentPartPr/>
                <p14:nvPr/>
              </p14:nvContentPartPr>
              <p14:xfrm>
                <a:off x="7479250" y="4992569"/>
                <a:ext cx="472680" cy="57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D48E0EF-ACCF-53E0-6DCE-41926D37020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470250" y="4983569"/>
                  <a:ext cx="4903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8AD5E8B-76A9-7037-603D-AEE6F5BBDB55}"/>
                    </a:ext>
                  </a:extLst>
                </p14:cNvPr>
                <p14:cNvContentPartPr/>
                <p14:nvPr/>
              </p14:nvContentPartPr>
              <p14:xfrm>
                <a:off x="8692450" y="5038289"/>
                <a:ext cx="256320" cy="1584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8AD5E8B-76A9-7037-603D-AEE6F5BBDB5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683810" y="5029289"/>
                  <a:ext cx="2739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1599A5B-91E1-2097-15B8-1805C6A80919}"/>
                    </a:ext>
                  </a:extLst>
                </p14:cNvPr>
                <p14:cNvContentPartPr/>
                <p14:nvPr/>
              </p14:nvContentPartPr>
              <p14:xfrm>
                <a:off x="8847075" y="5036274"/>
                <a:ext cx="16200" cy="97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1599A5B-91E1-2097-15B8-1805C6A8091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838435" y="5027634"/>
                  <a:ext cx="33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E2E2DA6-71C5-9A28-7D26-FFB5EBFAB7B5}"/>
                    </a:ext>
                  </a:extLst>
                </p14:cNvPr>
                <p14:cNvContentPartPr/>
                <p14:nvPr/>
              </p14:nvContentPartPr>
              <p14:xfrm>
                <a:off x="8664915" y="4860594"/>
                <a:ext cx="25920" cy="133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E2E2DA6-71C5-9A28-7D26-FFB5EBFAB7B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656275" y="4851594"/>
                  <a:ext cx="43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F642D3B-9B43-B8A6-8EB9-3BD692FFB0E1}"/>
                    </a:ext>
                  </a:extLst>
                </p14:cNvPr>
                <p14:cNvContentPartPr/>
                <p14:nvPr/>
              </p14:nvContentPartPr>
              <p14:xfrm>
                <a:off x="8741235" y="4869594"/>
                <a:ext cx="45720" cy="1587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F642D3B-9B43-B8A6-8EB9-3BD692FFB0E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732235" y="4860594"/>
                  <a:ext cx="633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1C9C8FD-501B-C117-8A24-033FB7E5F48A}"/>
                    </a:ext>
                  </a:extLst>
                </p14:cNvPr>
                <p14:cNvContentPartPr/>
                <p14:nvPr/>
              </p14:nvContentPartPr>
              <p14:xfrm>
                <a:off x="8948235" y="4876434"/>
                <a:ext cx="5400" cy="151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1C9C8FD-501B-C117-8A24-033FB7E5F48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939595" y="4867434"/>
                  <a:ext cx="23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E32750A-E6B1-6606-82BC-C9DC0177618F}"/>
                    </a:ext>
                  </a:extLst>
                </p14:cNvPr>
                <p14:cNvContentPartPr/>
                <p14:nvPr/>
              </p14:nvContentPartPr>
              <p14:xfrm>
                <a:off x="9043995" y="4880034"/>
                <a:ext cx="42840" cy="153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E32750A-E6B1-6606-82BC-C9DC0177618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035355" y="4871394"/>
                  <a:ext cx="604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82E69D0-2720-D2AC-D166-81B390782857}"/>
                    </a:ext>
                  </a:extLst>
                </p14:cNvPr>
                <p14:cNvContentPartPr/>
                <p14:nvPr/>
              </p14:nvContentPartPr>
              <p14:xfrm>
                <a:off x="9409035" y="4832514"/>
                <a:ext cx="654840" cy="360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82E69D0-2720-D2AC-D166-81B39078285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400395" y="4823514"/>
                  <a:ext cx="67248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A6421F0-8E66-C0F0-4FC1-CE8C693BD452}"/>
                    </a:ext>
                  </a:extLst>
                </p14:cNvPr>
                <p14:cNvContentPartPr/>
                <p14:nvPr/>
              </p14:nvContentPartPr>
              <p14:xfrm>
                <a:off x="10283115" y="4859514"/>
                <a:ext cx="452160" cy="293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A6421F0-8E66-C0F0-4FC1-CE8C693BD45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274475" y="4850874"/>
                  <a:ext cx="4698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436E285-31FB-C661-38D1-6E7685A9B82B}"/>
                    </a:ext>
                  </a:extLst>
                </p14:cNvPr>
                <p14:cNvContentPartPr/>
                <p14:nvPr/>
              </p14:nvContentPartPr>
              <p14:xfrm>
                <a:off x="1979715" y="5352354"/>
                <a:ext cx="854640" cy="444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436E285-31FB-C661-38D1-6E7685A9B82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971075" y="5343354"/>
                  <a:ext cx="87228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6CA00B1-A2EC-561B-4961-806117D9B7E2}"/>
                    </a:ext>
                  </a:extLst>
                </p14:cNvPr>
                <p14:cNvContentPartPr/>
                <p14:nvPr/>
              </p14:nvContentPartPr>
              <p14:xfrm>
                <a:off x="2122275" y="5538474"/>
                <a:ext cx="224280" cy="136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6CA00B1-A2EC-561B-4961-806117D9B7E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113275" y="5529834"/>
                  <a:ext cx="241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627BBF8-8884-361A-23D3-4CE90FA2E1EB}"/>
                    </a:ext>
                  </a:extLst>
                </p14:cNvPr>
                <p14:cNvContentPartPr/>
                <p14:nvPr/>
              </p14:nvContentPartPr>
              <p14:xfrm>
                <a:off x="3104355" y="5486274"/>
                <a:ext cx="1281600" cy="473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627BBF8-8884-361A-23D3-4CE90FA2E1E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095715" y="5477634"/>
                  <a:ext cx="129924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E26B710-2D38-47F1-7AB2-C3888BFE4354}"/>
                    </a:ext>
                  </a:extLst>
                </p14:cNvPr>
                <p14:cNvContentPartPr/>
                <p14:nvPr/>
              </p14:nvContentPartPr>
              <p14:xfrm>
                <a:off x="3654795" y="5519394"/>
                <a:ext cx="349200" cy="20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E26B710-2D38-47F1-7AB2-C3888BFE435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646155" y="5510754"/>
                  <a:ext cx="366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B9E3664-B991-1EAA-A83C-BF1476AC01E7}"/>
                    </a:ext>
                  </a:extLst>
                </p14:cNvPr>
                <p14:cNvContentPartPr/>
                <p14:nvPr/>
              </p14:nvContentPartPr>
              <p14:xfrm>
                <a:off x="4492875" y="5818554"/>
                <a:ext cx="30600" cy="1065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B9E3664-B991-1EAA-A83C-BF1476AC01E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484235" y="5809554"/>
                  <a:ext cx="482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6A87B80-3798-A9A5-48C8-4B5342BD667A}"/>
                    </a:ext>
                  </a:extLst>
                </p14:cNvPr>
                <p14:cNvContentPartPr/>
                <p14:nvPr/>
              </p14:nvContentPartPr>
              <p14:xfrm>
                <a:off x="4984995" y="5593914"/>
                <a:ext cx="206280" cy="2044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6A87B80-3798-A9A5-48C8-4B5342BD667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976355" y="5585274"/>
                  <a:ext cx="2239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F79E15D-E807-B150-BF36-66D8AA57B55C}"/>
                    </a:ext>
                  </a:extLst>
                </p14:cNvPr>
                <p14:cNvContentPartPr/>
                <p14:nvPr/>
              </p14:nvContentPartPr>
              <p14:xfrm>
                <a:off x="5254995" y="5767434"/>
                <a:ext cx="9360" cy="637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F79E15D-E807-B150-BF36-66D8AA57B55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246355" y="5758794"/>
                  <a:ext cx="27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64A9924-56F0-B2D7-6D49-562AF1837EA7}"/>
                    </a:ext>
                  </a:extLst>
                </p14:cNvPr>
                <p14:cNvContentPartPr/>
                <p14:nvPr/>
              </p14:nvContentPartPr>
              <p14:xfrm>
                <a:off x="5382075" y="5674554"/>
                <a:ext cx="168840" cy="4222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64A9924-56F0-B2D7-6D49-562AF1837EA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373435" y="5665914"/>
                  <a:ext cx="18648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44CF6D9-8BBA-16F1-061D-6CA42EEBE2F2}"/>
                    </a:ext>
                  </a:extLst>
                </p14:cNvPr>
                <p14:cNvContentPartPr/>
                <p14:nvPr/>
              </p14:nvContentPartPr>
              <p14:xfrm>
                <a:off x="5652075" y="5871114"/>
                <a:ext cx="21600" cy="62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44CF6D9-8BBA-16F1-061D-6CA42EEBE2F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643075" y="5862474"/>
                  <a:ext cx="392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4FC694D-2927-7723-579F-EA473FBDA7C2}"/>
                    </a:ext>
                  </a:extLst>
                </p14:cNvPr>
                <p14:cNvContentPartPr/>
                <p14:nvPr/>
              </p14:nvContentPartPr>
              <p14:xfrm>
                <a:off x="6172635" y="5497434"/>
                <a:ext cx="1720080" cy="413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4FC694D-2927-7723-579F-EA473FBDA7C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163995" y="5488434"/>
                  <a:ext cx="173772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F433C53-A878-96AF-3B19-4BEE9D1199FC}"/>
                    </a:ext>
                  </a:extLst>
                </p14:cNvPr>
                <p14:cNvContentPartPr/>
                <p14:nvPr/>
              </p14:nvContentPartPr>
              <p14:xfrm>
                <a:off x="8186115" y="5499594"/>
                <a:ext cx="1305360" cy="446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F433C53-A878-96AF-3B19-4BEE9D1199F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177115" y="5490954"/>
                  <a:ext cx="132300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1FEE127-2C23-CBB3-DA5C-F29D9908E244}"/>
                    </a:ext>
                  </a:extLst>
                </p14:cNvPr>
                <p14:cNvContentPartPr/>
                <p14:nvPr/>
              </p14:nvContentPartPr>
              <p14:xfrm>
                <a:off x="2099595" y="5978754"/>
                <a:ext cx="1490760" cy="4820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1FEE127-2C23-CBB3-DA5C-F29D9908E24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090595" y="5969754"/>
                  <a:ext cx="150840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225F2F8-7E3C-82E0-600E-4C9EAA777719}"/>
                    </a:ext>
                  </a:extLst>
                </p14:cNvPr>
                <p14:cNvContentPartPr/>
                <p14:nvPr/>
              </p14:nvContentPartPr>
              <p14:xfrm>
                <a:off x="3204435" y="6076674"/>
                <a:ext cx="196560" cy="651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225F2F8-7E3C-82E0-600E-4C9EAA77771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195795" y="6068034"/>
                  <a:ext cx="2142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860AE8A-990B-AAFD-4334-AF234760D10C}"/>
                    </a:ext>
                  </a:extLst>
                </p14:cNvPr>
                <p14:cNvContentPartPr/>
                <p14:nvPr/>
              </p14:nvContentPartPr>
              <p14:xfrm>
                <a:off x="3072315" y="6035634"/>
                <a:ext cx="31680" cy="284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860AE8A-990B-AAFD-4334-AF234760D10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063315" y="6026994"/>
                  <a:ext cx="49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9C3A791-86BB-A8A0-6A61-924B3F973D1F}"/>
                    </a:ext>
                  </a:extLst>
                </p14:cNvPr>
                <p14:cNvContentPartPr/>
                <p14:nvPr/>
              </p14:nvContentPartPr>
              <p14:xfrm>
                <a:off x="3881235" y="6046794"/>
                <a:ext cx="464760" cy="4017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9C3A791-86BB-A8A0-6A61-924B3F973D1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872595" y="6037794"/>
                  <a:ext cx="48240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916D5F0-0374-77A2-76F4-0051F4D7254D}"/>
                    </a:ext>
                  </a:extLst>
                </p14:cNvPr>
                <p14:cNvContentPartPr/>
                <p14:nvPr/>
              </p14:nvContentPartPr>
              <p14:xfrm>
                <a:off x="4560915" y="5964354"/>
                <a:ext cx="1549440" cy="4716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916D5F0-0374-77A2-76F4-0051F4D7254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552275" y="5955354"/>
                  <a:ext cx="156708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90BAC92-671C-8AE3-F480-5667638817E9}"/>
                    </a:ext>
                  </a:extLst>
                </p14:cNvPr>
                <p14:cNvContentPartPr/>
                <p14:nvPr/>
              </p14:nvContentPartPr>
              <p14:xfrm>
                <a:off x="5430675" y="6151194"/>
                <a:ext cx="453240" cy="62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90BAC92-671C-8AE3-F480-5667638817E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422035" y="6142194"/>
                  <a:ext cx="4708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7DCB4EF-0B16-8D4F-F5A6-225DB22A3A07}"/>
                    </a:ext>
                  </a:extLst>
                </p14:cNvPr>
                <p14:cNvContentPartPr/>
                <p14:nvPr/>
              </p14:nvContentPartPr>
              <p14:xfrm>
                <a:off x="4724715" y="6029154"/>
                <a:ext cx="698400" cy="1710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7DCB4EF-0B16-8D4F-F5A6-225DB22A3A0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716075" y="6020154"/>
                  <a:ext cx="71604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FAC761E0-F70A-BD6C-EE58-398406EE902A}"/>
              </a:ext>
            </a:extLst>
          </p:cNvPr>
          <p:cNvGrpSpPr/>
          <p:nvPr/>
        </p:nvGrpSpPr>
        <p:grpSpPr>
          <a:xfrm>
            <a:off x="6209355" y="281034"/>
            <a:ext cx="5558760" cy="491400"/>
            <a:chOff x="6209355" y="281034"/>
            <a:chExt cx="5558760" cy="49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EF67E7D-0AA7-AB7D-05A4-DEC3C1972E30}"/>
                    </a:ext>
                  </a:extLst>
                </p14:cNvPr>
                <p14:cNvContentPartPr/>
                <p14:nvPr/>
              </p14:nvContentPartPr>
              <p14:xfrm>
                <a:off x="6209355" y="290394"/>
                <a:ext cx="144360" cy="244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EF67E7D-0AA7-AB7D-05A4-DEC3C1972E3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200355" y="281394"/>
                  <a:ext cx="1620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6927221-823E-A491-B837-6D7B1F5687C9}"/>
                    </a:ext>
                  </a:extLst>
                </p14:cNvPr>
                <p14:cNvContentPartPr/>
                <p14:nvPr/>
              </p14:nvContentPartPr>
              <p14:xfrm>
                <a:off x="6373155" y="315234"/>
                <a:ext cx="158040" cy="242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6927221-823E-A491-B837-6D7B1F5687C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364155" y="306594"/>
                  <a:ext cx="1756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9AE7C3C-88B4-FDA6-36DF-250055E3F750}"/>
                    </a:ext>
                  </a:extLst>
                </p14:cNvPr>
                <p14:cNvContentPartPr/>
                <p14:nvPr/>
              </p14:nvContentPartPr>
              <p14:xfrm>
                <a:off x="6609315" y="322074"/>
                <a:ext cx="151560" cy="266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9AE7C3C-88B4-FDA6-36DF-250055E3F75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600315" y="313074"/>
                  <a:ext cx="1692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A86AD3D-908F-3263-07CD-C3FB1833408F}"/>
                    </a:ext>
                  </a:extLst>
                </p14:cNvPr>
                <p14:cNvContentPartPr/>
                <p14:nvPr/>
              </p14:nvContentPartPr>
              <p14:xfrm>
                <a:off x="6939075" y="300114"/>
                <a:ext cx="130680" cy="191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A86AD3D-908F-3263-07CD-C3FB1833408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930435" y="291474"/>
                  <a:ext cx="1483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3220D56-371C-B370-4797-602DB048623B}"/>
                    </a:ext>
                  </a:extLst>
                </p14:cNvPr>
                <p14:cNvContentPartPr/>
                <p14:nvPr/>
              </p14:nvContentPartPr>
              <p14:xfrm>
                <a:off x="6939435" y="439074"/>
                <a:ext cx="132480" cy="1375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3220D56-371C-B370-4797-602DB048623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930795" y="430434"/>
                  <a:ext cx="150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EA34909-24EE-98A4-5A5B-BB428C54A75B}"/>
                    </a:ext>
                  </a:extLst>
                </p14:cNvPr>
                <p14:cNvContentPartPr/>
                <p14:nvPr/>
              </p14:nvContentPartPr>
              <p14:xfrm>
                <a:off x="7241835" y="339714"/>
                <a:ext cx="11520" cy="239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EA34909-24EE-98A4-5A5B-BB428C54A75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232835" y="330714"/>
                  <a:ext cx="291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41E563B-0ED4-44DC-1948-4C7132713B4E}"/>
                    </a:ext>
                  </a:extLst>
                </p14:cNvPr>
                <p14:cNvContentPartPr/>
                <p14:nvPr/>
              </p14:nvContentPartPr>
              <p14:xfrm>
                <a:off x="7455675" y="296514"/>
                <a:ext cx="29160" cy="2674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41E563B-0ED4-44DC-1948-4C7132713B4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447035" y="287514"/>
                  <a:ext cx="468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7547BD5-5EF5-DBD4-C149-80CBA8666A56}"/>
                    </a:ext>
                  </a:extLst>
                </p14:cNvPr>
                <p14:cNvContentPartPr/>
                <p14:nvPr/>
              </p14:nvContentPartPr>
              <p14:xfrm>
                <a:off x="7324995" y="308754"/>
                <a:ext cx="199440" cy="1605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7547BD5-5EF5-DBD4-C149-80CBA8666A5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316355" y="299754"/>
                  <a:ext cx="217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995D9E7-7A28-13A7-2BFB-4BA26255D165}"/>
                    </a:ext>
                  </a:extLst>
                </p14:cNvPr>
                <p14:cNvContentPartPr/>
                <p14:nvPr/>
              </p14:nvContentPartPr>
              <p14:xfrm>
                <a:off x="7565475" y="334674"/>
                <a:ext cx="154440" cy="2282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995D9E7-7A28-13A7-2BFB-4BA26255D16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556835" y="326034"/>
                  <a:ext cx="1720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F6A8942-7D86-59C9-5114-346EDA48F53C}"/>
                    </a:ext>
                  </a:extLst>
                </p14:cNvPr>
                <p14:cNvContentPartPr/>
                <p14:nvPr/>
              </p14:nvContentPartPr>
              <p14:xfrm>
                <a:off x="7565835" y="336474"/>
                <a:ext cx="186480" cy="356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F6A8942-7D86-59C9-5114-346EDA48F53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557195" y="327834"/>
                  <a:ext cx="204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D501DF0-ACFB-2283-0C1F-C97A09FD7F9D}"/>
                    </a:ext>
                  </a:extLst>
                </p14:cNvPr>
                <p14:cNvContentPartPr/>
                <p14:nvPr/>
              </p14:nvContentPartPr>
              <p14:xfrm>
                <a:off x="8011155" y="281034"/>
                <a:ext cx="180360" cy="2714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D501DF0-ACFB-2283-0C1F-C97A09FD7F9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002155" y="272394"/>
                  <a:ext cx="1980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7D71DD2-6741-34E6-1EAD-09C9F698D8F3}"/>
                    </a:ext>
                  </a:extLst>
                </p14:cNvPr>
                <p14:cNvContentPartPr/>
                <p14:nvPr/>
              </p14:nvContentPartPr>
              <p14:xfrm>
                <a:off x="8242275" y="426474"/>
                <a:ext cx="150480" cy="1231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7D71DD2-6741-34E6-1EAD-09C9F698D8F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233635" y="417834"/>
                  <a:ext cx="1681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2D6138A-3AAC-6123-37F6-E730CDB438FF}"/>
                    </a:ext>
                  </a:extLst>
                </p14:cNvPr>
                <p14:cNvContentPartPr/>
                <p14:nvPr/>
              </p14:nvContentPartPr>
              <p14:xfrm>
                <a:off x="8427315" y="492354"/>
                <a:ext cx="97560" cy="65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2D6138A-3AAC-6123-37F6-E730CDB438F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418675" y="483714"/>
                  <a:ext cx="1152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E3626C4-1633-C2F1-AF72-A1F940269767}"/>
                    </a:ext>
                  </a:extLst>
                </p14:cNvPr>
                <p14:cNvContentPartPr/>
                <p14:nvPr/>
              </p14:nvContentPartPr>
              <p14:xfrm>
                <a:off x="8623155" y="359514"/>
                <a:ext cx="16560" cy="1836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E3626C4-1633-C2F1-AF72-A1F94026976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614515" y="350874"/>
                  <a:ext cx="342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30AA326-0D98-5743-8638-825C56DBB060}"/>
                    </a:ext>
                  </a:extLst>
                </p14:cNvPr>
                <p14:cNvContentPartPr/>
                <p14:nvPr/>
              </p14:nvContentPartPr>
              <p14:xfrm>
                <a:off x="8710635" y="321354"/>
                <a:ext cx="115200" cy="2235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30AA326-0D98-5743-8638-825C56DBB06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701995" y="312354"/>
                  <a:ext cx="1328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3EE38E8-0DF9-14ED-B041-3163BB86D8CB}"/>
                    </a:ext>
                  </a:extLst>
                </p14:cNvPr>
                <p14:cNvContentPartPr/>
                <p14:nvPr/>
              </p14:nvContentPartPr>
              <p14:xfrm>
                <a:off x="8641875" y="407394"/>
                <a:ext cx="199440" cy="291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3EE38E8-0DF9-14ED-B041-3163BB86D8C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632875" y="398754"/>
                  <a:ext cx="217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2D7058B-1D83-1271-7EE1-AD963883799E}"/>
                    </a:ext>
                  </a:extLst>
                </p14:cNvPr>
                <p14:cNvContentPartPr/>
                <p14:nvPr/>
              </p14:nvContentPartPr>
              <p14:xfrm>
                <a:off x="8939955" y="370674"/>
                <a:ext cx="454320" cy="224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2D7058B-1D83-1271-7EE1-AD963883799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931315" y="362034"/>
                  <a:ext cx="4719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4D96FD2-9E71-44E9-77E3-2BF9DAF26F5F}"/>
                    </a:ext>
                  </a:extLst>
                </p14:cNvPr>
                <p14:cNvContentPartPr/>
                <p14:nvPr/>
              </p14:nvContentPartPr>
              <p14:xfrm>
                <a:off x="9555915" y="319914"/>
                <a:ext cx="256320" cy="2354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4D96FD2-9E71-44E9-77E3-2BF9DAF26F5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547275" y="311274"/>
                  <a:ext cx="2739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1E7A06B-A1E3-18C8-A00D-49B56D6C515A}"/>
                    </a:ext>
                  </a:extLst>
                </p14:cNvPr>
                <p14:cNvContentPartPr/>
                <p14:nvPr/>
              </p14:nvContentPartPr>
              <p14:xfrm>
                <a:off x="9817995" y="366354"/>
                <a:ext cx="29160" cy="1832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1E7A06B-A1E3-18C8-A00D-49B56D6C515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808995" y="357354"/>
                  <a:ext cx="468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829CECC-5759-1F07-A7F8-A643379D07DC}"/>
                    </a:ext>
                  </a:extLst>
                </p14:cNvPr>
                <p14:cNvContentPartPr/>
                <p14:nvPr/>
              </p14:nvContentPartPr>
              <p14:xfrm>
                <a:off x="9820155" y="466794"/>
                <a:ext cx="162000" cy="3056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829CECC-5759-1F07-A7F8-A643379D07D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811515" y="458154"/>
                  <a:ext cx="1796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DDA6D70-7954-40F7-E805-A384A5416562}"/>
                    </a:ext>
                  </a:extLst>
                </p14:cNvPr>
                <p14:cNvContentPartPr/>
                <p14:nvPr/>
              </p14:nvContentPartPr>
              <p14:xfrm>
                <a:off x="10045875" y="477234"/>
                <a:ext cx="114840" cy="97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DDA6D70-7954-40F7-E805-A384A541656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036875" y="468594"/>
                  <a:ext cx="132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D3C98C8-29CF-071A-7CE7-BFD46F44BE1C}"/>
                    </a:ext>
                  </a:extLst>
                </p14:cNvPr>
                <p14:cNvContentPartPr/>
                <p14:nvPr/>
              </p14:nvContentPartPr>
              <p14:xfrm>
                <a:off x="10237755" y="489474"/>
                <a:ext cx="81000" cy="882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D3C98C8-29CF-071A-7CE7-BFD46F44BE1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228755" y="480834"/>
                  <a:ext cx="98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042CAD7-0389-9085-9B09-45429665C82B}"/>
                    </a:ext>
                  </a:extLst>
                </p14:cNvPr>
                <p14:cNvContentPartPr/>
                <p14:nvPr/>
              </p14:nvContentPartPr>
              <p14:xfrm>
                <a:off x="10367715" y="470394"/>
                <a:ext cx="131040" cy="1047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042CAD7-0389-9085-9B09-45429665C82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359075" y="461394"/>
                  <a:ext cx="148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9471C3E-AB6B-E83D-FD26-586A30C55437}"/>
                    </a:ext>
                  </a:extLst>
                </p14:cNvPr>
                <p14:cNvContentPartPr/>
                <p14:nvPr/>
              </p14:nvContentPartPr>
              <p14:xfrm>
                <a:off x="10572555" y="317754"/>
                <a:ext cx="16560" cy="1119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9471C3E-AB6B-E83D-FD26-586A30C5543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563555" y="309114"/>
                  <a:ext cx="342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7BB621C-FC64-DEA0-DBA1-D5A7F0DB5219}"/>
                    </a:ext>
                  </a:extLst>
                </p14:cNvPr>
                <p14:cNvContentPartPr/>
                <p14:nvPr/>
              </p14:nvContentPartPr>
              <p14:xfrm>
                <a:off x="10566795" y="494514"/>
                <a:ext cx="118440" cy="1184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7BB621C-FC64-DEA0-DBA1-D5A7F0DB521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558155" y="485514"/>
                  <a:ext cx="136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2B1EC4C-DFC6-6CED-0EBB-B31D2DB06BD5}"/>
                    </a:ext>
                  </a:extLst>
                </p14:cNvPr>
                <p14:cNvContentPartPr/>
                <p14:nvPr/>
              </p14:nvContentPartPr>
              <p14:xfrm>
                <a:off x="10940835" y="325314"/>
                <a:ext cx="138960" cy="279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2B1EC4C-DFC6-6CED-0EBB-B31D2DB06BD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931835" y="316674"/>
                  <a:ext cx="1566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93AFC82-ABE4-596B-9D20-1F7A92E14D99}"/>
                    </a:ext>
                  </a:extLst>
                </p14:cNvPr>
                <p14:cNvContentPartPr/>
                <p14:nvPr/>
              </p14:nvContentPartPr>
              <p14:xfrm>
                <a:off x="10838595" y="485874"/>
                <a:ext cx="276120" cy="87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93AFC82-ABE4-596B-9D20-1F7A92E14D9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829955" y="476874"/>
                  <a:ext cx="293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FA25978-B77C-64A4-66EC-2D78855916A3}"/>
                    </a:ext>
                  </a:extLst>
                </p14:cNvPr>
                <p14:cNvContentPartPr/>
                <p14:nvPr/>
              </p14:nvContentPartPr>
              <p14:xfrm>
                <a:off x="11195355" y="514314"/>
                <a:ext cx="125640" cy="637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FA25978-B77C-64A4-66EC-2D78855916A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186715" y="505674"/>
                  <a:ext cx="1432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0CC1ED5-1B35-5A34-1927-7E6918349949}"/>
                    </a:ext>
                  </a:extLst>
                </p14:cNvPr>
                <p14:cNvContentPartPr/>
                <p14:nvPr/>
              </p14:nvContentPartPr>
              <p14:xfrm>
                <a:off x="11350515" y="535914"/>
                <a:ext cx="96840" cy="66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0CC1ED5-1B35-5A34-1927-7E691834994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341515" y="526914"/>
                  <a:ext cx="1144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6715D3E-4C85-D7E7-85C5-E66A6C4D4A7A}"/>
                    </a:ext>
                  </a:extLst>
                </p14:cNvPr>
                <p14:cNvContentPartPr/>
                <p14:nvPr/>
              </p14:nvContentPartPr>
              <p14:xfrm>
                <a:off x="11502435" y="484794"/>
                <a:ext cx="126000" cy="1076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6715D3E-4C85-D7E7-85C5-E66A6C4D4A7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493795" y="476154"/>
                  <a:ext cx="1436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AC1A4D2-40ED-9D45-E34D-A0CC432B1F1F}"/>
                    </a:ext>
                  </a:extLst>
                </p14:cNvPr>
                <p14:cNvContentPartPr/>
                <p14:nvPr/>
              </p14:nvContentPartPr>
              <p14:xfrm>
                <a:off x="11626635" y="345114"/>
                <a:ext cx="32760" cy="2772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AC1A4D2-40ED-9D45-E34D-A0CC432B1F1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617635" y="336474"/>
                  <a:ext cx="504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7C518D8-BEA4-A7EC-3178-EF739E28894F}"/>
                    </a:ext>
                  </a:extLst>
                </p14:cNvPr>
                <p14:cNvContentPartPr/>
                <p14:nvPr/>
              </p14:nvContentPartPr>
              <p14:xfrm>
                <a:off x="11660475" y="568674"/>
                <a:ext cx="107640" cy="972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7C518D8-BEA4-A7EC-3178-EF739E28894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651475" y="559674"/>
                  <a:ext cx="125280" cy="114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96515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5866DF-D0F5-4C81-445F-72819C274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488" y="3196988"/>
            <a:ext cx="5593397" cy="21777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F53FDD8-406C-55B8-9AF7-26792B0CF0BE}"/>
                  </a:ext>
                </a:extLst>
              </p14:cNvPr>
              <p14:cNvContentPartPr/>
              <p14:nvPr/>
            </p14:nvContentPartPr>
            <p14:xfrm>
              <a:off x="3321435" y="228114"/>
              <a:ext cx="540000" cy="350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F53FDD8-406C-55B8-9AF7-26792B0CF0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12435" y="219114"/>
                <a:ext cx="55764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203D4A2-1A1B-C074-7493-CD04AD9D3110}"/>
                  </a:ext>
                </a:extLst>
              </p14:cNvPr>
              <p14:cNvContentPartPr/>
              <p14:nvPr/>
            </p14:nvContentPartPr>
            <p14:xfrm>
              <a:off x="4064115" y="189234"/>
              <a:ext cx="860040" cy="534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203D4A2-1A1B-C074-7493-CD04AD9D311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55115" y="180234"/>
                <a:ext cx="87768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62982A3-528C-FA95-A0D9-41EE851F0181}"/>
                  </a:ext>
                </a:extLst>
              </p14:cNvPr>
              <p14:cNvContentPartPr/>
              <p14:nvPr/>
            </p14:nvContentPartPr>
            <p14:xfrm>
              <a:off x="5216835" y="360594"/>
              <a:ext cx="1583640" cy="168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62982A3-528C-FA95-A0D9-41EE851F018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07835" y="351594"/>
                <a:ext cx="1601280" cy="18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7A2FD9C6-37D5-8ABF-85D2-3A1961C7FC6E}"/>
              </a:ext>
            </a:extLst>
          </p:cNvPr>
          <p:cNvGrpSpPr/>
          <p:nvPr/>
        </p:nvGrpSpPr>
        <p:grpSpPr>
          <a:xfrm>
            <a:off x="7066515" y="187074"/>
            <a:ext cx="1370520" cy="526680"/>
            <a:chOff x="7066515" y="187074"/>
            <a:chExt cx="1370520" cy="52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C41CCB6-2645-5BE6-2890-B235EF9BE308}"/>
                    </a:ext>
                  </a:extLst>
                </p14:cNvPr>
                <p14:cNvContentPartPr/>
                <p14:nvPr/>
              </p14:nvContentPartPr>
              <p14:xfrm>
                <a:off x="7066515" y="187074"/>
                <a:ext cx="1370520" cy="526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C41CCB6-2645-5BE6-2890-B235EF9BE30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57875" y="178074"/>
                  <a:ext cx="138816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6B2C4F9-4800-5EA6-164C-307777FB6B18}"/>
                    </a:ext>
                  </a:extLst>
                </p14:cNvPr>
                <p14:cNvContentPartPr/>
                <p14:nvPr/>
              </p14:nvContentPartPr>
              <p14:xfrm>
                <a:off x="7580595" y="317394"/>
                <a:ext cx="432000" cy="47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6B2C4F9-4800-5EA6-164C-307777FB6B1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71595" y="308754"/>
                  <a:ext cx="44964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6800B02-DC3E-E83D-B5F4-DD68C516D2BB}"/>
              </a:ext>
            </a:extLst>
          </p:cNvPr>
          <p:cNvGrpSpPr/>
          <p:nvPr/>
        </p:nvGrpSpPr>
        <p:grpSpPr>
          <a:xfrm>
            <a:off x="830955" y="170874"/>
            <a:ext cx="2306160" cy="551160"/>
            <a:chOff x="830955" y="170874"/>
            <a:chExt cx="2306160" cy="55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AE7F4B0-A5E9-6936-FB7B-41A9937AC969}"/>
                    </a:ext>
                  </a:extLst>
                </p14:cNvPr>
                <p14:cNvContentPartPr/>
                <p14:nvPr/>
              </p14:nvContentPartPr>
              <p14:xfrm>
                <a:off x="830955" y="170874"/>
                <a:ext cx="1312920" cy="471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AE7F4B0-A5E9-6936-FB7B-41A9937AC96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2315" y="162234"/>
                  <a:ext cx="133056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E829865-1D8E-6335-F639-07DB45ACC120}"/>
                    </a:ext>
                  </a:extLst>
                </p14:cNvPr>
                <p14:cNvContentPartPr/>
                <p14:nvPr/>
              </p14:nvContentPartPr>
              <p14:xfrm>
                <a:off x="1192035" y="308754"/>
                <a:ext cx="187920" cy="48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E829865-1D8E-6335-F639-07DB45ACC12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83395" y="299754"/>
                  <a:ext cx="2055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DB6C674-89AE-2848-EE90-961448B6F17F}"/>
                    </a:ext>
                  </a:extLst>
                </p14:cNvPr>
                <p14:cNvContentPartPr/>
                <p14:nvPr/>
              </p14:nvContentPartPr>
              <p14:xfrm>
                <a:off x="2560035" y="275994"/>
                <a:ext cx="77400" cy="343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DB6C674-89AE-2848-EE90-961448B6F17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51035" y="267354"/>
                  <a:ext cx="950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47EB234-ADB4-EAFD-FAFA-47EF1784E148}"/>
                    </a:ext>
                  </a:extLst>
                </p14:cNvPr>
                <p14:cNvContentPartPr/>
                <p14:nvPr/>
              </p14:nvContentPartPr>
              <p14:xfrm>
                <a:off x="2789355" y="258354"/>
                <a:ext cx="75600" cy="358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47EB234-ADB4-EAFD-FAFA-47EF1784E14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780355" y="249714"/>
                  <a:ext cx="9324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AE6635E-0042-71E0-1C8D-43AE25BFA2B9}"/>
                    </a:ext>
                  </a:extLst>
                </p14:cNvPr>
                <p14:cNvContentPartPr/>
                <p14:nvPr/>
              </p14:nvContentPartPr>
              <p14:xfrm>
                <a:off x="2650035" y="448434"/>
                <a:ext cx="202320" cy="32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AE6635E-0042-71E0-1C8D-43AE25BFA2B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41395" y="439794"/>
                  <a:ext cx="219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8FD67A6-DB9D-A530-83DE-7821BAD657B7}"/>
                    </a:ext>
                  </a:extLst>
                </p14:cNvPr>
                <p14:cNvContentPartPr/>
                <p14:nvPr/>
              </p14:nvContentPartPr>
              <p14:xfrm>
                <a:off x="2454915" y="199674"/>
                <a:ext cx="5040" cy="519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8FD67A6-DB9D-A530-83DE-7821BAD657B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46275" y="190674"/>
                  <a:ext cx="2268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6A789E6-DB2F-76B1-A2C5-50A638142C54}"/>
                    </a:ext>
                  </a:extLst>
                </p14:cNvPr>
                <p14:cNvContentPartPr/>
                <p14:nvPr/>
              </p14:nvContentPartPr>
              <p14:xfrm>
                <a:off x="2946315" y="201474"/>
                <a:ext cx="14040" cy="520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6A789E6-DB2F-76B1-A2C5-50A638142C5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37315" y="192834"/>
                  <a:ext cx="3168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A10B6D3-5297-3F1A-4118-FFB7792AD0E4}"/>
                    </a:ext>
                  </a:extLst>
                </p14:cNvPr>
                <p14:cNvContentPartPr/>
                <p14:nvPr/>
              </p14:nvContentPartPr>
              <p14:xfrm>
                <a:off x="3072675" y="200394"/>
                <a:ext cx="64440" cy="128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A10B6D3-5297-3F1A-4118-FFB7792AD0E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64035" y="191754"/>
                  <a:ext cx="82080" cy="14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F50D12C-6794-CA7B-935E-960C5823C0A2}"/>
                  </a:ext>
                </a:extLst>
              </p14:cNvPr>
              <p14:cNvContentPartPr/>
              <p14:nvPr/>
            </p14:nvContentPartPr>
            <p14:xfrm>
              <a:off x="2274555" y="3166074"/>
              <a:ext cx="261720" cy="182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F50D12C-6794-CA7B-935E-960C5823C0A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265915" y="3157074"/>
                <a:ext cx="2793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FED7E12-86D2-6948-6540-9FCF10591A5D}"/>
                  </a:ext>
                </a:extLst>
              </p14:cNvPr>
              <p14:cNvContentPartPr/>
              <p14:nvPr/>
            </p14:nvContentPartPr>
            <p14:xfrm>
              <a:off x="5676915" y="831114"/>
              <a:ext cx="473400" cy="3582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FED7E12-86D2-6948-6540-9FCF10591A5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668275" y="822474"/>
                <a:ext cx="49104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87D4548-2CF9-70B2-EDED-ACB82C5C0E2A}"/>
                  </a:ext>
                </a:extLst>
              </p14:cNvPr>
              <p14:cNvContentPartPr/>
              <p14:nvPr/>
            </p14:nvContentPartPr>
            <p14:xfrm>
              <a:off x="6407355" y="764154"/>
              <a:ext cx="888840" cy="4942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87D4548-2CF9-70B2-EDED-ACB82C5C0E2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98355" y="755514"/>
                <a:ext cx="90648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A7F0B14-AD2C-B361-1593-1364AA804BA0}"/>
                  </a:ext>
                </a:extLst>
              </p14:cNvPr>
              <p14:cNvContentPartPr/>
              <p14:nvPr/>
            </p14:nvContentPartPr>
            <p14:xfrm>
              <a:off x="7525515" y="942714"/>
              <a:ext cx="1567440" cy="1396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A7F0B14-AD2C-B361-1593-1364AA804BA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16875" y="934074"/>
                <a:ext cx="158508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6D1297F-2CCD-D0B0-2547-7DA2B2371E6F}"/>
                  </a:ext>
                </a:extLst>
              </p14:cNvPr>
              <p14:cNvContentPartPr/>
              <p14:nvPr/>
            </p14:nvContentPartPr>
            <p14:xfrm>
              <a:off x="9317955" y="789354"/>
              <a:ext cx="640080" cy="4600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6D1297F-2CCD-D0B0-2547-7DA2B2371E6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308955" y="780354"/>
                <a:ext cx="657720" cy="47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6D5A3EDB-AF7F-ECC5-06FB-64E8FA4408FC}"/>
              </a:ext>
            </a:extLst>
          </p:cNvPr>
          <p:cNvGrpSpPr/>
          <p:nvPr/>
        </p:nvGrpSpPr>
        <p:grpSpPr>
          <a:xfrm>
            <a:off x="6495555" y="4601754"/>
            <a:ext cx="974520" cy="252000"/>
            <a:chOff x="6495555" y="4601754"/>
            <a:chExt cx="97452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5178D1A-4EFB-3F9F-4057-553B4DF2C3A3}"/>
                    </a:ext>
                  </a:extLst>
                </p14:cNvPr>
                <p14:cNvContentPartPr/>
                <p14:nvPr/>
              </p14:nvContentPartPr>
              <p14:xfrm>
                <a:off x="6495555" y="4624794"/>
                <a:ext cx="160920" cy="201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5178D1A-4EFB-3F9F-4057-553B4DF2C3A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486915" y="4615794"/>
                  <a:ext cx="1785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EDE02EA-C1DB-243A-655E-194DD92D7B36}"/>
                    </a:ext>
                  </a:extLst>
                </p14:cNvPr>
                <p14:cNvContentPartPr/>
                <p14:nvPr/>
              </p14:nvContentPartPr>
              <p14:xfrm>
                <a:off x="6665835" y="4601754"/>
                <a:ext cx="804240" cy="252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EDE02EA-C1DB-243A-655E-194DD92D7B3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656835" y="4593114"/>
                  <a:ext cx="8218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B08BED5-5BAE-E764-2338-CDB3DF416BDE}"/>
                    </a:ext>
                  </a:extLst>
                </p14:cNvPr>
                <p14:cNvContentPartPr/>
                <p14:nvPr/>
              </p14:nvContentPartPr>
              <p14:xfrm>
                <a:off x="6850515" y="4657914"/>
                <a:ext cx="262440" cy="21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B08BED5-5BAE-E764-2338-CDB3DF416BD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41875" y="4649274"/>
                  <a:ext cx="28008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D64FD3E-28A3-732E-A5F8-37F39A7A4A2C}"/>
              </a:ext>
            </a:extLst>
          </p:cNvPr>
          <p:cNvGrpSpPr/>
          <p:nvPr/>
        </p:nvGrpSpPr>
        <p:grpSpPr>
          <a:xfrm>
            <a:off x="1498035" y="797994"/>
            <a:ext cx="3604320" cy="992520"/>
            <a:chOff x="1498035" y="797994"/>
            <a:chExt cx="3604320" cy="99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49355E0-8D5C-4A40-0DD2-14459B6ABF26}"/>
                    </a:ext>
                  </a:extLst>
                </p14:cNvPr>
                <p14:cNvContentPartPr/>
                <p14:nvPr/>
              </p14:nvContentPartPr>
              <p14:xfrm>
                <a:off x="1498035" y="797994"/>
                <a:ext cx="1264680" cy="414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49355E0-8D5C-4A40-0DD2-14459B6ABF2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489035" y="789354"/>
                  <a:ext cx="128232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D9E7002-BBDE-91CA-1DFE-48C90F8928D3}"/>
                    </a:ext>
                  </a:extLst>
                </p14:cNvPr>
                <p14:cNvContentPartPr/>
                <p14:nvPr/>
              </p14:nvContentPartPr>
              <p14:xfrm>
                <a:off x="2432955" y="1000674"/>
                <a:ext cx="33480" cy="14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D9E7002-BBDE-91CA-1DFE-48C90F8928D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423955" y="991674"/>
                  <a:ext cx="51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F8F931E-3344-FC0C-E052-7565FD562A45}"/>
                    </a:ext>
                  </a:extLst>
                </p14:cNvPr>
                <p14:cNvContentPartPr/>
                <p14:nvPr/>
              </p14:nvContentPartPr>
              <p14:xfrm>
                <a:off x="2087355" y="898074"/>
                <a:ext cx="392400" cy="70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F8F931E-3344-FC0C-E052-7565FD562A4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078715" y="889434"/>
                  <a:ext cx="410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E3C27D2-64E6-6177-F95A-22236EAD5C5D}"/>
                    </a:ext>
                  </a:extLst>
                </p14:cNvPr>
                <p14:cNvContentPartPr/>
                <p14:nvPr/>
              </p14:nvContentPartPr>
              <p14:xfrm>
                <a:off x="3297315" y="981594"/>
                <a:ext cx="189000" cy="216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E3C27D2-64E6-6177-F95A-22236EAD5C5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288315" y="972594"/>
                  <a:ext cx="2066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92BCB9F-8334-DFDE-B58C-56B3F52DC6EF}"/>
                    </a:ext>
                  </a:extLst>
                </p14:cNvPr>
                <p14:cNvContentPartPr/>
                <p14:nvPr/>
              </p14:nvContentPartPr>
              <p14:xfrm>
                <a:off x="3278955" y="990954"/>
                <a:ext cx="209880" cy="18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92BCB9F-8334-DFDE-B58C-56B3F52DC6E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270315" y="981954"/>
                  <a:ext cx="227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EC07E03-2B0B-CB0B-F284-EBFB7B3E9D8D}"/>
                    </a:ext>
                  </a:extLst>
                </p14:cNvPr>
                <p14:cNvContentPartPr/>
                <p14:nvPr/>
              </p14:nvContentPartPr>
              <p14:xfrm>
                <a:off x="3555435" y="1113714"/>
                <a:ext cx="77760" cy="118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EC07E03-2B0B-CB0B-F284-EBFB7B3E9D8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546435" y="1105074"/>
                  <a:ext cx="95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7069AC1-4B37-2A5F-6938-8B6CF8731D07}"/>
                    </a:ext>
                  </a:extLst>
                </p14:cNvPr>
                <p14:cNvContentPartPr/>
                <p14:nvPr/>
              </p14:nvContentPartPr>
              <p14:xfrm>
                <a:off x="3802395" y="852354"/>
                <a:ext cx="64800" cy="383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7069AC1-4B37-2A5F-6938-8B6CF8731D0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793755" y="843714"/>
                  <a:ext cx="8244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95ADB09-04E0-AD9F-DCDC-CD7643EC6CF5}"/>
                    </a:ext>
                  </a:extLst>
                </p14:cNvPr>
                <p14:cNvContentPartPr/>
                <p14:nvPr/>
              </p14:nvContentPartPr>
              <p14:xfrm>
                <a:off x="3932715" y="1013994"/>
                <a:ext cx="136440" cy="150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95ADB09-04E0-AD9F-DCDC-CD7643EC6CF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924075" y="1004994"/>
                  <a:ext cx="1540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E2C7461-95B9-2F48-4324-A55993DFB315}"/>
                    </a:ext>
                  </a:extLst>
                </p14:cNvPr>
                <p14:cNvContentPartPr/>
                <p14:nvPr/>
              </p14:nvContentPartPr>
              <p14:xfrm>
                <a:off x="4191195" y="1132794"/>
                <a:ext cx="45720" cy="115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E2C7461-95B9-2F48-4324-A55993DFB31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182555" y="1123794"/>
                  <a:ext cx="63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E69069C-EF27-A45A-AB82-8F5C80A97B91}"/>
                    </a:ext>
                  </a:extLst>
                </p14:cNvPr>
                <p14:cNvContentPartPr/>
                <p14:nvPr/>
              </p14:nvContentPartPr>
              <p14:xfrm>
                <a:off x="4370835" y="900234"/>
                <a:ext cx="135720" cy="295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E69069C-EF27-A45A-AB82-8F5C80A97B9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362195" y="891594"/>
                  <a:ext cx="1533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330BEC8-FAC4-DC4E-6E8C-C31BF5E57482}"/>
                    </a:ext>
                  </a:extLst>
                </p14:cNvPr>
                <p14:cNvContentPartPr/>
                <p14:nvPr/>
              </p14:nvContentPartPr>
              <p14:xfrm>
                <a:off x="4525275" y="852714"/>
                <a:ext cx="137160" cy="416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330BEC8-FAC4-DC4E-6E8C-C31BF5E5748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516635" y="844074"/>
                  <a:ext cx="1548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B007D97-F0B5-E877-A118-094FFE60663C}"/>
                    </a:ext>
                  </a:extLst>
                </p14:cNvPr>
                <p14:cNvContentPartPr/>
                <p14:nvPr/>
              </p14:nvContentPartPr>
              <p14:xfrm>
                <a:off x="4788795" y="938034"/>
                <a:ext cx="146880" cy="211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B007D97-F0B5-E877-A118-094FFE60663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780155" y="929394"/>
                  <a:ext cx="1645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50959AB-2212-2C86-4900-78453C1EEBB8}"/>
                    </a:ext>
                  </a:extLst>
                </p14:cNvPr>
                <p14:cNvContentPartPr/>
                <p14:nvPr/>
              </p14:nvContentPartPr>
              <p14:xfrm>
                <a:off x="4762875" y="952434"/>
                <a:ext cx="185040" cy="20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50959AB-2212-2C86-4900-78453C1EEBB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754235" y="943434"/>
                  <a:ext cx="202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EFBDE4E-BFCD-9D4C-989C-E1D33438A7E9}"/>
                    </a:ext>
                  </a:extLst>
                </p14:cNvPr>
                <p14:cNvContentPartPr/>
                <p14:nvPr/>
              </p14:nvContentPartPr>
              <p14:xfrm>
                <a:off x="4989315" y="1044234"/>
                <a:ext cx="113040" cy="155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EFBDE4E-BFCD-9D4C-989C-E1D33438A7E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980675" y="1035594"/>
                  <a:ext cx="130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81675C3-4B65-A0F5-0805-B6D6D1EE6212}"/>
                    </a:ext>
                  </a:extLst>
                </p14:cNvPr>
                <p14:cNvContentPartPr/>
                <p14:nvPr/>
              </p14:nvContentPartPr>
              <p14:xfrm>
                <a:off x="1532595" y="1341954"/>
                <a:ext cx="334080" cy="302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81675C3-4B65-A0F5-0805-B6D6D1EE621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523955" y="1333314"/>
                  <a:ext cx="3517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C777F2C-F185-2E4D-14C4-0440E3DA9AE9}"/>
                    </a:ext>
                  </a:extLst>
                </p14:cNvPr>
                <p14:cNvContentPartPr/>
                <p14:nvPr/>
              </p14:nvContentPartPr>
              <p14:xfrm>
                <a:off x="1692795" y="1461834"/>
                <a:ext cx="232560" cy="27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C777F2C-F185-2E4D-14C4-0440E3DA9AE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683795" y="1452834"/>
                  <a:ext cx="250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517641C-F161-6C7D-67B1-6D8E3F45A5FC}"/>
                    </a:ext>
                  </a:extLst>
                </p14:cNvPr>
                <p14:cNvContentPartPr/>
                <p14:nvPr/>
              </p14:nvContentPartPr>
              <p14:xfrm>
                <a:off x="2214075" y="1424034"/>
                <a:ext cx="181080" cy="271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517641C-F161-6C7D-67B1-6D8E3F45A5F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205435" y="1415034"/>
                  <a:ext cx="1987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E37704E-5387-1A7C-6797-A65FA557DB28}"/>
                    </a:ext>
                  </a:extLst>
                </p14:cNvPr>
                <p14:cNvContentPartPr/>
                <p14:nvPr/>
              </p14:nvContentPartPr>
              <p14:xfrm>
                <a:off x="2212995" y="1551474"/>
                <a:ext cx="168480" cy="57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E37704E-5387-1A7C-6797-A65FA557DB2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204355" y="1542474"/>
                  <a:ext cx="1861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DD4F416-254B-9D3A-08B7-B72BD0BFA2AD}"/>
                    </a:ext>
                  </a:extLst>
                </p14:cNvPr>
                <p14:cNvContentPartPr/>
                <p14:nvPr/>
              </p14:nvContentPartPr>
              <p14:xfrm>
                <a:off x="2225235" y="1407114"/>
                <a:ext cx="193680" cy="30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DD4F416-254B-9D3A-08B7-B72BD0BFA2A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216595" y="1398114"/>
                  <a:ext cx="211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13D42C9-425A-C639-B4D4-3B9461F66A98}"/>
                    </a:ext>
                  </a:extLst>
                </p14:cNvPr>
                <p14:cNvContentPartPr/>
                <p14:nvPr/>
              </p14:nvContentPartPr>
              <p14:xfrm>
                <a:off x="2443395" y="1655514"/>
                <a:ext cx="115200" cy="135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13D42C9-425A-C639-B4D4-3B9461F66A9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434755" y="1646514"/>
                  <a:ext cx="132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A889A9D-00A8-DCFF-94F9-7B993D7A6156}"/>
                    </a:ext>
                  </a:extLst>
                </p14:cNvPr>
                <p14:cNvContentPartPr/>
                <p14:nvPr/>
              </p14:nvContentPartPr>
              <p14:xfrm>
                <a:off x="2819235" y="1499634"/>
                <a:ext cx="245520" cy="22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A889A9D-00A8-DCFF-94F9-7B993D7A615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810235" y="1490994"/>
                  <a:ext cx="263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1A6AEE4-B873-BA8D-57F7-E55FBA1CB57A}"/>
                    </a:ext>
                  </a:extLst>
                </p14:cNvPr>
                <p14:cNvContentPartPr/>
                <p14:nvPr/>
              </p14:nvContentPartPr>
              <p14:xfrm>
                <a:off x="2866035" y="1583514"/>
                <a:ext cx="207720" cy="32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1A6AEE4-B873-BA8D-57F7-E55FBA1CB57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857035" y="1574514"/>
                  <a:ext cx="2253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BD16CDF-C1B4-D02B-39A3-9A32BA405C0E}"/>
                    </a:ext>
                  </a:extLst>
                </p14:cNvPr>
                <p14:cNvContentPartPr/>
                <p14:nvPr/>
              </p14:nvContentPartPr>
              <p14:xfrm>
                <a:off x="3336915" y="1434114"/>
                <a:ext cx="29520" cy="248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BD16CDF-C1B4-D02B-39A3-9A32BA405C0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328275" y="1425474"/>
                  <a:ext cx="471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E18F203-2F81-8707-029D-A63FE1FFC628}"/>
                    </a:ext>
                  </a:extLst>
                </p14:cNvPr>
                <p14:cNvContentPartPr/>
                <p14:nvPr/>
              </p14:nvContentPartPr>
              <p14:xfrm>
                <a:off x="3467955" y="1622754"/>
                <a:ext cx="27000" cy="64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E18F203-2F81-8707-029D-A63FE1FFC62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459315" y="1614114"/>
                  <a:ext cx="446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C0EC0F1-72CB-39A0-F974-369266DDFE4C}"/>
                    </a:ext>
                  </a:extLst>
                </p14:cNvPr>
                <p14:cNvContentPartPr/>
                <p14:nvPr/>
              </p14:nvContentPartPr>
              <p14:xfrm>
                <a:off x="3660915" y="1438434"/>
                <a:ext cx="25200" cy="265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C0EC0F1-72CB-39A0-F974-369266DDFE4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651915" y="1429434"/>
                  <a:ext cx="428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E5E75CE-D2B0-BF69-4E0A-489D2610F128}"/>
                    </a:ext>
                  </a:extLst>
                </p14:cNvPr>
                <p14:cNvContentPartPr/>
                <p14:nvPr/>
              </p14:nvContentPartPr>
              <p14:xfrm>
                <a:off x="3584235" y="1429794"/>
                <a:ext cx="194400" cy="180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E5E75CE-D2B0-BF69-4E0A-489D2610F12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575235" y="1420794"/>
                  <a:ext cx="2120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DA716CD-98E2-B719-3820-BD84A869C5D1}"/>
                    </a:ext>
                  </a:extLst>
                </p14:cNvPr>
                <p14:cNvContentPartPr/>
                <p14:nvPr/>
              </p14:nvContentPartPr>
              <p14:xfrm>
                <a:off x="3907875" y="1425114"/>
                <a:ext cx="26280" cy="270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DA716CD-98E2-B719-3820-BD84A869C5D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899235" y="1416114"/>
                  <a:ext cx="439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721F1B8-019E-16D2-0EEC-0E261378B7BB}"/>
                    </a:ext>
                  </a:extLst>
                </p14:cNvPr>
                <p14:cNvContentPartPr/>
                <p14:nvPr/>
              </p14:nvContentPartPr>
              <p14:xfrm>
                <a:off x="3811395" y="1430514"/>
                <a:ext cx="224640" cy="146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721F1B8-019E-16D2-0EEC-0E261378B7B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802395" y="1421514"/>
                  <a:ext cx="2422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0E04471-4BE0-0EB4-AF3D-2A4DB3AB7D81}"/>
                    </a:ext>
                  </a:extLst>
                </p14:cNvPr>
                <p14:cNvContentPartPr/>
                <p14:nvPr/>
              </p14:nvContentPartPr>
              <p14:xfrm>
                <a:off x="4085715" y="1609074"/>
                <a:ext cx="195480" cy="106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0E04471-4BE0-0EB4-AF3D-2A4DB3AB7D8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076715" y="1600434"/>
                  <a:ext cx="213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A2AC970-12B0-1D08-5935-B8F4337EAFA5}"/>
                    </a:ext>
                  </a:extLst>
                </p14:cNvPr>
                <p14:cNvContentPartPr/>
                <p14:nvPr/>
              </p14:nvContentPartPr>
              <p14:xfrm>
                <a:off x="4304955" y="1443474"/>
                <a:ext cx="234000" cy="273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A2AC970-12B0-1D08-5935-B8F4337EAFA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295955" y="1434474"/>
                  <a:ext cx="251640" cy="29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38FFDDC-74AB-6D3D-1EB8-245FDFF08ADC}"/>
              </a:ext>
            </a:extLst>
          </p:cNvPr>
          <p:cNvGrpSpPr/>
          <p:nvPr/>
        </p:nvGrpSpPr>
        <p:grpSpPr>
          <a:xfrm>
            <a:off x="4910835" y="1408914"/>
            <a:ext cx="682200" cy="412200"/>
            <a:chOff x="4910835" y="1408914"/>
            <a:chExt cx="68220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9BAC531-1953-E4C5-B8F6-452C0405AD28}"/>
                    </a:ext>
                  </a:extLst>
                </p14:cNvPr>
                <p14:cNvContentPartPr/>
                <p14:nvPr/>
              </p14:nvContentPartPr>
              <p14:xfrm>
                <a:off x="4910835" y="1478394"/>
                <a:ext cx="141120" cy="15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9BAC531-1953-E4C5-B8F6-452C0405AD2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902195" y="1469754"/>
                  <a:ext cx="158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917B315-3562-A734-6A0F-2D3D1BBF889C}"/>
                    </a:ext>
                  </a:extLst>
                </p14:cNvPr>
                <p14:cNvContentPartPr/>
                <p14:nvPr/>
              </p14:nvContentPartPr>
              <p14:xfrm>
                <a:off x="4924515" y="1547514"/>
                <a:ext cx="139680" cy="12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917B315-3562-A734-6A0F-2D3D1BBF889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915875" y="1538874"/>
                  <a:ext cx="157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7D74ABB-D837-F3EC-CB4C-9BEBFD8EB9A3}"/>
                    </a:ext>
                  </a:extLst>
                </p14:cNvPr>
                <p14:cNvContentPartPr/>
                <p14:nvPr/>
              </p14:nvContentPartPr>
              <p14:xfrm>
                <a:off x="5236275" y="1408914"/>
                <a:ext cx="155880" cy="252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7D74ABB-D837-F3EC-CB4C-9BEBFD8EB9A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227275" y="1400274"/>
                  <a:ext cx="1735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BFC7C5C-061E-69F7-6C5C-BE34F77E61C2}"/>
                    </a:ext>
                  </a:extLst>
                </p14:cNvPr>
                <p14:cNvContentPartPr/>
                <p14:nvPr/>
              </p14:nvContentPartPr>
              <p14:xfrm>
                <a:off x="5256435" y="1539954"/>
                <a:ext cx="149400" cy="36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BFC7C5C-061E-69F7-6C5C-BE34F77E61C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247435" y="1531314"/>
                  <a:ext cx="1670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BBECEFD-2450-D48E-5053-FBB9CB17FDBC}"/>
                    </a:ext>
                  </a:extLst>
                </p14:cNvPr>
                <p14:cNvContentPartPr/>
                <p14:nvPr/>
              </p14:nvContentPartPr>
              <p14:xfrm>
                <a:off x="5227635" y="1425114"/>
                <a:ext cx="176400" cy="11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BBECEFD-2450-D48E-5053-FBB9CB17FDB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218635" y="1416114"/>
                  <a:ext cx="194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8442EBF-C102-3384-F5D8-046865EA591F}"/>
                    </a:ext>
                  </a:extLst>
                </p14:cNvPr>
                <p14:cNvContentPartPr/>
                <p14:nvPr/>
              </p14:nvContentPartPr>
              <p14:xfrm>
                <a:off x="5453715" y="1647234"/>
                <a:ext cx="3240" cy="158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8442EBF-C102-3384-F5D8-046865EA591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445075" y="1638234"/>
                  <a:ext cx="208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9616EDD-ED5D-9627-D5C9-608B05E8C6CF}"/>
                    </a:ext>
                  </a:extLst>
                </p14:cNvPr>
                <p14:cNvContentPartPr/>
                <p14:nvPr/>
              </p14:nvContentPartPr>
              <p14:xfrm>
                <a:off x="5447595" y="1659474"/>
                <a:ext cx="145440" cy="161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9616EDD-ED5D-9627-D5C9-608B05E8C6C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438595" y="1650474"/>
                  <a:ext cx="163080" cy="17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9BC5B4F5-31F8-18DA-147E-E7DA6182A697}"/>
                  </a:ext>
                </a:extLst>
              </p14:cNvPr>
              <p14:cNvContentPartPr/>
              <p14:nvPr/>
            </p14:nvContentPartPr>
            <p14:xfrm>
              <a:off x="3765675" y="3145554"/>
              <a:ext cx="68760" cy="252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9BC5B4F5-31F8-18DA-147E-E7DA6182A697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756675" y="3136914"/>
                <a:ext cx="86400" cy="27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B2502FA7-2E35-6949-E63B-3283426C594C}"/>
              </a:ext>
            </a:extLst>
          </p:cNvPr>
          <p:cNvGrpSpPr/>
          <p:nvPr/>
        </p:nvGrpSpPr>
        <p:grpSpPr>
          <a:xfrm>
            <a:off x="3439155" y="2734434"/>
            <a:ext cx="889200" cy="199080"/>
            <a:chOff x="3439155" y="2734434"/>
            <a:chExt cx="889200" cy="19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01C74BA-B845-5A99-2C37-3B719C88F748}"/>
                    </a:ext>
                  </a:extLst>
                </p14:cNvPr>
                <p14:cNvContentPartPr/>
                <p14:nvPr/>
              </p14:nvContentPartPr>
              <p14:xfrm>
                <a:off x="3439155" y="2734434"/>
                <a:ext cx="127080" cy="199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01C74BA-B845-5A99-2C37-3B719C88F74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430515" y="2725794"/>
                  <a:ext cx="144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8D9BE09-8282-FA7D-605F-03D52E4C1DDB}"/>
                    </a:ext>
                  </a:extLst>
                </p14:cNvPr>
                <p14:cNvContentPartPr/>
                <p14:nvPr/>
              </p14:nvContentPartPr>
              <p14:xfrm>
                <a:off x="3622035" y="2744514"/>
                <a:ext cx="171720" cy="140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8D9BE09-8282-FA7D-605F-03D52E4C1DD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613035" y="2735874"/>
                  <a:ext cx="1893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18FF2EF-7186-61A2-412B-8DEB369C3D6E}"/>
                    </a:ext>
                  </a:extLst>
                </p14:cNvPr>
                <p14:cNvContentPartPr/>
                <p14:nvPr/>
              </p14:nvContentPartPr>
              <p14:xfrm>
                <a:off x="3854595" y="2774034"/>
                <a:ext cx="142920" cy="116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18FF2EF-7186-61A2-412B-8DEB369C3D6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845955" y="2765034"/>
                  <a:ext cx="1605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1BA371A-FED1-8A5D-D613-165A78641E6D}"/>
                    </a:ext>
                  </a:extLst>
                </p14:cNvPr>
                <p14:cNvContentPartPr/>
                <p14:nvPr/>
              </p14:nvContentPartPr>
              <p14:xfrm>
                <a:off x="4047915" y="2756034"/>
                <a:ext cx="106920" cy="117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1BA371A-FED1-8A5D-D613-165A78641E6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038915" y="2747394"/>
                  <a:ext cx="124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1FFCCF0-7B2E-3791-91F8-DDA9B481A238}"/>
                    </a:ext>
                  </a:extLst>
                </p14:cNvPr>
                <p14:cNvContentPartPr/>
                <p14:nvPr/>
              </p14:nvContentPartPr>
              <p14:xfrm>
                <a:off x="4226115" y="2774034"/>
                <a:ext cx="102240" cy="117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1FFCCF0-7B2E-3791-91F8-DDA9B481A23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217475" y="2765394"/>
                  <a:ext cx="119880" cy="13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67CA6942-B1C3-4498-3DA0-472EDAB3FE9E}"/>
                  </a:ext>
                </a:extLst>
              </p14:cNvPr>
              <p14:cNvContentPartPr/>
              <p14:nvPr/>
            </p14:nvContentPartPr>
            <p14:xfrm>
              <a:off x="4489275" y="2649834"/>
              <a:ext cx="820440" cy="2876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67CA6942-B1C3-4498-3DA0-472EDAB3FE9E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480635" y="2641194"/>
                <a:ext cx="83808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C5980CC-CB30-A501-093D-7BC5FF78C8BB}"/>
                  </a:ext>
                </a:extLst>
              </p14:cNvPr>
              <p14:cNvContentPartPr/>
              <p14:nvPr/>
            </p14:nvContentPartPr>
            <p14:xfrm>
              <a:off x="9002955" y="2398914"/>
              <a:ext cx="141840" cy="3621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C5980CC-CB30-A501-093D-7BC5FF78C8B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8993955" y="2390274"/>
                <a:ext cx="15948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A3FC5D3C-14E4-31FE-8D98-3D939ECD8E8C}"/>
                  </a:ext>
                </a:extLst>
              </p14:cNvPr>
              <p14:cNvContentPartPr/>
              <p14:nvPr/>
            </p14:nvContentPartPr>
            <p14:xfrm>
              <a:off x="9375555" y="2373714"/>
              <a:ext cx="785160" cy="4010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A3FC5D3C-14E4-31FE-8D98-3D939ECD8E8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9366915" y="2365074"/>
                <a:ext cx="80280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69654640-DBC3-9C7E-1306-805D1DFB3C5D}"/>
                  </a:ext>
                </a:extLst>
              </p14:cNvPr>
              <p14:cNvContentPartPr/>
              <p14:nvPr/>
            </p14:nvContentPartPr>
            <p14:xfrm>
              <a:off x="10283115" y="2579274"/>
              <a:ext cx="141480" cy="201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69654640-DBC3-9C7E-1306-805D1DFB3C5D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0274115" y="2570274"/>
                <a:ext cx="1591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FDDE83B-7887-9ED4-79DF-0907F32BFAB4}"/>
                  </a:ext>
                </a:extLst>
              </p14:cNvPr>
              <p14:cNvContentPartPr/>
              <p14:nvPr/>
            </p14:nvContentPartPr>
            <p14:xfrm>
              <a:off x="10289955" y="2670714"/>
              <a:ext cx="122040" cy="162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FDDE83B-7887-9ED4-79DF-0907F32BFAB4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0280955" y="2661714"/>
                <a:ext cx="1396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F2C6F4B-E23D-501D-4A98-DF87B46B4501}"/>
                  </a:ext>
                </a:extLst>
              </p14:cNvPr>
              <p14:cNvContentPartPr/>
              <p14:nvPr/>
            </p14:nvContentPartPr>
            <p14:xfrm>
              <a:off x="10563915" y="2476674"/>
              <a:ext cx="52920" cy="3110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F2C6F4B-E23D-501D-4A98-DF87B46B4501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0555275" y="2467674"/>
                <a:ext cx="7056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266B6ADE-DC8C-A651-518E-3C6FAD910305}"/>
                  </a:ext>
                </a:extLst>
              </p14:cNvPr>
              <p14:cNvContentPartPr/>
              <p14:nvPr/>
            </p14:nvContentPartPr>
            <p14:xfrm>
              <a:off x="10713315" y="2552994"/>
              <a:ext cx="142920" cy="2070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266B6ADE-DC8C-A651-518E-3C6FAD910305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0704675" y="2544354"/>
                <a:ext cx="1605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94FB9B0-1A60-5E23-71FA-B1D01C6CB33E}"/>
                  </a:ext>
                </a:extLst>
              </p14:cNvPr>
              <p14:cNvContentPartPr/>
              <p14:nvPr/>
            </p14:nvContentPartPr>
            <p14:xfrm>
              <a:off x="10985475" y="2396754"/>
              <a:ext cx="61560" cy="86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94FB9B0-1A60-5E23-71FA-B1D01C6CB33E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0976475" y="2388114"/>
                <a:ext cx="79200" cy="2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E7AA2A8-BA10-72FA-0B26-C7B625CBAD4F}"/>
              </a:ext>
            </a:extLst>
          </p:cNvPr>
          <p:cNvGrpSpPr/>
          <p:nvPr/>
        </p:nvGrpSpPr>
        <p:grpSpPr>
          <a:xfrm>
            <a:off x="11095635" y="2328714"/>
            <a:ext cx="718920" cy="480960"/>
            <a:chOff x="11095635" y="2328714"/>
            <a:chExt cx="718920" cy="48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6DAB5DB-812F-01F8-0CF4-AFECD6889F60}"/>
                    </a:ext>
                  </a:extLst>
                </p14:cNvPr>
                <p14:cNvContentPartPr/>
                <p14:nvPr/>
              </p14:nvContentPartPr>
              <p14:xfrm>
                <a:off x="11095635" y="2346714"/>
                <a:ext cx="109800" cy="169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6DAB5DB-812F-01F8-0CF4-AFECD6889F6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086635" y="2338074"/>
                  <a:ext cx="1274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F6FB521-AF08-366F-CE60-BA318AEDA30D}"/>
                    </a:ext>
                  </a:extLst>
                </p14:cNvPr>
                <p14:cNvContentPartPr/>
                <p14:nvPr/>
              </p14:nvContentPartPr>
              <p14:xfrm>
                <a:off x="11272755" y="2624274"/>
                <a:ext cx="176040" cy="1594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F6FB521-AF08-366F-CE60-BA318AEDA30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263755" y="2615634"/>
                  <a:ext cx="1936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46B4986-1943-00A9-FF3A-89137ECF7AFE}"/>
                    </a:ext>
                  </a:extLst>
                </p14:cNvPr>
                <p14:cNvContentPartPr/>
                <p14:nvPr/>
              </p14:nvContentPartPr>
              <p14:xfrm>
                <a:off x="11457435" y="2651274"/>
                <a:ext cx="183960" cy="158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46B4986-1943-00A9-FF3A-89137ECF7AF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448795" y="2642634"/>
                  <a:ext cx="2016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2CE10BE-7842-F1C3-178B-B9DD42A4953E}"/>
                    </a:ext>
                  </a:extLst>
                </p14:cNvPr>
                <p14:cNvContentPartPr/>
                <p14:nvPr/>
              </p14:nvContentPartPr>
              <p14:xfrm>
                <a:off x="11675235" y="2495394"/>
                <a:ext cx="139320" cy="117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2CE10BE-7842-F1C3-178B-B9DD42A4953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666595" y="2486754"/>
                  <a:ext cx="156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55AF89A-B4C4-E53C-4976-E9492DE70289}"/>
                    </a:ext>
                  </a:extLst>
                </p14:cNvPr>
                <p14:cNvContentPartPr/>
                <p14:nvPr/>
              </p14:nvContentPartPr>
              <p14:xfrm>
                <a:off x="11363475" y="2328714"/>
                <a:ext cx="16920" cy="194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55AF89A-B4C4-E53C-4976-E9492DE7028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354475" y="2320074"/>
                  <a:ext cx="345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50A4979-79DF-0F22-3E0B-3F86B86B2EA2}"/>
                    </a:ext>
                  </a:extLst>
                </p14:cNvPr>
                <p14:cNvContentPartPr/>
                <p14:nvPr/>
              </p14:nvContentPartPr>
              <p14:xfrm>
                <a:off x="11264475" y="2337354"/>
                <a:ext cx="200880" cy="90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50A4979-79DF-0F22-3E0B-3F86B86B2EA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255475" y="2328714"/>
                  <a:ext cx="21852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79067EE8-2E35-E9C6-2992-E40C19466F78}"/>
              </a:ext>
            </a:extLst>
          </p:cNvPr>
          <p:cNvGrpSpPr/>
          <p:nvPr/>
        </p:nvGrpSpPr>
        <p:grpSpPr>
          <a:xfrm>
            <a:off x="3542835" y="3896514"/>
            <a:ext cx="517320" cy="81720"/>
            <a:chOff x="3542835" y="3896514"/>
            <a:chExt cx="517320" cy="8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00DF4CF-D26C-0588-265A-167359E85539}"/>
                    </a:ext>
                  </a:extLst>
                </p14:cNvPr>
                <p14:cNvContentPartPr/>
                <p14:nvPr/>
              </p14:nvContentPartPr>
              <p14:xfrm>
                <a:off x="3542835" y="3896514"/>
                <a:ext cx="205560" cy="518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00DF4CF-D26C-0588-265A-167359E8553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534195" y="3887874"/>
                  <a:ext cx="2232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5C3C8E1-DE6E-7548-38D3-8A6D800B5D9E}"/>
                    </a:ext>
                  </a:extLst>
                </p14:cNvPr>
                <p14:cNvContentPartPr/>
                <p14:nvPr/>
              </p14:nvContentPartPr>
              <p14:xfrm>
                <a:off x="3853875" y="3945114"/>
                <a:ext cx="206280" cy="33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5C3C8E1-DE6E-7548-38D3-8A6D800B5D9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844875" y="3936474"/>
                  <a:ext cx="223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F4E5947-920F-1C4E-F8ED-9B259B833D90}"/>
                    </a:ext>
                  </a:extLst>
                </p14:cNvPr>
                <p14:cNvContentPartPr/>
                <p14:nvPr/>
              </p14:nvContentPartPr>
              <p14:xfrm>
                <a:off x="3844515" y="3932514"/>
                <a:ext cx="84240" cy="42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F4E5947-920F-1C4E-F8ED-9B259B833D9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835515" y="3923874"/>
                  <a:ext cx="101880" cy="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1954F0A4-4DC0-2986-21DD-036F7B1F3583}"/>
                  </a:ext>
                </a:extLst>
              </p14:cNvPr>
              <p14:cNvContentPartPr/>
              <p14:nvPr/>
            </p14:nvContentPartPr>
            <p14:xfrm>
              <a:off x="4226115" y="3856914"/>
              <a:ext cx="453600" cy="3186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1954F0A4-4DC0-2986-21DD-036F7B1F3583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217475" y="3847914"/>
                <a:ext cx="471240" cy="33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A16571F-BFB0-93B4-044E-B122DF3AB81D}"/>
              </a:ext>
            </a:extLst>
          </p:cNvPr>
          <p:cNvGrpSpPr/>
          <p:nvPr/>
        </p:nvGrpSpPr>
        <p:grpSpPr>
          <a:xfrm>
            <a:off x="4819035" y="3875634"/>
            <a:ext cx="774720" cy="254160"/>
            <a:chOff x="4819035" y="3875634"/>
            <a:chExt cx="774720" cy="2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017BBDD-06AE-B34B-8B65-8C9F00DF174A}"/>
                    </a:ext>
                  </a:extLst>
                </p14:cNvPr>
                <p14:cNvContentPartPr/>
                <p14:nvPr/>
              </p14:nvContentPartPr>
              <p14:xfrm>
                <a:off x="4819035" y="3875634"/>
                <a:ext cx="774720" cy="254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017BBDD-06AE-B34B-8B65-8C9F00DF174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810395" y="3866634"/>
                  <a:ext cx="7923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9C7A86B-E96E-F942-D7D5-271280A221B6}"/>
                    </a:ext>
                  </a:extLst>
                </p14:cNvPr>
                <p14:cNvContentPartPr/>
                <p14:nvPr/>
              </p14:nvContentPartPr>
              <p14:xfrm>
                <a:off x="5368755" y="3972834"/>
                <a:ext cx="101520" cy="7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9C7A86B-E96E-F942-D7D5-271280A221B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360115" y="3963834"/>
                  <a:ext cx="119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6200CD0-F34F-4C60-2B45-8EAE1DBFBF34}"/>
                    </a:ext>
                  </a:extLst>
                </p14:cNvPr>
                <p14:cNvContentPartPr/>
                <p14:nvPr/>
              </p14:nvContentPartPr>
              <p14:xfrm>
                <a:off x="5149155" y="3905154"/>
                <a:ext cx="19800" cy="18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6200CD0-F34F-4C60-2B45-8EAE1DBFBF3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140515" y="3896154"/>
                  <a:ext cx="3744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A5EA172-2525-BCE6-31C2-FD53B911F471}"/>
              </a:ext>
            </a:extLst>
          </p:cNvPr>
          <p:cNvGrpSpPr/>
          <p:nvPr/>
        </p:nvGrpSpPr>
        <p:grpSpPr>
          <a:xfrm>
            <a:off x="5858715" y="3832074"/>
            <a:ext cx="2381040" cy="510480"/>
            <a:chOff x="5858715" y="3832074"/>
            <a:chExt cx="2381040" cy="51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5EA8F77-DA8A-E5CC-3368-29E59B6B5934}"/>
                    </a:ext>
                  </a:extLst>
                </p14:cNvPr>
                <p14:cNvContentPartPr/>
                <p14:nvPr/>
              </p14:nvContentPartPr>
              <p14:xfrm>
                <a:off x="5858715" y="3832074"/>
                <a:ext cx="202680" cy="252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5EA8F77-DA8A-E5CC-3368-29E59B6B593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850075" y="3823434"/>
                  <a:ext cx="2203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8948C31-5943-FDA0-AC29-91A26A428822}"/>
                    </a:ext>
                  </a:extLst>
                </p14:cNvPr>
                <p14:cNvContentPartPr/>
                <p14:nvPr/>
              </p14:nvContentPartPr>
              <p14:xfrm>
                <a:off x="6033675" y="4107114"/>
                <a:ext cx="15480" cy="741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8948C31-5943-FDA0-AC29-91A26A42882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025035" y="4098474"/>
                  <a:ext cx="33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D3F9D5D-486B-AACC-FE20-593786FF20D9}"/>
                    </a:ext>
                  </a:extLst>
                </p14:cNvPr>
                <p14:cNvContentPartPr/>
                <p14:nvPr/>
              </p14:nvContentPartPr>
              <p14:xfrm>
                <a:off x="6060315" y="4085874"/>
                <a:ext cx="91800" cy="218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D3F9D5D-486B-AACC-FE20-593786FF20D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051315" y="4076874"/>
                  <a:ext cx="109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5F3CC8A-471B-4D77-1D91-9B6F485D219E}"/>
                    </a:ext>
                  </a:extLst>
                </p14:cNvPr>
                <p14:cNvContentPartPr/>
                <p14:nvPr/>
              </p14:nvContentPartPr>
              <p14:xfrm>
                <a:off x="6124395" y="4215834"/>
                <a:ext cx="87120" cy="1267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5F3CC8A-471B-4D77-1D91-9B6F485D219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115755" y="4206834"/>
                  <a:ext cx="104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C50F370-759C-71C7-4B15-3534995EC2BE}"/>
                    </a:ext>
                  </a:extLst>
                </p14:cNvPr>
                <p14:cNvContentPartPr/>
                <p14:nvPr/>
              </p14:nvContentPartPr>
              <p14:xfrm>
                <a:off x="6373875" y="3961314"/>
                <a:ext cx="158400" cy="18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C50F370-759C-71C7-4B15-3534995EC2B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365235" y="3952674"/>
                  <a:ext cx="176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5726386-7D09-3013-260E-BD78069CEE9E}"/>
                    </a:ext>
                  </a:extLst>
                </p14:cNvPr>
                <p14:cNvContentPartPr/>
                <p14:nvPr/>
              </p14:nvContentPartPr>
              <p14:xfrm>
                <a:off x="6387555" y="4013514"/>
                <a:ext cx="175320" cy="21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5726386-7D09-3013-260E-BD78069CEE9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378555" y="4004514"/>
                  <a:ext cx="192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4C82731-BC61-88EE-A46B-3695EE0536DA}"/>
                    </a:ext>
                  </a:extLst>
                </p14:cNvPr>
                <p14:cNvContentPartPr/>
                <p14:nvPr/>
              </p14:nvContentPartPr>
              <p14:xfrm>
                <a:off x="6712635" y="3904794"/>
                <a:ext cx="149760" cy="1674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4C82731-BC61-88EE-A46B-3695EE0536D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703635" y="3896154"/>
                  <a:ext cx="167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0C4E7C9-E196-B2FB-566B-89126AAF005D}"/>
                    </a:ext>
                  </a:extLst>
                </p14:cNvPr>
                <p14:cNvContentPartPr/>
                <p14:nvPr/>
              </p14:nvContentPartPr>
              <p14:xfrm>
                <a:off x="6967155" y="4008474"/>
                <a:ext cx="4320" cy="81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0C4E7C9-E196-B2FB-566B-89126AAF005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958155" y="3999474"/>
                  <a:ext cx="21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87331CA-3819-933A-1DF2-5365DE4EB345}"/>
                    </a:ext>
                  </a:extLst>
                </p14:cNvPr>
                <p14:cNvContentPartPr/>
                <p14:nvPr/>
              </p14:nvContentPartPr>
              <p14:xfrm>
                <a:off x="7089555" y="3948354"/>
                <a:ext cx="157680" cy="168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87331CA-3819-933A-1DF2-5365DE4EB34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080915" y="3939354"/>
                  <a:ext cx="1753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0C4167E-35A1-9BC1-A3D5-C9D025932503}"/>
                    </a:ext>
                  </a:extLst>
                </p14:cNvPr>
                <p14:cNvContentPartPr/>
                <p14:nvPr/>
              </p14:nvContentPartPr>
              <p14:xfrm>
                <a:off x="7392675" y="3917394"/>
                <a:ext cx="36720" cy="187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0C4167E-35A1-9BC1-A3D5-C9D02593250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383675" y="3908394"/>
                  <a:ext cx="543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D087FD2-CEBB-3D60-C568-DD7440F6BC43}"/>
                    </a:ext>
                  </a:extLst>
                </p14:cNvPr>
                <p14:cNvContentPartPr/>
                <p14:nvPr/>
              </p14:nvContentPartPr>
              <p14:xfrm>
                <a:off x="7297995" y="3913434"/>
                <a:ext cx="198000" cy="125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D087FD2-CEBB-3D60-C568-DD7440F6BC4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288995" y="3904434"/>
                  <a:ext cx="2156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215858D-70F8-567D-8CD5-87DD0E71E18F}"/>
                    </a:ext>
                  </a:extLst>
                </p14:cNvPr>
                <p14:cNvContentPartPr/>
                <p14:nvPr/>
              </p14:nvContentPartPr>
              <p14:xfrm>
                <a:off x="7528755" y="3925314"/>
                <a:ext cx="138240" cy="226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215858D-70F8-567D-8CD5-87DD0E71E18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520115" y="3916314"/>
                  <a:ext cx="1558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4EAA449-2123-A0B7-F694-8E4915BAAB60}"/>
                    </a:ext>
                  </a:extLst>
                </p14:cNvPr>
                <p14:cNvContentPartPr/>
                <p14:nvPr/>
              </p14:nvContentPartPr>
              <p14:xfrm>
                <a:off x="7807755" y="4047714"/>
                <a:ext cx="160920" cy="1335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4EAA449-2123-A0B7-F694-8E4915BAAB6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799115" y="4039074"/>
                  <a:ext cx="178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E38F68A-EDF8-48B6-39C8-EF76EA05D6F3}"/>
                    </a:ext>
                  </a:extLst>
                </p14:cNvPr>
                <p14:cNvContentPartPr/>
                <p14:nvPr/>
              </p14:nvContentPartPr>
              <p14:xfrm>
                <a:off x="8012235" y="3926754"/>
                <a:ext cx="227520" cy="2397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E38F68A-EDF8-48B6-39C8-EF76EA05D6F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003595" y="3918114"/>
                  <a:ext cx="245160" cy="2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78C1F24-6662-2601-1692-0FB6268BEBBC}"/>
              </a:ext>
            </a:extLst>
          </p:cNvPr>
          <p:cNvGrpSpPr/>
          <p:nvPr/>
        </p:nvGrpSpPr>
        <p:grpSpPr>
          <a:xfrm>
            <a:off x="387075" y="3690954"/>
            <a:ext cx="2548800" cy="1334160"/>
            <a:chOff x="387075" y="3690954"/>
            <a:chExt cx="2548800" cy="13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E55CDA1-46DE-D861-ED42-4C5CBC3D851B}"/>
                    </a:ext>
                  </a:extLst>
                </p14:cNvPr>
                <p14:cNvContentPartPr/>
                <p14:nvPr/>
              </p14:nvContentPartPr>
              <p14:xfrm>
                <a:off x="2121555" y="3863034"/>
                <a:ext cx="758160" cy="150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E55CDA1-46DE-D861-ED42-4C5CBC3D851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112915" y="3854034"/>
                  <a:ext cx="775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3A0FED1-63A2-59C1-F25E-CEB2A78A7A99}"/>
                    </a:ext>
                  </a:extLst>
                </p14:cNvPr>
                <p14:cNvContentPartPr/>
                <p14:nvPr/>
              </p14:nvContentPartPr>
              <p14:xfrm>
                <a:off x="2760915" y="3806874"/>
                <a:ext cx="174960" cy="148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3A0FED1-63A2-59C1-F25E-CEB2A78A7A9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752275" y="3797874"/>
                  <a:ext cx="192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BE72749-54D4-0FC6-5A8C-6398CFD156F0}"/>
                    </a:ext>
                  </a:extLst>
                </p14:cNvPr>
                <p14:cNvContentPartPr/>
                <p14:nvPr/>
              </p14:nvContentPartPr>
              <p14:xfrm>
                <a:off x="519195" y="3690954"/>
                <a:ext cx="15120" cy="198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BE72749-54D4-0FC6-5A8C-6398CFD156F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10555" y="3682314"/>
                  <a:ext cx="327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9BED872-9796-3E9C-26A4-1267AC6ED047}"/>
                    </a:ext>
                  </a:extLst>
                </p14:cNvPr>
                <p14:cNvContentPartPr/>
                <p14:nvPr/>
              </p14:nvContentPartPr>
              <p14:xfrm>
                <a:off x="387075" y="3930714"/>
                <a:ext cx="376920" cy="27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9BED872-9796-3E9C-26A4-1267AC6ED04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78435" y="3922074"/>
                  <a:ext cx="394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BFF16CD-3A96-1C56-C355-AD74038599DD}"/>
                    </a:ext>
                  </a:extLst>
                </p14:cNvPr>
                <p14:cNvContentPartPr/>
                <p14:nvPr/>
              </p14:nvContentPartPr>
              <p14:xfrm>
                <a:off x="458715" y="4046634"/>
                <a:ext cx="149040" cy="150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BFF16CD-3A96-1C56-C355-AD74038599D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49715" y="4037634"/>
                  <a:ext cx="166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FBA4AC8-E0E1-4525-101C-86CB6667A241}"/>
                    </a:ext>
                  </a:extLst>
                </p14:cNvPr>
                <p14:cNvContentPartPr/>
                <p14:nvPr/>
              </p14:nvContentPartPr>
              <p14:xfrm>
                <a:off x="605595" y="4178754"/>
                <a:ext cx="158040" cy="70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FBA4AC8-E0E1-4525-101C-86CB6667A24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96595" y="4170114"/>
                  <a:ext cx="175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98CCC2E-BB8A-BCC5-C26D-43E5935E495D}"/>
                    </a:ext>
                  </a:extLst>
                </p14:cNvPr>
                <p14:cNvContentPartPr/>
                <p14:nvPr/>
              </p14:nvContentPartPr>
              <p14:xfrm>
                <a:off x="1056675" y="3732714"/>
                <a:ext cx="1285200" cy="452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98CCC2E-BB8A-BCC5-C26D-43E5935E495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47675" y="3724074"/>
                  <a:ext cx="130284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DDD2A5B-8F9B-41CA-7066-3598F40CDF22}"/>
                    </a:ext>
                  </a:extLst>
                </p14:cNvPr>
                <p14:cNvContentPartPr/>
                <p14:nvPr/>
              </p14:nvContentPartPr>
              <p14:xfrm>
                <a:off x="406875" y="4360194"/>
                <a:ext cx="351720" cy="3060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DDD2A5B-8F9B-41CA-7066-3598F40CDF2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97875" y="4351194"/>
                  <a:ext cx="3693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5D5F4BD-99D1-FDE6-5A0E-BCA86BF492D4}"/>
                    </a:ext>
                  </a:extLst>
                </p14:cNvPr>
                <p14:cNvContentPartPr/>
                <p14:nvPr/>
              </p14:nvContentPartPr>
              <p14:xfrm>
                <a:off x="940755" y="4446954"/>
                <a:ext cx="321840" cy="1566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5D5F4BD-99D1-FDE6-5A0E-BCA86BF492D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32115" y="4437954"/>
                  <a:ext cx="3394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99DB3AE-186E-AC1B-2CC2-324A56CFE0DB}"/>
                    </a:ext>
                  </a:extLst>
                </p14:cNvPr>
                <p14:cNvContentPartPr/>
                <p14:nvPr/>
              </p14:nvContentPartPr>
              <p14:xfrm>
                <a:off x="1105275" y="4437594"/>
                <a:ext cx="142560" cy="1641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99DB3AE-186E-AC1B-2CC2-324A56CFE0D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96635" y="4428594"/>
                  <a:ext cx="1602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A82A354-8C95-8064-18A6-7FF2F8EA7EC1}"/>
                    </a:ext>
                  </a:extLst>
                </p14:cNvPr>
                <p14:cNvContentPartPr/>
                <p14:nvPr/>
              </p14:nvContentPartPr>
              <p14:xfrm>
                <a:off x="1300395" y="4213674"/>
                <a:ext cx="1254240" cy="379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A82A354-8C95-8064-18A6-7FF2F8EA7EC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291755" y="4205034"/>
                  <a:ext cx="127188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48599EA-D578-5BB9-8FF7-DDFB106A2F77}"/>
                    </a:ext>
                  </a:extLst>
                </p14:cNvPr>
                <p14:cNvContentPartPr/>
                <p14:nvPr/>
              </p14:nvContentPartPr>
              <p14:xfrm>
                <a:off x="2388675" y="4342914"/>
                <a:ext cx="33840" cy="16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48599EA-D578-5BB9-8FF7-DDFB106A2F7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379675" y="4333914"/>
                  <a:ext cx="51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68AC25D-97C0-648E-BC0F-9AD3FB899A42}"/>
                    </a:ext>
                  </a:extLst>
                </p14:cNvPr>
                <p14:cNvContentPartPr/>
                <p14:nvPr/>
              </p14:nvContentPartPr>
              <p14:xfrm>
                <a:off x="1607115" y="4384674"/>
                <a:ext cx="251640" cy="313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68AC25D-97C0-648E-BC0F-9AD3FB899A4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598115" y="4376034"/>
                  <a:ext cx="269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F7D7A91-3F7D-9534-091C-53DBAD1462E4}"/>
                    </a:ext>
                  </a:extLst>
                </p14:cNvPr>
                <p14:cNvContentPartPr/>
                <p14:nvPr/>
              </p14:nvContentPartPr>
              <p14:xfrm>
                <a:off x="458355" y="4709394"/>
                <a:ext cx="1224720" cy="3157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F7D7A91-3F7D-9534-091C-53DBAD1462E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49715" y="4700394"/>
                  <a:ext cx="12423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0B5CBB1-85E0-62AD-E533-1CE5D3B3BF55}"/>
                    </a:ext>
                  </a:extLst>
                </p14:cNvPr>
                <p14:cNvContentPartPr/>
                <p14:nvPr/>
              </p14:nvContentPartPr>
              <p14:xfrm>
                <a:off x="1372035" y="4823514"/>
                <a:ext cx="35640" cy="111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0B5CBB1-85E0-62AD-E533-1CE5D3B3BF5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363035" y="4814874"/>
                  <a:ext cx="53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280129E-6CD3-2FC5-C633-E5E2ABD4DDE0}"/>
                    </a:ext>
                  </a:extLst>
                </p14:cNvPr>
                <p14:cNvContentPartPr/>
                <p14:nvPr/>
              </p14:nvContentPartPr>
              <p14:xfrm>
                <a:off x="1128315" y="4769874"/>
                <a:ext cx="288000" cy="658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280129E-6CD3-2FC5-C633-E5E2ABD4DDE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19675" y="4761234"/>
                  <a:ext cx="3056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FD6F0DB-9177-9AE3-31FC-0005AE85A73D}"/>
                    </a:ext>
                  </a:extLst>
                </p14:cNvPr>
                <p14:cNvContentPartPr/>
                <p14:nvPr/>
              </p14:nvContentPartPr>
              <p14:xfrm>
                <a:off x="1861275" y="4685994"/>
                <a:ext cx="459360" cy="250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FD6F0DB-9177-9AE3-31FC-0005AE85A73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852275" y="4676994"/>
                  <a:ext cx="477000" cy="26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606F6583-7A60-5C7D-95EF-4B976C0E7D51}"/>
                  </a:ext>
                </a:extLst>
              </p14:cNvPr>
              <p14:cNvContentPartPr/>
              <p14:nvPr/>
            </p14:nvContentPartPr>
            <p14:xfrm>
              <a:off x="443235" y="5151114"/>
              <a:ext cx="788400" cy="34272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606F6583-7A60-5C7D-95EF-4B976C0E7D51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434595" y="5142474"/>
                <a:ext cx="8060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D832DE6D-6CEE-1E2C-8120-D6C0FF222302}"/>
                  </a:ext>
                </a:extLst>
              </p14:cNvPr>
              <p14:cNvContentPartPr/>
              <p14:nvPr/>
            </p14:nvContentPartPr>
            <p14:xfrm>
              <a:off x="1372035" y="5248314"/>
              <a:ext cx="818280" cy="38520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D832DE6D-6CEE-1E2C-8120-D6C0FF222302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363035" y="5239314"/>
                <a:ext cx="835920" cy="40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B2773B7-0EC8-5E3A-D37F-C52A6F7B59A7}"/>
              </a:ext>
            </a:extLst>
          </p:cNvPr>
          <p:cNvGrpSpPr/>
          <p:nvPr/>
        </p:nvGrpSpPr>
        <p:grpSpPr>
          <a:xfrm>
            <a:off x="467715" y="5567994"/>
            <a:ext cx="3145320" cy="864000"/>
            <a:chOff x="467715" y="5567994"/>
            <a:chExt cx="3145320" cy="86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CFF0A34-88CF-8625-4369-DB928BDB91F0}"/>
                    </a:ext>
                  </a:extLst>
                </p14:cNvPr>
                <p14:cNvContentPartPr/>
                <p14:nvPr/>
              </p14:nvContentPartPr>
              <p14:xfrm>
                <a:off x="467715" y="5567994"/>
                <a:ext cx="1192680" cy="3740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CFF0A34-88CF-8625-4369-DB928BDB91F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59075" y="5558994"/>
                  <a:ext cx="121032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E5844AF-5461-E883-6515-4B1B0C9DB3EF}"/>
                    </a:ext>
                  </a:extLst>
                </p14:cNvPr>
                <p14:cNvContentPartPr/>
                <p14:nvPr/>
              </p14:nvContentPartPr>
              <p14:xfrm>
                <a:off x="1046955" y="5684274"/>
                <a:ext cx="345600" cy="604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E5844AF-5461-E883-6515-4B1B0C9DB3E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37955" y="5675274"/>
                  <a:ext cx="3632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F71D88C-90D5-6486-FD76-EF5AF5AA4859}"/>
                    </a:ext>
                  </a:extLst>
                </p14:cNvPr>
                <p14:cNvContentPartPr/>
                <p14:nvPr/>
              </p14:nvContentPartPr>
              <p14:xfrm>
                <a:off x="1908075" y="5609754"/>
                <a:ext cx="1704960" cy="5371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F71D88C-90D5-6486-FD76-EF5AF5AA485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899435" y="5601114"/>
                  <a:ext cx="172260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B9B6C77-9075-C0B1-8427-0F570C710D13}"/>
                    </a:ext>
                  </a:extLst>
                </p14:cNvPr>
                <p14:cNvContentPartPr/>
                <p14:nvPr/>
              </p14:nvContentPartPr>
              <p14:xfrm>
                <a:off x="3258075" y="5634234"/>
                <a:ext cx="27720" cy="338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B9B6C77-9075-C0B1-8427-0F570C710D1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249075" y="5625594"/>
                  <a:ext cx="453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1DA0840-9AE5-8C93-1D9F-63FB038EAB6F}"/>
                    </a:ext>
                  </a:extLst>
                </p14:cNvPr>
                <p14:cNvContentPartPr/>
                <p14:nvPr/>
              </p14:nvContentPartPr>
              <p14:xfrm>
                <a:off x="541515" y="5997114"/>
                <a:ext cx="1453680" cy="4348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1DA0840-9AE5-8C93-1D9F-63FB038EAB6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32875" y="5988474"/>
                  <a:ext cx="147132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39D62A0-5A17-BF96-65CF-8A82185A6B37}"/>
                    </a:ext>
                  </a:extLst>
                </p14:cNvPr>
                <p14:cNvContentPartPr/>
                <p14:nvPr/>
              </p14:nvContentPartPr>
              <p14:xfrm>
                <a:off x="1570755" y="6096114"/>
                <a:ext cx="50040" cy="7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39D62A0-5A17-BF96-65CF-8A82185A6B3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561755" y="6087474"/>
                  <a:ext cx="67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9DA3971-0F6D-181B-800E-ACA80D6D665E}"/>
                    </a:ext>
                  </a:extLst>
                </p14:cNvPr>
                <p14:cNvContentPartPr/>
                <p14:nvPr/>
              </p14:nvContentPartPr>
              <p14:xfrm>
                <a:off x="1210035" y="6065514"/>
                <a:ext cx="384840" cy="95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9DA3971-0F6D-181B-800E-ACA80D6D665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201395" y="6056514"/>
                  <a:ext cx="40248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5A9ADC6C-BA16-9D60-BAF6-C04F177C22F6}"/>
              </a:ext>
            </a:extLst>
          </p:cNvPr>
          <p:cNvGrpSpPr/>
          <p:nvPr/>
        </p:nvGrpSpPr>
        <p:grpSpPr>
          <a:xfrm>
            <a:off x="2291835" y="5311674"/>
            <a:ext cx="1575720" cy="126720"/>
            <a:chOff x="2291835" y="5311674"/>
            <a:chExt cx="1575720" cy="12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D5014AB-8509-3CD0-5821-0A54637B630C}"/>
                    </a:ext>
                  </a:extLst>
                </p14:cNvPr>
                <p14:cNvContentPartPr/>
                <p14:nvPr/>
              </p14:nvContentPartPr>
              <p14:xfrm>
                <a:off x="2291835" y="5311674"/>
                <a:ext cx="1152000" cy="471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D5014AB-8509-3CD0-5821-0A54637B630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228835" y="5249034"/>
                  <a:ext cx="1277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1B9A365-A374-2DFF-3908-F89220CFD425}"/>
                    </a:ext>
                  </a:extLst>
                </p14:cNvPr>
                <p14:cNvContentPartPr/>
                <p14:nvPr/>
              </p14:nvContentPartPr>
              <p14:xfrm>
                <a:off x="3290115" y="5357034"/>
                <a:ext cx="523440" cy="71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1B9A365-A374-2DFF-3908-F89220CFD42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227115" y="5294034"/>
                  <a:ext cx="6490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5028706-DE6D-26B2-E561-B2C7C46072BA}"/>
                    </a:ext>
                  </a:extLst>
                </p14:cNvPr>
                <p14:cNvContentPartPr/>
                <p14:nvPr/>
              </p14:nvContentPartPr>
              <p14:xfrm>
                <a:off x="3834075" y="5376114"/>
                <a:ext cx="33480" cy="622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5028706-DE6D-26B2-E561-B2C7C46072B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771435" y="5313114"/>
                  <a:ext cx="159120" cy="18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E1B9BEAA-D660-FC2C-253C-BB318DAA984C}"/>
                  </a:ext>
                </a:extLst>
              </p14:cNvPr>
              <p14:cNvContentPartPr/>
              <p14:nvPr/>
            </p14:nvContentPartPr>
            <p14:xfrm>
              <a:off x="9272955" y="3578994"/>
              <a:ext cx="113400" cy="27504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E1B9BEAA-D660-FC2C-253C-BB318DAA984C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9210315" y="3515994"/>
                <a:ext cx="23904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C9B48949-C478-6800-78C5-D2D10B9C73ED}"/>
                  </a:ext>
                </a:extLst>
              </p14:cNvPr>
              <p14:cNvContentPartPr/>
              <p14:nvPr/>
            </p14:nvContentPartPr>
            <p14:xfrm>
              <a:off x="8908995" y="3455514"/>
              <a:ext cx="1342800" cy="3567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C9B48949-C478-6800-78C5-D2D10B9C73ED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8899995" y="3446514"/>
                <a:ext cx="1360440" cy="37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CC2813F9-E2B1-5CF3-6F4C-96982894A670}"/>
              </a:ext>
            </a:extLst>
          </p:cNvPr>
          <p:cNvGrpSpPr/>
          <p:nvPr/>
        </p:nvGrpSpPr>
        <p:grpSpPr>
          <a:xfrm>
            <a:off x="9101595" y="3343554"/>
            <a:ext cx="2275560" cy="1439640"/>
            <a:chOff x="9101595" y="3343554"/>
            <a:chExt cx="2275560" cy="143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9C12977-5903-0109-AACF-0C852163207C}"/>
                    </a:ext>
                  </a:extLst>
                </p14:cNvPr>
                <p14:cNvContentPartPr/>
                <p14:nvPr/>
              </p14:nvContentPartPr>
              <p14:xfrm>
                <a:off x="10397235" y="3343554"/>
                <a:ext cx="979920" cy="533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9C12977-5903-0109-AACF-0C852163207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388595" y="3334914"/>
                  <a:ext cx="99756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43D0B1B-F8FD-F93B-D651-4B4E918CEAD8}"/>
                    </a:ext>
                  </a:extLst>
                </p14:cNvPr>
                <p14:cNvContentPartPr/>
                <p14:nvPr/>
              </p14:nvContentPartPr>
              <p14:xfrm>
                <a:off x="9101595" y="4206114"/>
                <a:ext cx="213840" cy="741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43D0B1B-F8FD-F93B-D651-4B4E918CEAD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092955" y="4197474"/>
                  <a:ext cx="231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BD1391F-2487-E335-20E5-9D7BB3544B3D}"/>
                    </a:ext>
                  </a:extLst>
                </p14:cNvPr>
                <p14:cNvContentPartPr/>
                <p14:nvPr/>
              </p14:nvContentPartPr>
              <p14:xfrm>
                <a:off x="9954435" y="3898674"/>
                <a:ext cx="18000" cy="2152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BD1391F-2487-E335-20E5-9D7BB3544B3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945435" y="3890034"/>
                  <a:ext cx="356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B488CAE-5DFF-2D83-88AF-AE68257192A0}"/>
                    </a:ext>
                  </a:extLst>
                </p14:cNvPr>
                <p14:cNvContentPartPr/>
                <p14:nvPr/>
              </p14:nvContentPartPr>
              <p14:xfrm>
                <a:off x="9562395" y="4188834"/>
                <a:ext cx="854280" cy="122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B488CAE-5DFF-2D83-88AF-AE68257192A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553755" y="4180194"/>
                  <a:ext cx="871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5A9A519-CDB7-442B-1EAF-4122D36DD767}"/>
                    </a:ext>
                  </a:extLst>
                </p14:cNvPr>
                <p14:cNvContentPartPr/>
                <p14:nvPr/>
              </p14:nvContentPartPr>
              <p14:xfrm>
                <a:off x="9698475" y="4340034"/>
                <a:ext cx="130680" cy="2448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5A9A519-CDB7-442B-1EAF-4122D36DD76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689475" y="4331034"/>
                  <a:ext cx="1483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775026C-EFC1-1CF5-DF47-CFA1135327D4}"/>
                    </a:ext>
                  </a:extLst>
                </p14:cNvPr>
                <p14:cNvContentPartPr/>
                <p14:nvPr/>
              </p14:nvContentPartPr>
              <p14:xfrm>
                <a:off x="9723675" y="4412754"/>
                <a:ext cx="108360" cy="165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775026C-EFC1-1CF5-DF47-CFA1135327D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714675" y="4403754"/>
                  <a:ext cx="126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E11FF8E-988E-5DCC-0974-8F8CFFD5BFB3}"/>
                    </a:ext>
                  </a:extLst>
                </p14:cNvPr>
                <p14:cNvContentPartPr/>
                <p14:nvPr/>
              </p14:nvContentPartPr>
              <p14:xfrm>
                <a:off x="9696315" y="4313034"/>
                <a:ext cx="156960" cy="500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E11FF8E-988E-5DCC-0974-8F8CFFD5BFB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687315" y="4304394"/>
                  <a:ext cx="1746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C5333E2-9B54-8BC3-0809-66EEECF095AF}"/>
                    </a:ext>
                  </a:extLst>
                </p14:cNvPr>
                <p14:cNvContentPartPr/>
                <p14:nvPr/>
              </p14:nvContentPartPr>
              <p14:xfrm>
                <a:off x="9911955" y="4434714"/>
                <a:ext cx="120240" cy="234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C5333E2-9B54-8BC3-0809-66EEECF095A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902955" y="4425714"/>
                  <a:ext cx="137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88D6D7A-502C-F2D1-704E-8038B089064C}"/>
                    </a:ext>
                  </a:extLst>
                </p14:cNvPr>
                <p14:cNvContentPartPr/>
                <p14:nvPr/>
              </p14:nvContentPartPr>
              <p14:xfrm>
                <a:off x="10109595" y="4327794"/>
                <a:ext cx="130680" cy="234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88D6D7A-502C-F2D1-704E-8038B089064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100595" y="4319154"/>
                  <a:ext cx="1483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D7BD5B9-6D4D-9E42-E5AB-B66F2569975A}"/>
                    </a:ext>
                  </a:extLst>
                </p14:cNvPr>
                <p14:cNvContentPartPr/>
                <p14:nvPr/>
              </p14:nvContentPartPr>
              <p14:xfrm>
                <a:off x="10108155" y="4415634"/>
                <a:ext cx="143280" cy="230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D7BD5B9-6D4D-9E42-E5AB-B66F2569975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099515" y="4406994"/>
                  <a:ext cx="160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98DEC70-052D-7807-FFF3-552AF0960D88}"/>
                    </a:ext>
                  </a:extLst>
                </p14:cNvPr>
                <p14:cNvContentPartPr/>
                <p14:nvPr/>
              </p14:nvContentPartPr>
              <p14:xfrm>
                <a:off x="10098795" y="4258314"/>
                <a:ext cx="154440" cy="781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98DEC70-052D-7807-FFF3-552AF0960D8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089795" y="4249314"/>
                  <a:ext cx="172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794EBB3-477F-7C5C-803B-C08C508B3387}"/>
                    </a:ext>
                  </a:extLst>
                </p14:cNvPr>
                <p14:cNvContentPartPr/>
                <p14:nvPr/>
              </p14:nvContentPartPr>
              <p14:xfrm>
                <a:off x="10280235" y="4513914"/>
                <a:ext cx="124200" cy="1926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794EBB3-477F-7C5C-803B-C08C508B338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271235" y="4505274"/>
                  <a:ext cx="1418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B70964A-AEE2-AF9C-4365-EB7A7BA9EB87}"/>
                    </a:ext>
                  </a:extLst>
                </p14:cNvPr>
                <p14:cNvContentPartPr/>
                <p14:nvPr/>
              </p14:nvContentPartPr>
              <p14:xfrm>
                <a:off x="9578595" y="4325274"/>
                <a:ext cx="71640" cy="3088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B70964A-AEE2-AF9C-4365-EB7A7BA9EB8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569595" y="4316634"/>
                  <a:ext cx="892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48F3E43-9B0D-F61B-9789-67FDCE7A7295}"/>
                    </a:ext>
                  </a:extLst>
                </p14:cNvPr>
                <p14:cNvContentPartPr/>
                <p14:nvPr/>
              </p14:nvContentPartPr>
              <p14:xfrm>
                <a:off x="10449435" y="4232754"/>
                <a:ext cx="91800" cy="5504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48F3E43-9B0D-F61B-9789-67FDCE7A729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440795" y="4224114"/>
                  <a:ext cx="109440" cy="5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D25D483-77DE-CCDF-C401-3E85E8DC44D9}"/>
                    </a:ext>
                  </a:extLst>
                </p14:cNvPr>
                <p14:cNvContentPartPr/>
                <p14:nvPr/>
              </p14:nvContentPartPr>
              <p14:xfrm>
                <a:off x="10590915" y="4239234"/>
                <a:ext cx="182160" cy="1648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D25D483-77DE-CCDF-C401-3E85E8DC44D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581915" y="4230594"/>
                  <a:ext cx="199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B81AE24-2A81-6A93-0EF0-05D36AA6EA7F}"/>
                    </a:ext>
                  </a:extLst>
                </p14:cNvPr>
                <p14:cNvContentPartPr/>
                <p14:nvPr/>
              </p14:nvContentPartPr>
              <p14:xfrm>
                <a:off x="9619995" y="4252194"/>
                <a:ext cx="23040" cy="1062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B81AE24-2A81-6A93-0EF0-05D36AA6EA7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610995" y="4243194"/>
                  <a:ext cx="40680" cy="123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06725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786F91C-8E2E-377D-3A7A-1A722F5CAA9B}"/>
              </a:ext>
            </a:extLst>
          </p:cNvPr>
          <p:cNvGrpSpPr/>
          <p:nvPr/>
        </p:nvGrpSpPr>
        <p:grpSpPr>
          <a:xfrm>
            <a:off x="1056675" y="151434"/>
            <a:ext cx="2741400" cy="621000"/>
            <a:chOff x="1056675" y="151434"/>
            <a:chExt cx="2741400" cy="62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34BCB6E-496E-EC42-F91A-95648084521B}"/>
                    </a:ext>
                  </a:extLst>
                </p14:cNvPr>
                <p14:cNvContentPartPr/>
                <p14:nvPr/>
              </p14:nvContentPartPr>
              <p14:xfrm>
                <a:off x="1091235" y="312714"/>
                <a:ext cx="126360" cy="270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34BCB6E-496E-EC42-F91A-95648084521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82595" y="304074"/>
                  <a:ext cx="1440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0F81519-13FE-0CFC-5D7D-859D4853852A}"/>
                    </a:ext>
                  </a:extLst>
                </p14:cNvPr>
                <p14:cNvContentPartPr/>
                <p14:nvPr/>
              </p14:nvContentPartPr>
              <p14:xfrm>
                <a:off x="1056675" y="259434"/>
                <a:ext cx="331200" cy="73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0F81519-13FE-0CFC-5D7D-859D4853852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8035" y="250434"/>
                  <a:ext cx="3488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BE15961-6B2E-F146-C4CD-6AD741237D58}"/>
                    </a:ext>
                  </a:extLst>
                </p14:cNvPr>
                <p14:cNvContentPartPr/>
                <p14:nvPr/>
              </p14:nvContentPartPr>
              <p14:xfrm>
                <a:off x="1302915" y="151434"/>
                <a:ext cx="381600" cy="447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BE15961-6B2E-F146-C4CD-6AD741237D5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94275" y="142794"/>
                  <a:ext cx="39924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667DB47-9AAB-59BE-0B65-AC6667C33363}"/>
                    </a:ext>
                  </a:extLst>
                </p14:cNvPr>
                <p14:cNvContentPartPr/>
                <p14:nvPr/>
              </p14:nvContentPartPr>
              <p14:xfrm>
                <a:off x="1929675" y="437634"/>
                <a:ext cx="1207800" cy="179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667DB47-9AAB-59BE-0B65-AC6667C3336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20675" y="428634"/>
                  <a:ext cx="1225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A266B7C-61F2-6120-43E3-AE9AB729C9EB}"/>
                    </a:ext>
                  </a:extLst>
                </p14:cNvPr>
                <p14:cNvContentPartPr/>
                <p14:nvPr/>
              </p14:nvContentPartPr>
              <p14:xfrm>
                <a:off x="3299115" y="317034"/>
                <a:ext cx="498960" cy="455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A266B7C-61F2-6120-43E3-AE9AB729C9E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90475" y="308034"/>
                  <a:ext cx="516600" cy="47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5978C23-E683-3B42-8EF8-8FFD87E36EA3}"/>
                  </a:ext>
                </a:extLst>
              </p14:cNvPr>
              <p14:cNvContentPartPr/>
              <p14:nvPr/>
            </p14:nvContentPartPr>
            <p14:xfrm>
              <a:off x="4107315" y="238554"/>
              <a:ext cx="472320" cy="340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5978C23-E683-3B42-8EF8-8FFD87E36EA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98675" y="229914"/>
                <a:ext cx="48996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2244282-FDCF-04E1-07EF-FA51F25C107F}"/>
                  </a:ext>
                </a:extLst>
              </p14:cNvPr>
              <p14:cNvContentPartPr/>
              <p14:nvPr/>
            </p14:nvContentPartPr>
            <p14:xfrm>
              <a:off x="4088235" y="354114"/>
              <a:ext cx="324360" cy="102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2244282-FDCF-04E1-07EF-FA51F25C107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79595" y="345114"/>
                <a:ext cx="342000" cy="12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7B58A94C-AF0D-2ACE-F1A7-82AB4D4C4190}"/>
              </a:ext>
            </a:extLst>
          </p:cNvPr>
          <p:cNvGrpSpPr/>
          <p:nvPr/>
        </p:nvGrpSpPr>
        <p:grpSpPr>
          <a:xfrm>
            <a:off x="4846755" y="175194"/>
            <a:ext cx="4401720" cy="397440"/>
            <a:chOff x="4846755" y="175194"/>
            <a:chExt cx="4401720" cy="39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DAA5250-FDD3-9795-62A5-AD336E96A493}"/>
                    </a:ext>
                  </a:extLst>
                </p14:cNvPr>
                <p14:cNvContentPartPr/>
                <p14:nvPr/>
              </p14:nvContentPartPr>
              <p14:xfrm>
                <a:off x="4846755" y="381114"/>
                <a:ext cx="1848960" cy="178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DAA5250-FDD3-9795-62A5-AD336E96A49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38115" y="372474"/>
                  <a:ext cx="18666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26890F5-9966-7ADF-02A5-415FD3B940FB}"/>
                    </a:ext>
                  </a:extLst>
                </p14:cNvPr>
                <p14:cNvContentPartPr/>
                <p14:nvPr/>
              </p14:nvContentPartPr>
              <p14:xfrm>
                <a:off x="6964995" y="358074"/>
                <a:ext cx="358560" cy="187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26890F5-9966-7ADF-02A5-415FD3B940F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955995" y="349434"/>
                  <a:ext cx="376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0A688F2-450D-7206-1DDA-7FE06FF8358C}"/>
                    </a:ext>
                  </a:extLst>
                </p14:cNvPr>
                <p14:cNvContentPartPr/>
                <p14:nvPr/>
              </p14:nvContentPartPr>
              <p14:xfrm>
                <a:off x="7106475" y="289674"/>
                <a:ext cx="37800" cy="12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0A688F2-450D-7206-1DDA-7FE06FF8358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097475" y="280674"/>
                  <a:ext cx="55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0C67E49-D4ED-2649-5C38-8664568405E3}"/>
                    </a:ext>
                  </a:extLst>
                </p14:cNvPr>
                <p14:cNvContentPartPr/>
                <p14:nvPr/>
              </p14:nvContentPartPr>
              <p14:xfrm>
                <a:off x="7531995" y="194274"/>
                <a:ext cx="793080" cy="365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0C67E49-D4ED-2649-5C38-8664568405E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22995" y="185274"/>
                  <a:ext cx="81072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A1AFB36-9ACD-E96D-FA03-9D252918C548}"/>
                    </a:ext>
                  </a:extLst>
                </p14:cNvPr>
                <p14:cNvContentPartPr/>
                <p14:nvPr/>
              </p14:nvContentPartPr>
              <p14:xfrm>
                <a:off x="8147955" y="385434"/>
                <a:ext cx="208080" cy="28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A1AFB36-9ACD-E96D-FA03-9D252918C54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139315" y="376794"/>
                  <a:ext cx="225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2002308-73FE-F271-1A1B-421E41646712}"/>
                    </a:ext>
                  </a:extLst>
                </p14:cNvPr>
                <p14:cNvContentPartPr/>
                <p14:nvPr/>
              </p14:nvContentPartPr>
              <p14:xfrm>
                <a:off x="7538115" y="369234"/>
                <a:ext cx="298800" cy="29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2002308-73FE-F271-1A1B-421E4164671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29115" y="360234"/>
                  <a:ext cx="316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C87C243-4973-96E2-C996-011004CAEC62}"/>
                    </a:ext>
                  </a:extLst>
                </p14:cNvPr>
                <p14:cNvContentPartPr/>
                <p14:nvPr/>
              </p14:nvContentPartPr>
              <p14:xfrm>
                <a:off x="8611995" y="175194"/>
                <a:ext cx="636480" cy="397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C87C243-4973-96E2-C996-011004CAEC6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603355" y="166194"/>
                  <a:ext cx="65412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506CD46-98E0-C36B-4969-D88C881F5DAB}"/>
                    </a:ext>
                  </a:extLst>
                </p14:cNvPr>
                <p14:cNvContentPartPr/>
                <p14:nvPr/>
              </p14:nvContentPartPr>
              <p14:xfrm>
                <a:off x="8690835" y="386514"/>
                <a:ext cx="353520" cy="37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506CD46-98E0-C36B-4969-D88C881F5DA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681835" y="377514"/>
                  <a:ext cx="37116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5569C84-FAD2-D2ED-3C30-D7E9BB2E4547}"/>
              </a:ext>
            </a:extLst>
          </p:cNvPr>
          <p:cNvGrpSpPr/>
          <p:nvPr/>
        </p:nvGrpSpPr>
        <p:grpSpPr>
          <a:xfrm>
            <a:off x="807915" y="908874"/>
            <a:ext cx="1745280" cy="404280"/>
            <a:chOff x="807915" y="908874"/>
            <a:chExt cx="1745280" cy="40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DE43391-6725-1B64-4416-4B8B480E814F}"/>
                    </a:ext>
                  </a:extLst>
                </p14:cNvPr>
                <p14:cNvContentPartPr/>
                <p14:nvPr/>
              </p14:nvContentPartPr>
              <p14:xfrm>
                <a:off x="807915" y="908874"/>
                <a:ext cx="1745280" cy="404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DE43391-6725-1B64-4416-4B8B480E814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99275" y="899874"/>
                  <a:ext cx="176292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192EC71-DB6B-4D79-B829-914F602ACB39}"/>
                    </a:ext>
                  </a:extLst>
                </p14:cNvPr>
                <p14:cNvContentPartPr/>
                <p14:nvPr/>
              </p14:nvContentPartPr>
              <p14:xfrm>
                <a:off x="2335395" y="1043514"/>
                <a:ext cx="15480" cy="1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192EC71-DB6B-4D79-B829-914F602ACB3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26755" y="1034874"/>
                  <a:ext cx="331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0C16300-AFF2-B250-A52A-A8EB734DF27F}"/>
                    </a:ext>
                  </a:extLst>
                </p14:cNvPr>
                <p14:cNvContentPartPr/>
                <p14:nvPr/>
              </p14:nvContentPartPr>
              <p14:xfrm>
                <a:off x="1937235" y="1006074"/>
                <a:ext cx="413640" cy="24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0C16300-AFF2-B250-A52A-A8EB734DF27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28595" y="997434"/>
                  <a:ext cx="431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E9D0255-4C63-4F42-E613-F591C574E260}"/>
                    </a:ext>
                  </a:extLst>
                </p14:cNvPr>
                <p14:cNvContentPartPr/>
                <p14:nvPr/>
              </p14:nvContentPartPr>
              <p14:xfrm>
                <a:off x="947955" y="1042434"/>
                <a:ext cx="488160" cy="36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E9D0255-4C63-4F42-E613-F591C574E26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39315" y="1033794"/>
                  <a:ext cx="50580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DF75517-88C3-A30D-A9B6-50191A0EA68F}"/>
              </a:ext>
            </a:extLst>
          </p:cNvPr>
          <p:cNvGrpSpPr/>
          <p:nvPr/>
        </p:nvGrpSpPr>
        <p:grpSpPr>
          <a:xfrm>
            <a:off x="3026235" y="852354"/>
            <a:ext cx="3432240" cy="603720"/>
            <a:chOff x="3026235" y="852354"/>
            <a:chExt cx="3432240" cy="60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CA60CE2-DF2A-3CEE-9272-5C794A33D32C}"/>
                    </a:ext>
                  </a:extLst>
                </p14:cNvPr>
                <p14:cNvContentPartPr/>
                <p14:nvPr/>
              </p14:nvContentPartPr>
              <p14:xfrm>
                <a:off x="3026235" y="852354"/>
                <a:ext cx="1436760" cy="603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CA60CE2-DF2A-3CEE-9272-5C794A33D32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17595" y="843714"/>
                  <a:ext cx="1454400" cy="62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A548096-2CF8-CAF1-2FDB-47844C713DC9}"/>
                    </a:ext>
                  </a:extLst>
                </p14:cNvPr>
                <p14:cNvContentPartPr/>
                <p14:nvPr/>
              </p14:nvContentPartPr>
              <p14:xfrm>
                <a:off x="4863315" y="997074"/>
                <a:ext cx="209160" cy="213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A548096-2CF8-CAF1-2FDB-47844C713DC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54315" y="988074"/>
                  <a:ext cx="2268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AAFBE8C-B86C-94FC-FD26-31E785685A46}"/>
                    </a:ext>
                  </a:extLst>
                </p14:cNvPr>
                <p14:cNvContentPartPr/>
                <p14:nvPr/>
              </p14:nvContentPartPr>
              <p14:xfrm>
                <a:off x="5056635" y="1008954"/>
                <a:ext cx="516600" cy="166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AAFBE8C-B86C-94FC-FD26-31E785685A4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47995" y="999954"/>
                  <a:ext cx="5342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27CB6EC-085C-BF1F-7940-07CAA3A258E1}"/>
                    </a:ext>
                  </a:extLst>
                </p14:cNvPr>
                <p14:cNvContentPartPr/>
                <p14:nvPr/>
              </p14:nvContentPartPr>
              <p14:xfrm>
                <a:off x="5215755" y="856674"/>
                <a:ext cx="15480" cy="2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27CB6EC-085C-BF1F-7940-07CAA3A258E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07115" y="848034"/>
                  <a:ext cx="33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6AB5F93-F40C-9FA7-F666-587091258105}"/>
                    </a:ext>
                  </a:extLst>
                </p14:cNvPr>
                <p14:cNvContentPartPr/>
                <p14:nvPr/>
              </p14:nvContentPartPr>
              <p14:xfrm>
                <a:off x="5917035" y="1027314"/>
                <a:ext cx="541440" cy="160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6AB5F93-F40C-9FA7-F666-58709125810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08395" y="1018674"/>
                  <a:ext cx="55908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6E05496-DFD2-6ACF-1307-60D1669C109D}"/>
              </a:ext>
            </a:extLst>
          </p:cNvPr>
          <p:cNvGrpSpPr/>
          <p:nvPr/>
        </p:nvGrpSpPr>
        <p:grpSpPr>
          <a:xfrm>
            <a:off x="6662955" y="795474"/>
            <a:ext cx="2396520" cy="388440"/>
            <a:chOff x="6662955" y="795474"/>
            <a:chExt cx="239652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E5DD036-4FF8-1376-582F-73C9803E5D1B}"/>
                    </a:ext>
                  </a:extLst>
                </p14:cNvPr>
                <p14:cNvContentPartPr/>
                <p14:nvPr/>
              </p14:nvContentPartPr>
              <p14:xfrm>
                <a:off x="6662955" y="795474"/>
                <a:ext cx="2396520" cy="388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E5DD036-4FF8-1376-582F-73C9803E5D1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654315" y="786474"/>
                  <a:ext cx="241416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BA99799-1E27-7D36-93D9-3663497781F0}"/>
                    </a:ext>
                  </a:extLst>
                </p14:cNvPr>
                <p14:cNvContentPartPr/>
                <p14:nvPr/>
              </p14:nvContentPartPr>
              <p14:xfrm>
                <a:off x="8727195" y="942714"/>
                <a:ext cx="143280" cy="9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BA99799-1E27-7D36-93D9-3663497781F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718195" y="934074"/>
                  <a:ext cx="160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217AE61-4BA2-58FC-43EF-A349D7584A18}"/>
                    </a:ext>
                  </a:extLst>
                </p14:cNvPr>
                <p14:cNvContentPartPr/>
                <p14:nvPr/>
              </p14:nvContentPartPr>
              <p14:xfrm>
                <a:off x="8503275" y="945234"/>
                <a:ext cx="11160" cy="7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217AE61-4BA2-58FC-43EF-A349D7584A1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494275" y="936234"/>
                  <a:ext cx="28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4DFD34B-A368-BCBB-FC3D-660A027999A1}"/>
                    </a:ext>
                  </a:extLst>
                </p14:cNvPr>
                <p14:cNvContentPartPr/>
                <p14:nvPr/>
              </p14:nvContentPartPr>
              <p14:xfrm>
                <a:off x="7098555" y="875034"/>
                <a:ext cx="400680" cy="7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4DFD34B-A368-BCBB-FC3D-660A027999A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089915" y="866394"/>
                  <a:ext cx="4183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9442378-C21B-2612-C007-5036E3C0C3CF}"/>
                    </a:ext>
                  </a:extLst>
                </p14:cNvPr>
                <p14:cNvContentPartPr/>
                <p14:nvPr/>
              </p14:nvContentPartPr>
              <p14:xfrm>
                <a:off x="6812355" y="936234"/>
                <a:ext cx="7560" cy="4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9442378-C21B-2612-C007-5036E3C0C3C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803715" y="927234"/>
                  <a:ext cx="2520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ABBA198-8B20-4329-AD70-B8A387BB75AA}"/>
              </a:ext>
            </a:extLst>
          </p:cNvPr>
          <p:cNvGrpSpPr/>
          <p:nvPr/>
        </p:nvGrpSpPr>
        <p:grpSpPr>
          <a:xfrm>
            <a:off x="896475" y="1454634"/>
            <a:ext cx="2201760" cy="461160"/>
            <a:chOff x="896475" y="1454634"/>
            <a:chExt cx="2201760" cy="46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78B319A-2BB4-B2CB-1BF9-386CA42F3D40}"/>
                    </a:ext>
                  </a:extLst>
                </p14:cNvPr>
                <p14:cNvContentPartPr/>
                <p14:nvPr/>
              </p14:nvContentPartPr>
              <p14:xfrm>
                <a:off x="896475" y="1506114"/>
                <a:ext cx="923040" cy="408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78B319A-2BB4-B2CB-1BF9-386CA42F3D4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87835" y="1497474"/>
                  <a:ext cx="94068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D30DCB3-4AA9-92F8-A4B6-76FA5351086B}"/>
                    </a:ext>
                  </a:extLst>
                </p14:cNvPr>
                <p14:cNvContentPartPr/>
                <p14:nvPr/>
              </p14:nvContentPartPr>
              <p14:xfrm>
                <a:off x="1511355" y="1691514"/>
                <a:ext cx="223200" cy="3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D30DCB3-4AA9-92F8-A4B6-76FA5351086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502355" y="1682514"/>
                  <a:ext cx="2408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D66C880-7BE5-5826-AE78-BF463861A1F4}"/>
                    </a:ext>
                  </a:extLst>
                </p14:cNvPr>
                <p14:cNvContentPartPr/>
                <p14:nvPr/>
              </p14:nvContentPartPr>
              <p14:xfrm>
                <a:off x="1161435" y="1626354"/>
                <a:ext cx="343080" cy="58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D66C880-7BE5-5826-AE78-BF463861A1F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52435" y="1617714"/>
                  <a:ext cx="360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3596C2D-20C9-B392-AD7A-20B8780233E9}"/>
                    </a:ext>
                  </a:extLst>
                </p14:cNvPr>
                <p14:cNvContentPartPr/>
                <p14:nvPr/>
              </p14:nvContentPartPr>
              <p14:xfrm>
                <a:off x="2244675" y="1563354"/>
                <a:ext cx="67320" cy="141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3596C2D-20C9-B392-AD7A-20B8780233E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235675" y="1554714"/>
                  <a:ext cx="849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9F701FA-5B4E-2F13-9F0E-C1683F0B1D31}"/>
                    </a:ext>
                  </a:extLst>
                </p14:cNvPr>
                <p14:cNvContentPartPr/>
                <p14:nvPr/>
              </p14:nvContentPartPr>
              <p14:xfrm>
                <a:off x="2388675" y="1559034"/>
                <a:ext cx="39600" cy="151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9F701FA-5B4E-2F13-9F0E-C1683F0B1D3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379675" y="1550394"/>
                  <a:ext cx="572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C820E9F-68BB-62EF-49F7-D7A60C6A6912}"/>
                    </a:ext>
                  </a:extLst>
                </p14:cNvPr>
                <p14:cNvContentPartPr/>
                <p14:nvPr/>
              </p14:nvContentPartPr>
              <p14:xfrm>
                <a:off x="2621955" y="1659474"/>
                <a:ext cx="249120" cy="256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C820E9F-68BB-62EF-49F7-D7A60C6A691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612955" y="1650834"/>
                  <a:ext cx="2667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C0A1507-32F2-293F-F64E-31D1D89952E0}"/>
                    </a:ext>
                  </a:extLst>
                </p14:cNvPr>
                <p14:cNvContentPartPr/>
                <p14:nvPr/>
              </p14:nvContentPartPr>
              <p14:xfrm>
                <a:off x="2941635" y="1476594"/>
                <a:ext cx="68760" cy="152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C0A1507-32F2-293F-F64E-31D1D89952E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932635" y="1467594"/>
                  <a:ext cx="864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81845DD-FA68-8036-3537-B29845480CF4}"/>
                    </a:ext>
                  </a:extLst>
                </p14:cNvPr>
                <p14:cNvContentPartPr/>
                <p14:nvPr/>
              </p14:nvContentPartPr>
              <p14:xfrm>
                <a:off x="3092835" y="1454634"/>
                <a:ext cx="5400" cy="154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81845DD-FA68-8036-3537-B29845480CF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084195" y="1445634"/>
                  <a:ext cx="2304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84E67B-DD4E-964E-BAC8-F369B4235D71}"/>
              </a:ext>
            </a:extLst>
          </p:cNvPr>
          <p:cNvGrpSpPr/>
          <p:nvPr/>
        </p:nvGrpSpPr>
        <p:grpSpPr>
          <a:xfrm>
            <a:off x="3824355" y="1327554"/>
            <a:ext cx="4265640" cy="569880"/>
            <a:chOff x="3824355" y="1327554"/>
            <a:chExt cx="4265640" cy="56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3D22299-678A-BC3E-6928-EC8FAA55BDD1}"/>
                    </a:ext>
                  </a:extLst>
                </p14:cNvPr>
                <p14:cNvContentPartPr/>
                <p14:nvPr/>
              </p14:nvContentPartPr>
              <p14:xfrm>
                <a:off x="3824355" y="1459314"/>
                <a:ext cx="1144800" cy="438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3D22299-678A-BC3E-6928-EC8FAA55BDD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815355" y="1450314"/>
                  <a:ext cx="116244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6D1F8F0-423F-1969-1701-3B1058083918}"/>
                    </a:ext>
                  </a:extLst>
                </p14:cNvPr>
                <p14:cNvContentPartPr/>
                <p14:nvPr/>
              </p14:nvContentPartPr>
              <p14:xfrm>
                <a:off x="5272635" y="1395234"/>
                <a:ext cx="99360" cy="122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6D1F8F0-423F-1969-1701-3B105808391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263635" y="1386594"/>
                  <a:ext cx="117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D0F15CA-5F11-77C1-2252-7778D3EC948B}"/>
                    </a:ext>
                  </a:extLst>
                </p14:cNvPr>
                <p14:cNvContentPartPr/>
                <p14:nvPr/>
              </p14:nvContentPartPr>
              <p14:xfrm>
                <a:off x="5412315" y="1327554"/>
                <a:ext cx="20520" cy="123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D0F15CA-5F11-77C1-2252-7778D3EC948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403315" y="1318554"/>
                  <a:ext cx="381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D7BE1D4-07CA-1AD3-5948-6CB40C4388D3}"/>
                    </a:ext>
                  </a:extLst>
                </p14:cNvPr>
                <p14:cNvContentPartPr/>
                <p14:nvPr/>
              </p14:nvContentPartPr>
              <p14:xfrm>
                <a:off x="5414115" y="1406754"/>
                <a:ext cx="556200" cy="362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D7BE1D4-07CA-1AD3-5948-6CB40C4388D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405115" y="1398114"/>
                  <a:ext cx="57384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6353AD1-21B6-DB0F-4918-D5B421DFF9AA}"/>
                    </a:ext>
                  </a:extLst>
                </p14:cNvPr>
                <p14:cNvContentPartPr/>
                <p14:nvPr/>
              </p14:nvContentPartPr>
              <p14:xfrm>
                <a:off x="5499075" y="1490994"/>
                <a:ext cx="344160" cy="79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6353AD1-21B6-DB0F-4918-D5B421DFF9A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490435" y="1481994"/>
                  <a:ext cx="3618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25BED43-6E3D-A2C1-A5AA-C08F7A9BA739}"/>
                    </a:ext>
                  </a:extLst>
                </p14:cNvPr>
                <p14:cNvContentPartPr/>
                <p14:nvPr/>
              </p14:nvContentPartPr>
              <p14:xfrm>
                <a:off x="6224835" y="1389114"/>
                <a:ext cx="1865160" cy="501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25BED43-6E3D-A2C1-A5AA-C08F7A9BA73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215835" y="1380474"/>
                  <a:ext cx="1882800" cy="51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6865658-7546-C063-D03F-ED5ACCF883DE}"/>
              </a:ext>
            </a:extLst>
          </p:cNvPr>
          <p:cNvGrpSpPr/>
          <p:nvPr/>
        </p:nvGrpSpPr>
        <p:grpSpPr>
          <a:xfrm>
            <a:off x="8284395" y="1205514"/>
            <a:ext cx="2061000" cy="514440"/>
            <a:chOff x="8284395" y="1205514"/>
            <a:chExt cx="206100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D4BD3CF-C081-1CC3-E0B9-354CCADB75B2}"/>
                    </a:ext>
                  </a:extLst>
                </p14:cNvPr>
                <p14:cNvContentPartPr/>
                <p14:nvPr/>
              </p14:nvContentPartPr>
              <p14:xfrm>
                <a:off x="8284395" y="1289034"/>
                <a:ext cx="1773360" cy="423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D4BD3CF-C081-1CC3-E0B9-354CCADB75B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275395" y="1280034"/>
                  <a:ext cx="179100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12AB490-EB33-E499-02D9-1E889537FC0B}"/>
                    </a:ext>
                  </a:extLst>
                </p14:cNvPr>
                <p14:cNvContentPartPr/>
                <p14:nvPr/>
              </p14:nvContentPartPr>
              <p14:xfrm>
                <a:off x="10060635" y="1257354"/>
                <a:ext cx="41400" cy="157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12AB490-EB33-E499-02D9-1E889537FC0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051995" y="1248354"/>
                  <a:ext cx="59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8540A45-BA75-C06C-B8AE-70505DDAD58B}"/>
                    </a:ext>
                  </a:extLst>
                </p14:cNvPr>
                <p14:cNvContentPartPr/>
                <p14:nvPr/>
              </p14:nvContentPartPr>
              <p14:xfrm>
                <a:off x="10240995" y="1205514"/>
                <a:ext cx="40320" cy="240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8540A45-BA75-C06C-B8AE-70505DDAD58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231995" y="1196514"/>
                  <a:ext cx="579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EE1BF20-1A98-FC3C-A5A2-68D3BBED7B68}"/>
                    </a:ext>
                  </a:extLst>
                </p14:cNvPr>
                <p14:cNvContentPartPr/>
                <p14:nvPr/>
              </p14:nvContentPartPr>
              <p14:xfrm>
                <a:off x="10306875" y="1705914"/>
                <a:ext cx="38520" cy="14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EE1BF20-1A98-FC3C-A5A2-68D3BBED7B6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297875" y="1696914"/>
                  <a:ext cx="5616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A1C9AE4-9F21-0135-CDF3-51F4DABBCAF5}"/>
              </a:ext>
            </a:extLst>
          </p:cNvPr>
          <p:cNvGrpSpPr/>
          <p:nvPr/>
        </p:nvGrpSpPr>
        <p:grpSpPr>
          <a:xfrm>
            <a:off x="2945955" y="2119554"/>
            <a:ext cx="4606920" cy="428760"/>
            <a:chOff x="2945955" y="2119554"/>
            <a:chExt cx="4606920" cy="42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1E675E0-FF35-3FD2-7050-5A0D575531E7}"/>
                    </a:ext>
                  </a:extLst>
                </p14:cNvPr>
                <p14:cNvContentPartPr/>
                <p14:nvPr/>
              </p14:nvContentPartPr>
              <p14:xfrm>
                <a:off x="2945955" y="2181114"/>
                <a:ext cx="208440" cy="367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1E675E0-FF35-3FD2-7050-5A0D575531E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936955" y="2172474"/>
                  <a:ext cx="22608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BACD5B3-3365-179C-1610-FB6FFC4060BD}"/>
                    </a:ext>
                  </a:extLst>
                </p14:cNvPr>
                <p14:cNvContentPartPr/>
                <p14:nvPr/>
              </p14:nvContentPartPr>
              <p14:xfrm>
                <a:off x="3019035" y="2384874"/>
                <a:ext cx="103320" cy="5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BACD5B3-3365-179C-1610-FB6FFC4060B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010035" y="2376234"/>
                  <a:ext cx="120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B4529D0-CE19-27D4-DD4F-3BB7C6F19037}"/>
                    </a:ext>
                  </a:extLst>
                </p14:cNvPr>
                <p14:cNvContentPartPr/>
                <p14:nvPr/>
              </p14:nvContentPartPr>
              <p14:xfrm>
                <a:off x="3341595" y="2292714"/>
                <a:ext cx="12600" cy="204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B4529D0-CE19-27D4-DD4F-3BB7C6F1903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332595" y="2284074"/>
                  <a:ext cx="302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D474D15-5AF9-A7F2-8948-F315602D0472}"/>
                    </a:ext>
                  </a:extLst>
                </p14:cNvPr>
                <p14:cNvContentPartPr/>
                <p14:nvPr/>
              </p14:nvContentPartPr>
              <p14:xfrm>
                <a:off x="3284715" y="2381994"/>
                <a:ext cx="142200" cy="15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D474D15-5AF9-A7F2-8948-F315602D047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276075" y="2372994"/>
                  <a:ext cx="1598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D427809-880A-36E0-A50A-CE2999B3FC5E}"/>
                    </a:ext>
                  </a:extLst>
                </p14:cNvPr>
                <p14:cNvContentPartPr/>
                <p14:nvPr/>
              </p14:nvContentPartPr>
              <p14:xfrm>
                <a:off x="3571635" y="2355354"/>
                <a:ext cx="192960" cy="145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D427809-880A-36E0-A50A-CE2999B3FC5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562635" y="2346354"/>
                  <a:ext cx="210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35AAC3E-85A0-7EBD-147B-3C3C11FE4E71}"/>
                    </a:ext>
                  </a:extLst>
                </p14:cNvPr>
                <p14:cNvContentPartPr/>
                <p14:nvPr/>
              </p14:nvContentPartPr>
              <p14:xfrm>
                <a:off x="4024875" y="2351754"/>
                <a:ext cx="536760" cy="60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35AAC3E-85A0-7EBD-147B-3C3C11FE4E7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016235" y="2343114"/>
                  <a:ext cx="554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D70232B-E518-DA63-24FE-AE37A0CE4B9D}"/>
                    </a:ext>
                  </a:extLst>
                </p14:cNvPr>
                <p14:cNvContentPartPr/>
                <p14:nvPr/>
              </p14:nvContentPartPr>
              <p14:xfrm>
                <a:off x="4839195" y="2216394"/>
                <a:ext cx="334440" cy="287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D70232B-E518-DA63-24FE-AE37A0CE4B9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830195" y="2207754"/>
                  <a:ext cx="3520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7A1AF75-F76B-DA02-4707-CE11B50B5325}"/>
                    </a:ext>
                  </a:extLst>
                </p14:cNvPr>
                <p14:cNvContentPartPr/>
                <p14:nvPr/>
              </p14:nvContentPartPr>
              <p14:xfrm>
                <a:off x="5577555" y="2289834"/>
                <a:ext cx="595080" cy="117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7A1AF75-F76B-DA02-4707-CE11B50B532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568915" y="2280834"/>
                  <a:ext cx="612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2F5EEB7-0218-73AC-35A9-6E3246434FD8}"/>
                    </a:ext>
                  </a:extLst>
                </p14:cNvPr>
                <p14:cNvContentPartPr/>
                <p14:nvPr/>
              </p14:nvContentPartPr>
              <p14:xfrm>
                <a:off x="6634155" y="2170314"/>
                <a:ext cx="71280" cy="299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2F5EEB7-0218-73AC-35A9-6E3246434FD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625155" y="2161314"/>
                  <a:ext cx="889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6764C15-5D3C-B159-F467-E548E5525EE9}"/>
                    </a:ext>
                  </a:extLst>
                </p14:cNvPr>
                <p14:cNvContentPartPr/>
                <p14:nvPr/>
              </p14:nvContentPartPr>
              <p14:xfrm>
                <a:off x="6620115" y="2185794"/>
                <a:ext cx="273240" cy="333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6764C15-5D3C-B159-F467-E548E5525EE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611115" y="2177154"/>
                  <a:ext cx="2908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7ED056A-5B61-AE8B-2E9F-64D1177896E9}"/>
                    </a:ext>
                  </a:extLst>
                </p14:cNvPr>
                <p14:cNvContentPartPr/>
                <p14:nvPr/>
              </p14:nvContentPartPr>
              <p14:xfrm>
                <a:off x="7155075" y="2221794"/>
                <a:ext cx="21240" cy="195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7ED056A-5B61-AE8B-2E9F-64D1177896E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146435" y="2213154"/>
                  <a:ext cx="388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FA7251C-AB67-8B43-9122-DC97FC4EA58C}"/>
                    </a:ext>
                  </a:extLst>
                </p14:cNvPr>
                <p14:cNvContentPartPr/>
                <p14:nvPr/>
              </p14:nvContentPartPr>
              <p14:xfrm>
                <a:off x="7070475" y="2347074"/>
                <a:ext cx="206280" cy="9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FA7251C-AB67-8B43-9122-DC97FC4EA58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061475" y="2338074"/>
                  <a:ext cx="223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722A3D6-2DF9-626B-462C-B8747D28A543}"/>
                    </a:ext>
                  </a:extLst>
                </p14:cNvPr>
                <p14:cNvContentPartPr/>
                <p14:nvPr/>
              </p14:nvContentPartPr>
              <p14:xfrm>
                <a:off x="7435155" y="2119554"/>
                <a:ext cx="117720" cy="363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722A3D6-2DF9-626B-462C-B8747D28A54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426155" y="2110914"/>
                  <a:ext cx="135360" cy="38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124B26B-C3F6-651F-D10D-5BE27EEDC902}"/>
                  </a:ext>
                </a:extLst>
              </p14:cNvPr>
              <p14:cNvContentPartPr/>
              <p14:nvPr/>
            </p14:nvContentPartPr>
            <p14:xfrm>
              <a:off x="1011315" y="3494754"/>
              <a:ext cx="11160" cy="324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124B26B-C3F6-651F-D10D-5BE27EEDC90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002675" y="3485754"/>
                <a:ext cx="2880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A3E6DE95-3F50-B555-6346-184B3ABA718C}"/>
              </a:ext>
            </a:extLst>
          </p:cNvPr>
          <p:cNvGrpSpPr/>
          <p:nvPr/>
        </p:nvGrpSpPr>
        <p:grpSpPr>
          <a:xfrm>
            <a:off x="1017075" y="3113874"/>
            <a:ext cx="2391120" cy="434160"/>
            <a:chOff x="1017075" y="3113874"/>
            <a:chExt cx="239112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65C812A-1C35-FD62-9710-152AC6A9EFEF}"/>
                    </a:ext>
                  </a:extLst>
                </p14:cNvPr>
                <p14:cNvContentPartPr/>
                <p14:nvPr/>
              </p14:nvContentPartPr>
              <p14:xfrm>
                <a:off x="1017075" y="3220434"/>
                <a:ext cx="1299240" cy="327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65C812A-1C35-FD62-9710-152AC6A9EFE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08435" y="3211794"/>
                  <a:ext cx="13168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DDCD1A5-0D95-8F28-F9FC-C9BC0CD05F56}"/>
                    </a:ext>
                  </a:extLst>
                </p14:cNvPr>
                <p14:cNvContentPartPr/>
                <p14:nvPr/>
              </p14:nvContentPartPr>
              <p14:xfrm>
                <a:off x="2534475" y="3113874"/>
                <a:ext cx="873720" cy="393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DDCD1A5-0D95-8F28-F9FC-C9BC0CD05F5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525835" y="3105234"/>
                  <a:ext cx="891360" cy="41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902FF4A-563D-3998-80D5-362610279219}"/>
              </a:ext>
            </a:extLst>
          </p:cNvPr>
          <p:cNvGrpSpPr/>
          <p:nvPr/>
        </p:nvGrpSpPr>
        <p:grpSpPr>
          <a:xfrm>
            <a:off x="3627435" y="3008754"/>
            <a:ext cx="1763280" cy="484200"/>
            <a:chOff x="3627435" y="3008754"/>
            <a:chExt cx="176328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CBDB64A-3906-635C-BFF2-AA84F6932DF4}"/>
                    </a:ext>
                  </a:extLst>
                </p14:cNvPr>
                <p14:cNvContentPartPr/>
                <p14:nvPr/>
              </p14:nvContentPartPr>
              <p14:xfrm>
                <a:off x="3627435" y="3008754"/>
                <a:ext cx="1763280" cy="484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CBDB64A-3906-635C-BFF2-AA84F6932DF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618795" y="3000114"/>
                  <a:ext cx="178092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56E6A84-9CA6-BE9C-4497-27B91325CB3E}"/>
                    </a:ext>
                  </a:extLst>
                </p14:cNvPr>
                <p14:cNvContentPartPr/>
                <p14:nvPr/>
              </p14:nvContentPartPr>
              <p14:xfrm>
                <a:off x="5175075" y="3218634"/>
                <a:ext cx="18360" cy="8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56E6A84-9CA6-BE9C-4497-27B91325CB3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166075" y="3209634"/>
                  <a:ext cx="36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07DB773-75F9-FB65-0E9B-8C47AC8C181E}"/>
                    </a:ext>
                  </a:extLst>
                </p14:cNvPr>
                <p14:cNvContentPartPr/>
                <p14:nvPr/>
              </p14:nvContentPartPr>
              <p14:xfrm>
                <a:off x="4712475" y="3164274"/>
                <a:ext cx="476280" cy="51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07DB773-75F9-FB65-0E9B-8C47AC8C181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703835" y="3155634"/>
                  <a:ext cx="493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1EA3EAC-F8A6-E17E-DBAB-D7C50D7B2394}"/>
                    </a:ext>
                  </a:extLst>
                </p14:cNvPr>
                <p14:cNvContentPartPr/>
                <p14:nvPr/>
              </p14:nvContentPartPr>
              <p14:xfrm>
                <a:off x="3690075" y="3130794"/>
                <a:ext cx="427680" cy="97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1EA3EAC-F8A6-E17E-DBAB-D7C50D7B239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681435" y="3121794"/>
                  <a:ext cx="44532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1018A46-6720-1991-A1E0-3743C38AEB79}"/>
              </a:ext>
            </a:extLst>
          </p:cNvPr>
          <p:cNvGrpSpPr/>
          <p:nvPr/>
        </p:nvGrpSpPr>
        <p:grpSpPr>
          <a:xfrm>
            <a:off x="5736315" y="2910834"/>
            <a:ext cx="2269080" cy="666000"/>
            <a:chOff x="5736315" y="2910834"/>
            <a:chExt cx="2269080" cy="66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BB50F37-BB07-9F4B-5DDB-5DF4537152D3}"/>
                    </a:ext>
                  </a:extLst>
                </p14:cNvPr>
                <p14:cNvContentPartPr/>
                <p14:nvPr/>
              </p14:nvContentPartPr>
              <p14:xfrm>
                <a:off x="5736315" y="2910834"/>
                <a:ext cx="2269080" cy="6660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BB50F37-BB07-9F4B-5DDB-5DF4537152D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727675" y="2902194"/>
                  <a:ext cx="2286720" cy="68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C6EBA4F-B788-B02F-C857-71100158C43A}"/>
                    </a:ext>
                  </a:extLst>
                </p14:cNvPr>
                <p14:cNvContentPartPr/>
                <p14:nvPr/>
              </p14:nvContentPartPr>
              <p14:xfrm>
                <a:off x="7670235" y="3143034"/>
                <a:ext cx="241200" cy="37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C6EBA4F-B788-B02F-C857-71100158C43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661235" y="3134394"/>
                  <a:ext cx="2588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97E65A3-24BC-0EEB-4676-DF4CFC379C0B}"/>
                    </a:ext>
                  </a:extLst>
                </p14:cNvPr>
                <p14:cNvContentPartPr/>
                <p14:nvPr/>
              </p14:nvContentPartPr>
              <p14:xfrm>
                <a:off x="7194315" y="3051234"/>
                <a:ext cx="371520" cy="108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97E65A3-24BC-0EEB-4676-DF4CFC379C0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185315" y="3042234"/>
                  <a:ext cx="38916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55A36CD-9809-4FC3-941D-FF00B5FB0E83}"/>
              </a:ext>
            </a:extLst>
          </p:cNvPr>
          <p:cNvGrpSpPr/>
          <p:nvPr/>
        </p:nvGrpSpPr>
        <p:grpSpPr>
          <a:xfrm>
            <a:off x="1329915" y="3745314"/>
            <a:ext cx="1924200" cy="585720"/>
            <a:chOff x="1329915" y="3745314"/>
            <a:chExt cx="1924200" cy="58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85100C1-C163-BCB9-6905-270065B3EC18}"/>
                    </a:ext>
                  </a:extLst>
                </p14:cNvPr>
                <p14:cNvContentPartPr/>
                <p14:nvPr/>
              </p14:nvContentPartPr>
              <p14:xfrm>
                <a:off x="1416315" y="3778074"/>
                <a:ext cx="760680" cy="395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85100C1-C163-BCB9-6905-270065B3EC1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407315" y="3769074"/>
                  <a:ext cx="77832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40C17BE-73A3-DF35-3AE5-2AE99EA06397}"/>
                    </a:ext>
                  </a:extLst>
                </p14:cNvPr>
                <p14:cNvContentPartPr/>
                <p14:nvPr/>
              </p14:nvContentPartPr>
              <p14:xfrm>
                <a:off x="2276715" y="4120794"/>
                <a:ext cx="43920" cy="38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40C17BE-73A3-DF35-3AE5-2AE99EA0639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267715" y="4112154"/>
                  <a:ext cx="615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B4A0E0D-0ABD-0F04-095B-9F7BE983221C}"/>
                    </a:ext>
                  </a:extLst>
                </p14:cNvPr>
                <p14:cNvContentPartPr/>
                <p14:nvPr/>
              </p14:nvContentPartPr>
              <p14:xfrm>
                <a:off x="1427115" y="3857994"/>
                <a:ext cx="363600" cy="84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B4A0E0D-0ABD-0F04-095B-9F7BE983221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418115" y="3848994"/>
                  <a:ext cx="3812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38DF17E-90C2-3AF6-CC7B-956FC84771B3}"/>
                    </a:ext>
                  </a:extLst>
                </p14:cNvPr>
                <p14:cNvContentPartPr/>
                <p14:nvPr/>
              </p14:nvContentPartPr>
              <p14:xfrm>
                <a:off x="2543115" y="3745314"/>
                <a:ext cx="591840" cy="512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38DF17E-90C2-3AF6-CC7B-956FC84771B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534115" y="3736674"/>
                  <a:ext cx="60948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CCEAE48-AF71-F363-813E-629419629282}"/>
                    </a:ext>
                  </a:extLst>
                </p14:cNvPr>
                <p14:cNvContentPartPr/>
                <p14:nvPr/>
              </p14:nvContentPartPr>
              <p14:xfrm>
                <a:off x="3180675" y="4108914"/>
                <a:ext cx="73440" cy="576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CCEAE48-AF71-F363-813E-62941962928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171675" y="4099914"/>
                  <a:ext cx="910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1FD87E3-C156-57FB-7BCA-E292454F77CD}"/>
                    </a:ext>
                  </a:extLst>
                </p14:cNvPr>
                <p14:cNvContentPartPr/>
                <p14:nvPr/>
              </p14:nvContentPartPr>
              <p14:xfrm>
                <a:off x="1329915" y="4278474"/>
                <a:ext cx="1852920" cy="52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1FD87E3-C156-57FB-7BCA-E292454F77C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321275" y="4269834"/>
                  <a:ext cx="187056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DF86DC3-A7A7-D570-4C51-F617CA79DD06}"/>
              </a:ext>
            </a:extLst>
          </p:cNvPr>
          <p:cNvGrpSpPr/>
          <p:nvPr/>
        </p:nvGrpSpPr>
        <p:grpSpPr>
          <a:xfrm>
            <a:off x="2020035" y="4441914"/>
            <a:ext cx="525240" cy="223920"/>
            <a:chOff x="2020035" y="4441914"/>
            <a:chExt cx="52524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8291901-3D75-B74B-F137-B5FA74417F05}"/>
                    </a:ext>
                  </a:extLst>
                </p14:cNvPr>
                <p14:cNvContentPartPr/>
                <p14:nvPr/>
              </p14:nvContentPartPr>
              <p14:xfrm>
                <a:off x="2020035" y="4441914"/>
                <a:ext cx="155160" cy="191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8291901-3D75-B74B-F137-B5FA74417F0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011035" y="4433274"/>
                  <a:ext cx="1728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D30AA9F-00BD-B098-EC64-04DE93CE3EE2}"/>
                    </a:ext>
                  </a:extLst>
                </p14:cNvPr>
                <p14:cNvContentPartPr/>
                <p14:nvPr/>
              </p14:nvContentPartPr>
              <p14:xfrm>
                <a:off x="2206875" y="4479354"/>
                <a:ext cx="338400" cy="186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D30AA9F-00BD-B098-EC64-04DE93CE3EE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197875" y="4470714"/>
                  <a:ext cx="35604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F76EC6A-BD32-3A13-289D-4C0F9AC118A8}"/>
              </a:ext>
            </a:extLst>
          </p:cNvPr>
          <p:cNvGrpSpPr/>
          <p:nvPr/>
        </p:nvGrpSpPr>
        <p:grpSpPr>
          <a:xfrm>
            <a:off x="3656235" y="3829554"/>
            <a:ext cx="1272240" cy="804960"/>
            <a:chOff x="3656235" y="3829554"/>
            <a:chExt cx="1272240" cy="80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731B629-BBA4-6537-0158-18E74C3D18A5}"/>
                    </a:ext>
                  </a:extLst>
                </p14:cNvPr>
                <p14:cNvContentPartPr/>
                <p14:nvPr/>
              </p14:nvContentPartPr>
              <p14:xfrm>
                <a:off x="3656235" y="4217994"/>
                <a:ext cx="268920" cy="57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731B629-BBA4-6537-0158-18E74C3D18A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647595" y="4208994"/>
                  <a:ext cx="286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33AF676-3668-6981-76E8-F93D0AE059F9}"/>
                    </a:ext>
                  </a:extLst>
                </p14:cNvPr>
                <p14:cNvContentPartPr/>
                <p14:nvPr/>
              </p14:nvContentPartPr>
              <p14:xfrm>
                <a:off x="3730395" y="4362714"/>
                <a:ext cx="216000" cy="9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33AF676-3668-6981-76E8-F93D0AE059F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721395" y="4354074"/>
                  <a:ext cx="233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980733D-ACBC-A4C6-B411-C9FD62CC0693}"/>
                    </a:ext>
                  </a:extLst>
                </p14:cNvPr>
                <p14:cNvContentPartPr/>
                <p14:nvPr/>
              </p14:nvContentPartPr>
              <p14:xfrm>
                <a:off x="4309275" y="3891474"/>
                <a:ext cx="186480" cy="187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980733D-ACBC-A4C6-B411-C9FD62CC069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300635" y="3882834"/>
                  <a:ext cx="204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07FF793-6899-82A1-C9E6-4C738886D43E}"/>
                    </a:ext>
                  </a:extLst>
                </p14:cNvPr>
                <p14:cNvContentPartPr/>
                <p14:nvPr/>
              </p14:nvContentPartPr>
              <p14:xfrm>
                <a:off x="4600515" y="3951594"/>
                <a:ext cx="19800" cy="92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07FF793-6899-82A1-C9E6-4C738886D43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591875" y="3942594"/>
                  <a:ext cx="37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68D980F-DF1A-50E9-CE43-4856F73A9B5B}"/>
                    </a:ext>
                  </a:extLst>
                </p14:cNvPr>
                <p14:cNvContentPartPr/>
                <p14:nvPr/>
              </p14:nvContentPartPr>
              <p14:xfrm>
                <a:off x="4693035" y="3929634"/>
                <a:ext cx="7200" cy="127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68D980F-DF1A-50E9-CE43-4856F73A9B5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684035" y="3920634"/>
                  <a:ext cx="24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B409FB2-0D48-637E-FD96-C95147D6F7D8}"/>
                    </a:ext>
                  </a:extLst>
                </p14:cNvPr>
                <p14:cNvContentPartPr/>
                <p14:nvPr/>
              </p14:nvContentPartPr>
              <p14:xfrm>
                <a:off x="4551915" y="3890394"/>
                <a:ext cx="200880" cy="756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B409FB2-0D48-637E-FD96-C95147D6F7D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542915" y="3881754"/>
                  <a:ext cx="218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ABE28E1-B3CB-66CC-3A5D-858AEB10DC98}"/>
                    </a:ext>
                  </a:extLst>
                </p14:cNvPr>
                <p14:cNvContentPartPr/>
                <p14:nvPr/>
              </p14:nvContentPartPr>
              <p14:xfrm>
                <a:off x="4329435" y="4150314"/>
                <a:ext cx="384840" cy="39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ABE28E1-B3CB-66CC-3A5D-858AEB10DC9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320795" y="4141314"/>
                  <a:ext cx="402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1AA8455-A3FD-525A-5B32-4F32AA64274D}"/>
                    </a:ext>
                  </a:extLst>
                </p14:cNvPr>
                <p14:cNvContentPartPr/>
                <p14:nvPr/>
              </p14:nvContentPartPr>
              <p14:xfrm>
                <a:off x="4497555" y="4243914"/>
                <a:ext cx="123120" cy="301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1AA8455-A3FD-525A-5B32-4F32AA64274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488555" y="4235274"/>
                  <a:ext cx="1407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FC09414-5764-E9B6-8C90-A25DD71501BC}"/>
                    </a:ext>
                  </a:extLst>
                </p14:cNvPr>
                <p14:cNvContentPartPr/>
                <p14:nvPr/>
              </p14:nvContentPartPr>
              <p14:xfrm>
                <a:off x="4458315" y="4355154"/>
                <a:ext cx="213840" cy="59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FC09414-5764-E9B6-8C90-A25DD71501B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449675" y="4346154"/>
                  <a:ext cx="2314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B741AF1-14D1-FCCC-F0F6-2404FD4F74D7}"/>
                    </a:ext>
                  </a:extLst>
                </p14:cNvPr>
                <p14:cNvContentPartPr/>
                <p14:nvPr/>
              </p14:nvContentPartPr>
              <p14:xfrm>
                <a:off x="4905075" y="3829554"/>
                <a:ext cx="23400" cy="804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B741AF1-14D1-FCCC-F0F6-2404FD4F74D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896435" y="3820554"/>
                  <a:ext cx="41040" cy="82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8BEBFB5F-2DF7-9BC4-E463-C55771ED16C7}"/>
              </a:ext>
            </a:extLst>
          </p:cNvPr>
          <p:cNvGrpSpPr/>
          <p:nvPr/>
        </p:nvGrpSpPr>
        <p:grpSpPr>
          <a:xfrm>
            <a:off x="5171475" y="3731274"/>
            <a:ext cx="1968120" cy="1070280"/>
            <a:chOff x="5171475" y="3731274"/>
            <a:chExt cx="1968120" cy="107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B03EA54-8775-CC1C-BE9D-F47C80227103}"/>
                    </a:ext>
                  </a:extLst>
                </p14:cNvPr>
                <p14:cNvContentPartPr/>
                <p14:nvPr/>
              </p14:nvContentPartPr>
              <p14:xfrm>
                <a:off x="5175075" y="3780594"/>
                <a:ext cx="48240" cy="345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B03EA54-8775-CC1C-BE9D-F47C8022710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166435" y="3771594"/>
                  <a:ext cx="658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F8830A7-768A-8B0A-A082-E4D82D06D889}"/>
                    </a:ext>
                  </a:extLst>
                </p14:cNvPr>
                <p14:cNvContentPartPr/>
                <p14:nvPr/>
              </p14:nvContentPartPr>
              <p14:xfrm>
                <a:off x="5343195" y="3781314"/>
                <a:ext cx="68400" cy="390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F8830A7-768A-8B0A-A082-E4D82D06D88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334195" y="3772314"/>
                  <a:ext cx="8604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3303D60-F0D1-38B5-9BA9-CD35B43379FA}"/>
                    </a:ext>
                  </a:extLst>
                </p14:cNvPr>
                <p14:cNvContentPartPr/>
                <p14:nvPr/>
              </p14:nvContentPartPr>
              <p14:xfrm>
                <a:off x="5226195" y="3971034"/>
                <a:ext cx="144360" cy="4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3303D60-F0D1-38B5-9BA9-CD35B43379F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217555" y="3962394"/>
                  <a:ext cx="162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0D256DA-FCF7-3D23-91D1-77849F2DE1D3}"/>
                    </a:ext>
                  </a:extLst>
                </p14:cNvPr>
                <p14:cNvContentPartPr/>
                <p14:nvPr/>
              </p14:nvContentPartPr>
              <p14:xfrm>
                <a:off x="5474235" y="4118634"/>
                <a:ext cx="137160" cy="83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0D256DA-FCF7-3D23-91D1-77849F2DE1D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465235" y="4109994"/>
                  <a:ext cx="154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4A875C4-ADBB-5162-4E7D-1938E5E51132}"/>
                    </a:ext>
                  </a:extLst>
                </p14:cNvPr>
                <p14:cNvContentPartPr/>
                <p14:nvPr/>
              </p14:nvContentPartPr>
              <p14:xfrm>
                <a:off x="5659635" y="4048074"/>
                <a:ext cx="100440" cy="161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4A875C4-ADBB-5162-4E7D-1938E5E5113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650635" y="4039434"/>
                  <a:ext cx="1180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40CE029-C6BC-5964-8E19-4E777E8ED748}"/>
                    </a:ext>
                  </a:extLst>
                </p14:cNvPr>
                <p14:cNvContentPartPr/>
                <p14:nvPr/>
              </p14:nvContentPartPr>
              <p14:xfrm>
                <a:off x="5659635" y="4162194"/>
                <a:ext cx="119880" cy="14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40CE029-C6BC-5964-8E19-4E777E8ED74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650995" y="4153554"/>
                  <a:ext cx="137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150C36F-68C9-7650-967E-98FA7D8AE048}"/>
                    </a:ext>
                  </a:extLst>
                </p14:cNvPr>
                <p14:cNvContentPartPr/>
                <p14:nvPr/>
              </p14:nvContentPartPr>
              <p14:xfrm>
                <a:off x="5940795" y="3766554"/>
                <a:ext cx="123480" cy="394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150C36F-68C9-7650-967E-98FA7D8AE04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931795" y="3757914"/>
                  <a:ext cx="14112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1E0ABD8-FC81-62B5-04DA-4CA1AB611364}"/>
                    </a:ext>
                  </a:extLst>
                </p14:cNvPr>
                <p14:cNvContentPartPr/>
                <p14:nvPr/>
              </p14:nvContentPartPr>
              <p14:xfrm>
                <a:off x="6093795" y="3959874"/>
                <a:ext cx="94680" cy="3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1E0ABD8-FC81-62B5-04DA-4CA1AB61136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085155" y="3950874"/>
                  <a:ext cx="1123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8DFBD4B-9724-6D59-F8E4-3D047E835E4A}"/>
                    </a:ext>
                  </a:extLst>
                </p14:cNvPr>
                <p14:cNvContentPartPr/>
                <p14:nvPr/>
              </p14:nvContentPartPr>
              <p14:xfrm>
                <a:off x="6206475" y="3751434"/>
                <a:ext cx="132120" cy="396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8DFBD4B-9724-6D59-F8E4-3D047E835E4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197475" y="3742434"/>
                  <a:ext cx="14976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E19113A-4E47-BC18-7020-5AF2DF05AF5F}"/>
                    </a:ext>
                  </a:extLst>
                </p14:cNvPr>
                <p14:cNvContentPartPr/>
                <p14:nvPr/>
              </p14:nvContentPartPr>
              <p14:xfrm>
                <a:off x="6356595" y="4055994"/>
                <a:ext cx="99000" cy="147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E19113A-4E47-BC18-7020-5AF2DF05AF5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347595" y="4047354"/>
                  <a:ext cx="116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EB474D3-3626-B91B-6CB0-89EE76219268}"/>
                    </a:ext>
                  </a:extLst>
                </p14:cNvPr>
                <p14:cNvContentPartPr/>
                <p14:nvPr/>
              </p14:nvContentPartPr>
              <p14:xfrm>
                <a:off x="6533355" y="4093434"/>
                <a:ext cx="153720" cy="936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EB474D3-3626-B91B-6CB0-89EE7621926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524355" y="4084794"/>
                  <a:ext cx="1713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852F464-9C01-DFD0-68CD-298EA54D23E6}"/>
                    </a:ext>
                  </a:extLst>
                </p14:cNvPr>
                <p14:cNvContentPartPr/>
                <p14:nvPr/>
              </p14:nvContentPartPr>
              <p14:xfrm>
                <a:off x="5171475" y="4293594"/>
                <a:ext cx="1518840" cy="583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852F464-9C01-DFD0-68CD-298EA54D23E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162835" y="4284594"/>
                  <a:ext cx="1536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2AE4054-BA02-DAB5-A307-9C9B9320C13F}"/>
                    </a:ext>
                  </a:extLst>
                </p14:cNvPr>
                <p14:cNvContentPartPr/>
                <p14:nvPr/>
              </p14:nvContentPartPr>
              <p14:xfrm>
                <a:off x="5342475" y="4442634"/>
                <a:ext cx="107280" cy="240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2AE4054-BA02-DAB5-A307-9C9B9320C13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333475" y="4433994"/>
                  <a:ext cx="1249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15C1892-1477-855B-AD02-C583F65139D0}"/>
                    </a:ext>
                  </a:extLst>
                </p14:cNvPr>
                <p14:cNvContentPartPr/>
                <p14:nvPr/>
              </p14:nvContentPartPr>
              <p14:xfrm>
                <a:off x="5359395" y="4582314"/>
                <a:ext cx="112680" cy="23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15C1892-1477-855B-AD02-C583F65139D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350395" y="4573674"/>
                  <a:ext cx="130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B0BFDD2-AAB0-F2D4-D1D7-B2C7166C2527}"/>
                    </a:ext>
                  </a:extLst>
                </p14:cNvPr>
                <p14:cNvContentPartPr/>
                <p14:nvPr/>
              </p14:nvContentPartPr>
              <p14:xfrm>
                <a:off x="5323395" y="4431834"/>
                <a:ext cx="166320" cy="24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B0BFDD2-AAB0-F2D4-D1D7-B2C7166C252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314755" y="4422834"/>
                  <a:ext cx="183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628C163-7764-6822-7DC2-764ED53881A2}"/>
                    </a:ext>
                  </a:extLst>
                </p14:cNvPr>
                <p14:cNvContentPartPr/>
                <p14:nvPr/>
              </p14:nvContentPartPr>
              <p14:xfrm>
                <a:off x="5519235" y="4632354"/>
                <a:ext cx="113040" cy="169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628C163-7764-6822-7DC2-764ED53881A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510595" y="4623354"/>
                  <a:ext cx="1306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A3960AD-42D3-46D9-9F66-0D4479FA286C}"/>
                    </a:ext>
                  </a:extLst>
                </p14:cNvPr>
                <p14:cNvContentPartPr/>
                <p14:nvPr/>
              </p14:nvContentPartPr>
              <p14:xfrm>
                <a:off x="5555235" y="4724874"/>
                <a:ext cx="79200" cy="129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A3960AD-42D3-46D9-9F66-0D4479FA286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546235" y="4716234"/>
                  <a:ext cx="968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C7D60A1-9BC3-A870-AEAE-C53C48DFF464}"/>
                    </a:ext>
                  </a:extLst>
                </p14:cNvPr>
                <p14:cNvContentPartPr/>
                <p14:nvPr/>
              </p14:nvContentPartPr>
              <p14:xfrm>
                <a:off x="5824875" y="4572234"/>
                <a:ext cx="106200" cy="7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C7D60A1-9BC3-A870-AEAE-C53C48DFF46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816235" y="4563234"/>
                  <a:ext cx="123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F321F85-67B5-603C-F6CF-DF81F5D9ED44}"/>
                    </a:ext>
                  </a:extLst>
                </p14:cNvPr>
                <p14:cNvContentPartPr/>
                <p14:nvPr/>
              </p14:nvContentPartPr>
              <p14:xfrm>
                <a:off x="6116475" y="4441194"/>
                <a:ext cx="153720" cy="2332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F321F85-67B5-603C-F6CF-DF81F5D9ED4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107475" y="4432554"/>
                  <a:ext cx="1713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51E44DC-5BA9-8F68-77CB-72FEEFF5A5FB}"/>
                    </a:ext>
                  </a:extLst>
                </p14:cNvPr>
                <p14:cNvContentPartPr/>
                <p14:nvPr/>
              </p14:nvContentPartPr>
              <p14:xfrm>
                <a:off x="6135195" y="4554234"/>
                <a:ext cx="146880" cy="32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51E44DC-5BA9-8F68-77CB-72FEEFF5A5F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126195" y="4545234"/>
                  <a:ext cx="164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64072C2-31A2-20FC-A489-87CF1A89E9CF}"/>
                    </a:ext>
                  </a:extLst>
                </p14:cNvPr>
                <p14:cNvContentPartPr/>
                <p14:nvPr/>
              </p14:nvContentPartPr>
              <p14:xfrm>
                <a:off x="6115755" y="4418154"/>
                <a:ext cx="178920" cy="216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64072C2-31A2-20FC-A489-87CF1A89E9C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106755" y="4409514"/>
                  <a:ext cx="1965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168A4E8-96E8-EAE5-6BDD-3EDCAC274F1C}"/>
                    </a:ext>
                  </a:extLst>
                </p14:cNvPr>
                <p14:cNvContentPartPr/>
                <p14:nvPr/>
              </p14:nvContentPartPr>
              <p14:xfrm>
                <a:off x="6333555" y="4622634"/>
                <a:ext cx="139680" cy="69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168A4E8-96E8-EAE5-6BDD-3EDCAC274F1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324915" y="4613634"/>
                  <a:ext cx="1573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605C855-BD2D-88AD-5B7D-201D392BD499}"/>
                    </a:ext>
                  </a:extLst>
                </p14:cNvPr>
                <p14:cNvContentPartPr/>
                <p14:nvPr/>
              </p14:nvContentPartPr>
              <p14:xfrm>
                <a:off x="6822795" y="3736674"/>
                <a:ext cx="23400" cy="9835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605C855-BD2D-88AD-5B7D-201D392BD49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814155" y="3727674"/>
                  <a:ext cx="41040" cy="10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AA533F8-3859-7590-608A-7664772EE1EB}"/>
                    </a:ext>
                  </a:extLst>
                </p14:cNvPr>
                <p14:cNvContentPartPr/>
                <p14:nvPr/>
              </p14:nvContentPartPr>
              <p14:xfrm>
                <a:off x="6999555" y="3731274"/>
                <a:ext cx="140040" cy="167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AA533F8-3859-7590-608A-7664772EE1E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990915" y="3722634"/>
                  <a:ext cx="15768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363DC3FE-0D3B-456D-6676-E1A0C1899DB9}"/>
              </a:ext>
            </a:extLst>
          </p:cNvPr>
          <p:cNvGrpSpPr/>
          <p:nvPr/>
        </p:nvGrpSpPr>
        <p:grpSpPr>
          <a:xfrm>
            <a:off x="7293315" y="3717954"/>
            <a:ext cx="349920" cy="916200"/>
            <a:chOff x="7293315" y="3717954"/>
            <a:chExt cx="349920" cy="91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162973C-D964-5151-6127-D85857E2B87E}"/>
                    </a:ext>
                  </a:extLst>
                </p14:cNvPr>
                <p14:cNvContentPartPr/>
                <p14:nvPr/>
              </p14:nvContentPartPr>
              <p14:xfrm>
                <a:off x="7293315" y="4166154"/>
                <a:ext cx="23760" cy="34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162973C-D964-5151-6127-D85857E2B87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284315" y="4157514"/>
                  <a:ext cx="414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017D022-A84D-3EA5-83EA-FAA9CC0E4C7F}"/>
                    </a:ext>
                  </a:extLst>
                </p14:cNvPr>
                <p14:cNvContentPartPr/>
                <p14:nvPr/>
              </p14:nvContentPartPr>
              <p14:xfrm>
                <a:off x="7467555" y="3717954"/>
                <a:ext cx="175680" cy="9162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017D022-A84D-3EA5-83EA-FAA9CC0E4C7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458555" y="3709314"/>
                  <a:ext cx="193320" cy="9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84E34118-033A-862C-2F67-0720593BFEB8}"/>
                  </a:ext>
                </a:extLst>
              </p14:cNvPr>
              <p14:cNvContentPartPr/>
              <p14:nvPr/>
            </p14:nvContentPartPr>
            <p14:xfrm>
              <a:off x="7753035" y="3693474"/>
              <a:ext cx="898200" cy="27612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84E34118-033A-862C-2F67-0720593BFEB8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7744035" y="3684834"/>
                <a:ext cx="915840" cy="29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7D885F49-29B2-AC5E-0D0B-58999C3C1C4D}"/>
              </a:ext>
            </a:extLst>
          </p:cNvPr>
          <p:cNvGrpSpPr/>
          <p:nvPr/>
        </p:nvGrpSpPr>
        <p:grpSpPr>
          <a:xfrm>
            <a:off x="7695795" y="3468834"/>
            <a:ext cx="2481480" cy="1095120"/>
            <a:chOff x="7695795" y="3468834"/>
            <a:chExt cx="2481480" cy="109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9C24209-7F3B-879A-0A87-CDBC68F47EEC}"/>
                    </a:ext>
                  </a:extLst>
                </p14:cNvPr>
                <p14:cNvContentPartPr/>
                <p14:nvPr/>
              </p14:nvContentPartPr>
              <p14:xfrm>
                <a:off x="8899275" y="3513834"/>
                <a:ext cx="1047240" cy="4456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9C24209-7F3B-879A-0A87-CDBC68F47EE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890275" y="3505194"/>
                  <a:ext cx="106488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986842F-72E7-06A8-CFE2-AB9C4F944FC1}"/>
                    </a:ext>
                  </a:extLst>
                </p14:cNvPr>
                <p14:cNvContentPartPr/>
                <p14:nvPr/>
              </p14:nvContentPartPr>
              <p14:xfrm>
                <a:off x="9614955" y="3647034"/>
                <a:ext cx="200160" cy="216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986842F-72E7-06A8-CFE2-AB9C4F944FC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606315" y="3638034"/>
                  <a:ext cx="217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3099242-D3C2-F4B4-2095-E199D8106717}"/>
                    </a:ext>
                  </a:extLst>
                </p14:cNvPr>
                <p14:cNvContentPartPr/>
                <p14:nvPr/>
              </p14:nvContentPartPr>
              <p14:xfrm>
                <a:off x="9593715" y="3575394"/>
                <a:ext cx="33840" cy="529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3099242-D3C2-F4B4-2095-E199D810671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585075" y="3566394"/>
                  <a:ext cx="514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5ED71D3-6356-FD01-FBC9-0C7ADF885A4B}"/>
                    </a:ext>
                  </a:extLst>
                </p14:cNvPr>
                <p14:cNvContentPartPr/>
                <p14:nvPr/>
              </p14:nvContentPartPr>
              <p14:xfrm>
                <a:off x="7695795" y="4117914"/>
                <a:ext cx="201240" cy="4460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5ED71D3-6356-FD01-FBC9-0C7ADF885A4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687155" y="4109274"/>
                  <a:ext cx="21888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7CF6ECB-8EA7-F32D-04F8-5B2E2F77B697}"/>
                    </a:ext>
                  </a:extLst>
                </p14:cNvPr>
                <p14:cNvContentPartPr/>
                <p14:nvPr/>
              </p14:nvContentPartPr>
              <p14:xfrm>
                <a:off x="7999995" y="4086594"/>
                <a:ext cx="730080" cy="3582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7CF6ECB-8EA7-F32D-04F8-5B2E2F77B69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991355" y="4077954"/>
                  <a:ext cx="74772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F18198D-586D-BD33-C329-72DC71C51079}"/>
                    </a:ext>
                  </a:extLst>
                </p14:cNvPr>
                <p14:cNvContentPartPr/>
                <p14:nvPr/>
              </p14:nvContentPartPr>
              <p14:xfrm>
                <a:off x="8237955" y="4154274"/>
                <a:ext cx="41400" cy="97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F18198D-586D-BD33-C329-72DC71C5107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228955" y="4145274"/>
                  <a:ext cx="59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987E3DD-530E-CB99-E916-5FFBAD7C18DC}"/>
                    </a:ext>
                  </a:extLst>
                </p14:cNvPr>
                <p14:cNvContentPartPr/>
                <p14:nvPr/>
              </p14:nvContentPartPr>
              <p14:xfrm>
                <a:off x="8855355" y="3982914"/>
                <a:ext cx="878040" cy="3736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987E3DD-530E-CB99-E916-5FFBAD7C18D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846715" y="3973914"/>
                  <a:ext cx="89568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3B3176A-9EFB-8C3E-67C4-08143E7EE14A}"/>
                    </a:ext>
                  </a:extLst>
                </p14:cNvPr>
                <p14:cNvContentPartPr/>
                <p14:nvPr/>
              </p14:nvContentPartPr>
              <p14:xfrm>
                <a:off x="9330555" y="4123314"/>
                <a:ext cx="210960" cy="489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3B3176A-9EFB-8C3E-67C4-08143E7EE14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321915" y="4114314"/>
                  <a:ext cx="2286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6C7325C-A903-AB5B-1204-C8569ABD14FD}"/>
                    </a:ext>
                  </a:extLst>
                </p14:cNvPr>
                <p14:cNvContentPartPr/>
                <p14:nvPr/>
              </p14:nvContentPartPr>
              <p14:xfrm>
                <a:off x="8956155" y="4046634"/>
                <a:ext cx="306720" cy="69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6C7325C-A903-AB5B-1204-C8569ABD14F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947155" y="4037634"/>
                  <a:ext cx="3243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0B670B7-852A-AF24-D358-3B1EB5D0C6F9}"/>
                    </a:ext>
                  </a:extLst>
                </p14:cNvPr>
                <p14:cNvContentPartPr/>
                <p14:nvPr/>
              </p14:nvContentPartPr>
              <p14:xfrm>
                <a:off x="9965235" y="3468834"/>
                <a:ext cx="212040" cy="914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0B670B7-852A-AF24-D358-3B1EB5D0C6F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956235" y="3459834"/>
                  <a:ext cx="229680" cy="9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7769C5EF-C231-A6B9-6126-7C98B0F75621}"/>
              </a:ext>
            </a:extLst>
          </p:cNvPr>
          <p:cNvGrpSpPr/>
          <p:nvPr/>
        </p:nvGrpSpPr>
        <p:grpSpPr>
          <a:xfrm>
            <a:off x="1087635" y="5020434"/>
            <a:ext cx="340560" cy="484920"/>
            <a:chOff x="1087635" y="5020434"/>
            <a:chExt cx="340560" cy="48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6544447-8E47-E8E2-2B13-70062F02219B}"/>
                    </a:ext>
                  </a:extLst>
                </p14:cNvPr>
                <p14:cNvContentPartPr/>
                <p14:nvPr/>
              </p14:nvContentPartPr>
              <p14:xfrm>
                <a:off x="1087635" y="5020434"/>
                <a:ext cx="340560" cy="484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6544447-8E47-E8E2-2B13-70062F02219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78635" y="5011794"/>
                  <a:ext cx="35820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C1D37F6-D828-6F33-7ACB-BB8F979A29C0}"/>
                    </a:ext>
                  </a:extLst>
                </p14:cNvPr>
                <p14:cNvContentPartPr/>
                <p14:nvPr/>
              </p14:nvContentPartPr>
              <p14:xfrm>
                <a:off x="1141995" y="5130594"/>
                <a:ext cx="39600" cy="450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C1D37F6-D828-6F33-7ACB-BB8F979A29C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32995" y="5121594"/>
                  <a:ext cx="5724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C19F1D8B-A538-8C10-134B-771DC592F8C6}"/>
              </a:ext>
            </a:extLst>
          </p:cNvPr>
          <p:cNvGrpSpPr/>
          <p:nvPr/>
        </p:nvGrpSpPr>
        <p:grpSpPr>
          <a:xfrm>
            <a:off x="1637715" y="4915674"/>
            <a:ext cx="2184480" cy="420480"/>
            <a:chOff x="1637715" y="4915674"/>
            <a:chExt cx="218448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C47606F-2929-583D-621B-5F847EDA02AA}"/>
                    </a:ext>
                  </a:extLst>
                </p14:cNvPr>
                <p14:cNvContentPartPr/>
                <p14:nvPr/>
              </p14:nvContentPartPr>
              <p14:xfrm>
                <a:off x="1637715" y="4915674"/>
                <a:ext cx="708840" cy="4042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C47606F-2929-583D-621B-5F847EDA02A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628715" y="4906674"/>
                  <a:ext cx="72648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95CF71E-DC1A-8CB3-4F69-184BDE5BB024}"/>
                    </a:ext>
                  </a:extLst>
                </p14:cNvPr>
                <p14:cNvContentPartPr/>
                <p14:nvPr/>
              </p14:nvContentPartPr>
              <p14:xfrm>
                <a:off x="1703955" y="5100714"/>
                <a:ext cx="263880" cy="35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95CF71E-DC1A-8CB3-4F69-184BDE5BB02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695315" y="5092074"/>
                  <a:ext cx="2815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F96FECF-D9F4-858D-91AC-DCE1DE2A845F}"/>
                    </a:ext>
                  </a:extLst>
                </p14:cNvPr>
                <p14:cNvContentPartPr/>
                <p14:nvPr/>
              </p14:nvContentPartPr>
              <p14:xfrm>
                <a:off x="2601075" y="5166234"/>
                <a:ext cx="516600" cy="149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F96FECF-D9F4-858D-91AC-DCE1DE2A845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592435" y="5157594"/>
                  <a:ext cx="5342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0D4CDC3-025D-C249-18B4-99BDD6D65981}"/>
                    </a:ext>
                  </a:extLst>
                </p14:cNvPr>
                <p14:cNvContentPartPr/>
                <p14:nvPr/>
              </p14:nvContentPartPr>
              <p14:xfrm>
                <a:off x="3318915" y="5136354"/>
                <a:ext cx="503280" cy="1998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0D4CDC3-025D-C249-18B4-99BDD6D6598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310275" y="5127714"/>
                  <a:ext cx="52092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3ABABA65-1452-1163-22AB-0E59599E244A}"/>
              </a:ext>
            </a:extLst>
          </p:cNvPr>
          <p:cNvGrpSpPr/>
          <p:nvPr/>
        </p:nvGrpSpPr>
        <p:grpSpPr>
          <a:xfrm>
            <a:off x="4210635" y="4891194"/>
            <a:ext cx="4341240" cy="444240"/>
            <a:chOff x="4210635" y="4891194"/>
            <a:chExt cx="4341240" cy="44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0CE4F27-04D1-C534-971C-43E2721D37A4}"/>
                    </a:ext>
                  </a:extLst>
                </p14:cNvPr>
                <p14:cNvContentPartPr/>
                <p14:nvPr/>
              </p14:nvContentPartPr>
              <p14:xfrm>
                <a:off x="4210635" y="4962474"/>
                <a:ext cx="1137240" cy="372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0CE4F27-04D1-C534-971C-43E2721D37A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201635" y="4953474"/>
                  <a:ext cx="11548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CAB2DA0-957A-12E0-189A-20ECCF291D78}"/>
                    </a:ext>
                  </a:extLst>
                </p14:cNvPr>
                <p14:cNvContentPartPr/>
                <p14:nvPr/>
              </p14:nvContentPartPr>
              <p14:xfrm>
                <a:off x="5647755" y="5019714"/>
                <a:ext cx="790200" cy="2952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CAB2DA0-957A-12E0-189A-20ECCF291D7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639115" y="5011074"/>
                  <a:ext cx="8078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5A1D314-8255-7BF9-3AD8-BC01A57D800B}"/>
                    </a:ext>
                  </a:extLst>
                </p14:cNvPr>
                <p14:cNvContentPartPr/>
                <p14:nvPr/>
              </p14:nvContentPartPr>
              <p14:xfrm>
                <a:off x="5907675" y="5095674"/>
                <a:ext cx="520560" cy="338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5A1D314-8255-7BF9-3AD8-BC01A57D800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899035" y="5087034"/>
                  <a:ext cx="538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9146B1C-2EE8-E2FB-DBDF-5C01BCC717A6}"/>
                    </a:ext>
                  </a:extLst>
                </p14:cNvPr>
                <p14:cNvContentPartPr/>
                <p14:nvPr/>
              </p14:nvContentPartPr>
              <p14:xfrm>
                <a:off x="6669795" y="4891194"/>
                <a:ext cx="1882080" cy="4230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9146B1C-2EE8-E2FB-DBDF-5C01BCC717A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660795" y="4882554"/>
                  <a:ext cx="189972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24C502D-73CE-7146-3A29-E83FDD68906E}"/>
                    </a:ext>
                  </a:extLst>
                </p14:cNvPr>
                <p14:cNvContentPartPr/>
                <p14:nvPr/>
              </p14:nvContentPartPr>
              <p14:xfrm>
                <a:off x="7963635" y="5107554"/>
                <a:ext cx="26280" cy="7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24C502D-73CE-7146-3A29-E83FDD68906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954635" y="5098554"/>
                  <a:ext cx="43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5C14534-D51E-DE48-25DD-E56BBA10F26D}"/>
                    </a:ext>
                  </a:extLst>
                </p14:cNvPr>
                <p14:cNvContentPartPr/>
                <p14:nvPr/>
              </p14:nvContentPartPr>
              <p14:xfrm>
                <a:off x="7704795" y="5049954"/>
                <a:ext cx="341280" cy="39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5C14534-D51E-DE48-25DD-E56BBA10F26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696155" y="5040954"/>
                  <a:ext cx="3589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F9B2867-D8E4-74A1-780E-AC4C15B111EB}"/>
                    </a:ext>
                  </a:extLst>
                </p14:cNvPr>
                <p14:cNvContentPartPr/>
                <p14:nvPr/>
              </p14:nvContentPartPr>
              <p14:xfrm>
                <a:off x="6682035" y="5072634"/>
                <a:ext cx="280800" cy="29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F9B2867-D8E4-74A1-780E-AC4C15B111E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673395" y="5063994"/>
                  <a:ext cx="29844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F0C333ED-A375-24DE-B8EC-576D106BA735}"/>
              </a:ext>
            </a:extLst>
          </p:cNvPr>
          <p:cNvGrpSpPr/>
          <p:nvPr/>
        </p:nvGrpSpPr>
        <p:grpSpPr>
          <a:xfrm>
            <a:off x="8911515" y="4964994"/>
            <a:ext cx="1186920" cy="371520"/>
            <a:chOff x="8911515" y="4964994"/>
            <a:chExt cx="1186920" cy="3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AB40626-8BE6-1D78-9FF0-1B955D7DC077}"/>
                    </a:ext>
                  </a:extLst>
                </p14:cNvPr>
                <p14:cNvContentPartPr/>
                <p14:nvPr/>
              </p14:nvContentPartPr>
              <p14:xfrm>
                <a:off x="8911515" y="4964994"/>
                <a:ext cx="238320" cy="3560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AB40626-8BE6-1D78-9FF0-1B955D7DC07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902515" y="4956354"/>
                  <a:ext cx="2559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6B95022-507D-E05F-D4B9-36FB770CA5E5}"/>
                    </a:ext>
                  </a:extLst>
                </p14:cNvPr>
                <p14:cNvContentPartPr/>
                <p14:nvPr/>
              </p14:nvContentPartPr>
              <p14:xfrm>
                <a:off x="8970915" y="5179194"/>
                <a:ext cx="117360" cy="17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6B95022-507D-E05F-D4B9-36FB770CA5E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961915" y="5170194"/>
                  <a:ext cx="135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552E658-C394-67C8-AFDE-4BB070928B31}"/>
                    </a:ext>
                  </a:extLst>
                </p14:cNvPr>
                <p14:cNvContentPartPr/>
                <p14:nvPr/>
              </p14:nvContentPartPr>
              <p14:xfrm>
                <a:off x="9321195" y="5065794"/>
                <a:ext cx="482040" cy="716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552E658-C394-67C8-AFDE-4BB070928B3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312195" y="5057154"/>
                  <a:ext cx="4996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1E439F6-DAD6-34E9-A6E4-7464876E3A4F}"/>
                    </a:ext>
                  </a:extLst>
                </p14:cNvPr>
                <p14:cNvContentPartPr/>
                <p14:nvPr/>
              </p14:nvContentPartPr>
              <p14:xfrm>
                <a:off x="9918435" y="4992354"/>
                <a:ext cx="13680" cy="3204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1E439F6-DAD6-34E9-A6E4-7464876E3A4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909795" y="4983714"/>
                  <a:ext cx="313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76F2617-D387-7960-3E80-F47F7C011C24}"/>
                    </a:ext>
                  </a:extLst>
                </p14:cNvPr>
                <p14:cNvContentPartPr/>
                <p14:nvPr/>
              </p14:nvContentPartPr>
              <p14:xfrm>
                <a:off x="9852915" y="5020074"/>
                <a:ext cx="245520" cy="3164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76F2617-D387-7960-3E80-F47F7C011C2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843915" y="5011074"/>
                  <a:ext cx="263160" cy="33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D41729C4-DD5D-C53F-EBA7-720B7179ABEA}"/>
                  </a:ext>
                </a:extLst>
              </p14:cNvPr>
              <p14:cNvContentPartPr/>
              <p14:nvPr/>
            </p14:nvContentPartPr>
            <p14:xfrm>
              <a:off x="1073955" y="5884074"/>
              <a:ext cx="787680" cy="27900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D41729C4-DD5D-C53F-EBA7-720B7179ABEA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064955" y="5875074"/>
                <a:ext cx="805320" cy="29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A86036FD-7362-DD89-1BBD-B31B4B509679}"/>
              </a:ext>
            </a:extLst>
          </p:cNvPr>
          <p:cNvGrpSpPr/>
          <p:nvPr/>
        </p:nvGrpSpPr>
        <p:grpSpPr>
          <a:xfrm>
            <a:off x="1959195" y="5781834"/>
            <a:ext cx="1822320" cy="433800"/>
            <a:chOff x="1959195" y="5781834"/>
            <a:chExt cx="182232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E90F842-F448-CF2E-5B8D-5EB7CAD2877C}"/>
                    </a:ext>
                  </a:extLst>
                </p14:cNvPr>
                <p14:cNvContentPartPr/>
                <p14:nvPr/>
              </p14:nvContentPartPr>
              <p14:xfrm>
                <a:off x="1959195" y="5781834"/>
                <a:ext cx="1092240" cy="4165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E90F842-F448-CF2E-5B8D-5EB7CAD2877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950195" y="5772834"/>
                  <a:ext cx="110988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3D9C917-D6D1-C0B1-A149-63BC74F1B4D4}"/>
                    </a:ext>
                  </a:extLst>
                </p14:cNvPr>
                <p14:cNvContentPartPr/>
                <p14:nvPr/>
              </p14:nvContentPartPr>
              <p14:xfrm>
                <a:off x="2702235" y="5977314"/>
                <a:ext cx="61560" cy="24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3D9C917-D6D1-C0B1-A149-63BC74F1B4D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693235" y="5968674"/>
                  <a:ext cx="79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3D0D25C-CBAC-B470-9F49-2975F2003174}"/>
                    </a:ext>
                  </a:extLst>
                </p14:cNvPr>
                <p14:cNvContentPartPr/>
                <p14:nvPr/>
              </p14:nvContentPartPr>
              <p14:xfrm>
                <a:off x="2434035" y="5919714"/>
                <a:ext cx="429120" cy="13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3D0D25C-CBAC-B470-9F49-2975F200317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425035" y="5911074"/>
                  <a:ext cx="446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CA33E20-AFF8-DCA3-2D16-A67FF6C1F757}"/>
                    </a:ext>
                  </a:extLst>
                </p14:cNvPr>
                <p14:cNvContentPartPr/>
                <p14:nvPr/>
              </p14:nvContentPartPr>
              <p14:xfrm>
                <a:off x="3362835" y="6003234"/>
                <a:ext cx="418680" cy="2124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CA33E20-AFF8-DCA3-2D16-A67FF6C1F75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353835" y="5994594"/>
                  <a:ext cx="436320" cy="23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4E26DE0E-D6E2-52D9-2C30-5500C718C887}"/>
              </a:ext>
            </a:extLst>
          </p:cNvPr>
          <p:cNvGrpSpPr/>
          <p:nvPr/>
        </p:nvGrpSpPr>
        <p:grpSpPr>
          <a:xfrm>
            <a:off x="3562635" y="5517594"/>
            <a:ext cx="2950200" cy="903240"/>
            <a:chOff x="3562635" y="5517594"/>
            <a:chExt cx="2950200" cy="90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95FEB04-8BB7-BEB5-3DC6-6ECCC19D6C51}"/>
                    </a:ext>
                  </a:extLst>
                </p14:cNvPr>
                <p14:cNvContentPartPr/>
                <p14:nvPr/>
              </p14:nvContentPartPr>
              <p14:xfrm>
                <a:off x="4039995" y="6004314"/>
                <a:ext cx="145800" cy="158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95FEB04-8BB7-BEB5-3DC6-6ECCC19D6C5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031355" y="5995314"/>
                  <a:ext cx="163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89E7C57-D443-0ED7-87B8-83CFA96FCEF1}"/>
                    </a:ext>
                  </a:extLst>
                </p14:cNvPr>
                <p14:cNvContentPartPr/>
                <p14:nvPr/>
              </p14:nvContentPartPr>
              <p14:xfrm>
                <a:off x="4074915" y="6049674"/>
                <a:ext cx="114120" cy="306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89E7C57-D443-0ED7-87B8-83CFA96FCEF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065915" y="6040674"/>
                  <a:ext cx="1317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8BEED3A-C190-DFC9-3116-641DB82F70B1}"/>
                    </a:ext>
                  </a:extLst>
                </p14:cNvPr>
                <p14:cNvContentPartPr/>
                <p14:nvPr/>
              </p14:nvContentPartPr>
              <p14:xfrm>
                <a:off x="4503315" y="5713794"/>
                <a:ext cx="5040" cy="2199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8BEED3A-C190-DFC9-3116-641DB82F70B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494675" y="5704794"/>
                  <a:ext cx="226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CFD7670-3640-B506-C35A-2FC3D42E4889}"/>
                    </a:ext>
                  </a:extLst>
                </p14:cNvPr>
                <p14:cNvContentPartPr/>
                <p14:nvPr/>
              </p14:nvContentPartPr>
              <p14:xfrm>
                <a:off x="4340235" y="5952114"/>
                <a:ext cx="329760" cy="28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CFD7670-3640-B506-C35A-2FC3D42E488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331595" y="5943474"/>
                  <a:ext cx="347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F6B0A48-D2E4-BF48-CDE7-31627CE275BF}"/>
                    </a:ext>
                  </a:extLst>
                </p14:cNvPr>
                <p14:cNvContentPartPr/>
                <p14:nvPr/>
              </p14:nvContentPartPr>
              <p14:xfrm>
                <a:off x="4333395" y="6125994"/>
                <a:ext cx="20880" cy="1076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F6B0A48-D2E4-BF48-CDE7-31627CE275B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324395" y="6117354"/>
                  <a:ext cx="38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A577C99-D714-0E77-45F8-8BC8D929F1AF}"/>
                    </a:ext>
                  </a:extLst>
                </p14:cNvPr>
                <p14:cNvContentPartPr/>
                <p14:nvPr/>
              </p14:nvContentPartPr>
              <p14:xfrm>
                <a:off x="4403595" y="6128874"/>
                <a:ext cx="18000" cy="1076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A577C99-D714-0E77-45F8-8BC8D929F1A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394595" y="6120234"/>
                  <a:ext cx="356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740611F-8C71-E8CD-844A-5659BC26BF03}"/>
                    </a:ext>
                  </a:extLst>
                </p14:cNvPr>
                <p14:cNvContentPartPr/>
                <p14:nvPr/>
              </p14:nvContentPartPr>
              <p14:xfrm>
                <a:off x="4306755" y="6065514"/>
                <a:ext cx="176040" cy="90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740611F-8C71-E8CD-844A-5659BC26BF0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297755" y="6056514"/>
                  <a:ext cx="1936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B085834-7F25-1396-4E8D-19846BC2BA7A}"/>
                    </a:ext>
                  </a:extLst>
                </p14:cNvPr>
                <p14:cNvContentPartPr/>
                <p14:nvPr/>
              </p14:nvContentPartPr>
              <p14:xfrm>
                <a:off x="3573075" y="6221034"/>
                <a:ext cx="45720" cy="1918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B085834-7F25-1396-4E8D-19846BC2BA7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564435" y="6212394"/>
                  <a:ext cx="63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8BCE6A8-0702-D5EF-FD2E-FDAD83F6E78A}"/>
                    </a:ext>
                  </a:extLst>
                </p14:cNvPr>
                <p14:cNvContentPartPr/>
                <p14:nvPr/>
              </p14:nvContentPartPr>
              <p14:xfrm>
                <a:off x="3562635" y="6361434"/>
                <a:ext cx="74880" cy="27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8BCE6A8-0702-D5EF-FD2E-FDAD83F6E78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553635" y="6352794"/>
                  <a:ext cx="92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82AD13D-44FF-1332-96D4-C762E8CBE211}"/>
                    </a:ext>
                  </a:extLst>
                </p14:cNvPr>
                <p14:cNvContentPartPr/>
                <p14:nvPr/>
              </p14:nvContentPartPr>
              <p14:xfrm>
                <a:off x="3710955" y="6240474"/>
                <a:ext cx="108000" cy="1112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82AD13D-44FF-1332-96D4-C762E8CBE21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702315" y="6231834"/>
                  <a:ext cx="1256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78E6908-33DD-72D9-D30B-0430FF20F8BD}"/>
                    </a:ext>
                  </a:extLst>
                </p14:cNvPr>
                <p14:cNvContentPartPr/>
                <p14:nvPr/>
              </p14:nvContentPartPr>
              <p14:xfrm>
                <a:off x="3861795" y="6225354"/>
                <a:ext cx="138240" cy="1929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78E6908-33DD-72D9-D30B-0430FF20F8B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852795" y="6216714"/>
                  <a:ext cx="1558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C3C57A9-154E-9F0F-CDBD-656826622C0E}"/>
                    </a:ext>
                  </a:extLst>
                </p14:cNvPr>
                <p14:cNvContentPartPr/>
                <p14:nvPr/>
              </p14:nvContentPartPr>
              <p14:xfrm>
                <a:off x="4613475" y="6019074"/>
                <a:ext cx="103680" cy="2390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C3C57A9-154E-9F0F-CDBD-656826622C0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604475" y="6010434"/>
                  <a:ext cx="1213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4CF2965-2F62-1BA7-8BD3-098AF1956BB3}"/>
                    </a:ext>
                  </a:extLst>
                </p14:cNvPr>
                <p14:cNvContentPartPr/>
                <p14:nvPr/>
              </p14:nvContentPartPr>
              <p14:xfrm>
                <a:off x="4588995" y="6057594"/>
                <a:ext cx="135720" cy="1101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4CF2965-2F62-1BA7-8BD3-098AF1956BB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580355" y="6048594"/>
                  <a:ext cx="153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8E4AF37-8D27-A349-A332-EE2ACC925A1F}"/>
                    </a:ext>
                  </a:extLst>
                </p14:cNvPr>
                <p14:cNvContentPartPr/>
                <p14:nvPr/>
              </p14:nvContentPartPr>
              <p14:xfrm>
                <a:off x="4834155" y="5988114"/>
                <a:ext cx="18360" cy="1515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8E4AF37-8D27-A349-A332-EE2ACC925A1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825155" y="5979474"/>
                  <a:ext cx="36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FF962EB-F98B-5AB4-1746-F4BCE6F143E3}"/>
                    </a:ext>
                  </a:extLst>
                </p14:cNvPr>
                <p14:cNvContentPartPr/>
                <p14:nvPr/>
              </p14:nvContentPartPr>
              <p14:xfrm>
                <a:off x="4756755" y="5969034"/>
                <a:ext cx="178920" cy="759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FF962EB-F98B-5AB4-1746-F4BCE6F143E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747755" y="5960394"/>
                  <a:ext cx="1965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C69A303-5923-9A29-2BD6-B7756E6261C5}"/>
                    </a:ext>
                  </a:extLst>
                </p14:cNvPr>
                <p14:cNvContentPartPr/>
                <p14:nvPr/>
              </p14:nvContentPartPr>
              <p14:xfrm>
                <a:off x="4980315" y="5682114"/>
                <a:ext cx="9360" cy="5637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C69A303-5923-9A29-2BD6-B7756E6261C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971675" y="5673474"/>
                  <a:ext cx="2700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DA128A1-F9D5-CED2-ADD4-ADB106EF2E64}"/>
                    </a:ext>
                  </a:extLst>
                </p14:cNvPr>
                <p14:cNvContentPartPr/>
                <p14:nvPr/>
              </p14:nvContentPartPr>
              <p14:xfrm>
                <a:off x="5057715" y="5812794"/>
                <a:ext cx="350280" cy="2509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DA128A1-F9D5-CED2-ADD4-ADB106EF2E6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049075" y="5804154"/>
                  <a:ext cx="3679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A9995E9-49F3-FC47-AB0A-F3E49BB484F4}"/>
                    </a:ext>
                  </a:extLst>
                </p14:cNvPr>
                <p14:cNvContentPartPr/>
                <p14:nvPr/>
              </p14:nvContentPartPr>
              <p14:xfrm>
                <a:off x="5435355" y="5791554"/>
                <a:ext cx="65160" cy="3002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A9995E9-49F3-FC47-AB0A-F3E49BB484F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426355" y="5782554"/>
                  <a:ext cx="828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4831986-A777-9DA9-6C6C-5B9C7D17F262}"/>
                    </a:ext>
                  </a:extLst>
                </p14:cNvPr>
                <p14:cNvContentPartPr/>
                <p14:nvPr/>
              </p14:nvContentPartPr>
              <p14:xfrm>
                <a:off x="5589075" y="5793714"/>
                <a:ext cx="61560" cy="2962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4831986-A777-9DA9-6C6C-5B9C7D17F26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580075" y="5784714"/>
                  <a:ext cx="792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0C4B593-3CEC-3CE0-5EA2-AC150AFE5548}"/>
                    </a:ext>
                  </a:extLst>
                </p14:cNvPr>
                <p14:cNvContentPartPr/>
                <p14:nvPr/>
              </p14:nvContentPartPr>
              <p14:xfrm>
                <a:off x="5460915" y="5944914"/>
                <a:ext cx="126360" cy="108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0C4B593-3CEC-3CE0-5EA2-AC150AFE554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452275" y="5936274"/>
                  <a:ext cx="144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314E0C7-DB07-6720-B91C-71FA8FB063EA}"/>
                    </a:ext>
                  </a:extLst>
                </p14:cNvPr>
                <p14:cNvContentPartPr/>
                <p14:nvPr/>
              </p14:nvContentPartPr>
              <p14:xfrm>
                <a:off x="5715795" y="5695074"/>
                <a:ext cx="22680" cy="5198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314E0C7-DB07-6720-B91C-71FA8FB063E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706795" y="5686434"/>
                  <a:ext cx="4032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F492DA7-AA1F-353F-5D9C-ADB96877D3E3}"/>
                    </a:ext>
                  </a:extLst>
                </p14:cNvPr>
                <p14:cNvContentPartPr/>
                <p14:nvPr/>
              </p14:nvContentPartPr>
              <p14:xfrm>
                <a:off x="5804715" y="5701194"/>
                <a:ext cx="130680" cy="907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F492DA7-AA1F-353F-5D9C-ADB96877D3E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796075" y="5692194"/>
                  <a:ext cx="1483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3B2CC5D-7DD0-4DA2-5227-381FFFC1C579}"/>
                    </a:ext>
                  </a:extLst>
                </p14:cNvPr>
                <p14:cNvContentPartPr/>
                <p14:nvPr/>
              </p14:nvContentPartPr>
              <p14:xfrm>
                <a:off x="6124395" y="5594274"/>
                <a:ext cx="95400" cy="2653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3B2CC5D-7DD0-4DA2-5227-381FFFC1C57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115395" y="5585274"/>
                  <a:ext cx="1130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C4030D0-AD0D-C145-6F2B-1D93A39D37E8}"/>
                    </a:ext>
                  </a:extLst>
                </p14:cNvPr>
                <p14:cNvContentPartPr/>
                <p14:nvPr/>
              </p14:nvContentPartPr>
              <p14:xfrm>
                <a:off x="6209715" y="5784714"/>
                <a:ext cx="102240" cy="1530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C4030D0-AD0D-C145-6F2B-1D93A39D37E8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201075" y="5776074"/>
                  <a:ext cx="119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63F36D5-B322-EA5C-D766-F6F994D5CA16}"/>
                    </a:ext>
                  </a:extLst>
                </p14:cNvPr>
                <p14:cNvContentPartPr/>
                <p14:nvPr/>
              </p14:nvContentPartPr>
              <p14:xfrm>
                <a:off x="6273075" y="5517594"/>
                <a:ext cx="87840" cy="1087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63F36D5-B322-EA5C-D766-F6F994D5CA1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264435" y="5508594"/>
                  <a:ext cx="1054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183050A-0EFB-90E5-FB90-3B5F2C00E459}"/>
                    </a:ext>
                  </a:extLst>
                </p14:cNvPr>
                <p14:cNvContentPartPr/>
                <p14:nvPr/>
              </p14:nvContentPartPr>
              <p14:xfrm>
                <a:off x="5959155" y="5999634"/>
                <a:ext cx="467640" cy="187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183050A-0EFB-90E5-FB90-3B5F2C00E45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950155" y="5990634"/>
                  <a:ext cx="485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46E8F3A-36E5-5E57-DD09-CE59AE8E7EAB}"/>
                    </a:ext>
                  </a:extLst>
                </p14:cNvPr>
                <p14:cNvContentPartPr/>
                <p14:nvPr/>
              </p14:nvContentPartPr>
              <p14:xfrm>
                <a:off x="5930715" y="6123114"/>
                <a:ext cx="183600" cy="1861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46E8F3A-36E5-5E57-DD09-CE59AE8E7EAB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922075" y="6114474"/>
                  <a:ext cx="201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D8941D7-870B-523C-F156-D8B7D5ED0381}"/>
                    </a:ext>
                  </a:extLst>
                </p14:cNvPr>
                <p14:cNvContentPartPr/>
                <p14:nvPr/>
              </p14:nvContentPartPr>
              <p14:xfrm>
                <a:off x="6091275" y="6257394"/>
                <a:ext cx="74520" cy="1155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D8941D7-870B-523C-F156-D8B7D5ED0381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082275" y="6248394"/>
                  <a:ext cx="921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4DEC4ED-FC68-2014-3244-9F4C63797B95}"/>
                    </a:ext>
                  </a:extLst>
                </p14:cNvPr>
                <p14:cNvContentPartPr/>
                <p14:nvPr/>
              </p14:nvContentPartPr>
              <p14:xfrm>
                <a:off x="6283875" y="6142554"/>
                <a:ext cx="112320" cy="1987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4DEC4ED-FC68-2014-3244-9F4C63797B9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275235" y="6133554"/>
                  <a:ext cx="1299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6E18239-8D7C-C7C7-E103-47CC7FB7AC75}"/>
                    </a:ext>
                  </a:extLst>
                </p14:cNvPr>
                <p14:cNvContentPartPr/>
                <p14:nvPr/>
              </p14:nvContentPartPr>
              <p14:xfrm>
                <a:off x="6401595" y="6242274"/>
                <a:ext cx="111240" cy="1785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6E18239-8D7C-C7C7-E103-47CC7FB7AC7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392595" y="6233274"/>
                  <a:ext cx="128880" cy="19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903FE300-2BE5-ED27-4558-57A975AF56EA}"/>
                  </a:ext>
                </a:extLst>
              </p14:cNvPr>
              <p14:cNvContentPartPr/>
              <p14:nvPr/>
            </p14:nvContentPartPr>
            <p14:xfrm>
              <a:off x="6919275" y="5740434"/>
              <a:ext cx="1065960" cy="30636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903FE300-2BE5-ED27-4558-57A975AF56EA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6910275" y="5731434"/>
                <a:ext cx="1083600" cy="32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" name="Group 307">
            <a:extLst>
              <a:ext uri="{FF2B5EF4-FFF2-40B4-BE49-F238E27FC236}">
                <a16:creationId xmlns:a16="http://schemas.microsoft.com/office/drawing/2014/main" id="{0AC0642A-8257-F104-0F14-08295BF0E0C5}"/>
              </a:ext>
            </a:extLst>
          </p:cNvPr>
          <p:cNvGrpSpPr/>
          <p:nvPr/>
        </p:nvGrpSpPr>
        <p:grpSpPr>
          <a:xfrm>
            <a:off x="8171715" y="5558634"/>
            <a:ext cx="3672000" cy="995400"/>
            <a:chOff x="8171715" y="5558634"/>
            <a:chExt cx="3672000" cy="99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257E76D-ACB2-C5AD-AC18-94D922E78C9C}"/>
                    </a:ext>
                  </a:extLst>
                </p14:cNvPr>
                <p14:cNvContentPartPr/>
                <p14:nvPr/>
              </p14:nvContentPartPr>
              <p14:xfrm>
                <a:off x="8171715" y="5831514"/>
                <a:ext cx="425880" cy="2401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257E76D-ACB2-C5AD-AC18-94D922E78C9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163075" y="5822514"/>
                  <a:ext cx="4435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286C892-AE9A-4D0B-40CD-DE444FECCF0B}"/>
                    </a:ext>
                  </a:extLst>
                </p14:cNvPr>
                <p14:cNvContentPartPr/>
                <p14:nvPr/>
              </p14:nvContentPartPr>
              <p14:xfrm>
                <a:off x="8311035" y="6157674"/>
                <a:ext cx="125640" cy="1987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286C892-AE9A-4D0B-40CD-DE444FECCF0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302395" y="6148674"/>
                  <a:ext cx="1432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D09F0F9-0103-413D-9C8B-58F4816F778C}"/>
                    </a:ext>
                  </a:extLst>
                </p14:cNvPr>
                <p14:cNvContentPartPr/>
                <p14:nvPr/>
              </p14:nvContentPartPr>
              <p14:xfrm>
                <a:off x="8347035" y="6252354"/>
                <a:ext cx="88200" cy="176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D09F0F9-0103-413D-9C8B-58F4816F778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338035" y="6243714"/>
                  <a:ext cx="105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AADFAF4-7BF3-F6A5-8312-8A81603FD53D}"/>
                    </a:ext>
                  </a:extLst>
                </p14:cNvPr>
                <p14:cNvContentPartPr/>
                <p14:nvPr/>
              </p14:nvContentPartPr>
              <p14:xfrm>
                <a:off x="8470515" y="6187554"/>
                <a:ext cx="199800" cy="1062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AADFAF4-7BF3-F6A5-8312-8A81603FD53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461875" y="6178554"/>
                  <a:ext cx="217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1A1412E-56FE-8D44-DB46-BA7C5CA4E9C4}"/>
                    </a:ext>
                  </a:extLst>
                </p14:cNvPr>
                <p14:cNvContentPartPr/>
                <p14:nvPr/>
              </p14:nvContentPartPr>
              <p14:xfrm>
                <a:off x="8722875" y="6185034"/>
                <a:ext cx="154080" cy="1864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1A1412E-56FE-8D44-DB46-BA7C5CA4E9C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713875" y="6176394"/>
                  <a:ext cx="1717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FA8A9CF-F234-0FD6-692F-9F1A8BD2BA9D}"/>
                    </a:ext>
                  </a:extLst>
                </p14:cNvPr>
                <p14:cNvContentPartPr/>
                <p14:nvPr/>
              </p14:nvContentPartPr>
              <p14:xfrm>
                <a:off x="8917635" y="5969754"/>
                <a:ext cx="226800" cy="32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FA8A9CF-F234-0FD6-692F-9F1A8BD2BA9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908995" y="5960754"/>
                  <a:ext cx="244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69B71C9-1CF3-DDEF-8AEF-CC85B480B457}"/>
                    </a:ext>
                  </a:extLst>
                </p14:cNvPr>
                <p14:cNvContentPartPr/>
                <p14:nvPr/>
              </p14:nvContentPartPr>
              <p14:xfrm>
                <a:off x="8933835" y="6009354"/>
                <a:ext cx="202680" cy="237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69B71C9-1CF3-DDEF-8AEF-CC85B480B45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925195" y="6000714"/>
                  <a:ext cx="2203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99EF72B-5155-B66D-437A-D2D66E933AF3}"/>
                    </a:ext>
                  </a:extLst>
                </p14:cNvPr>
                <p14:cNvContentPartPr/>
                <p14:nvPr/>
              </p14:nvContentPartPr>
              <p14:xfrm>
                <a:off x="9349995" y="5731794"/>
                <a:ext cx="14040" cy="2196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99EF72B-5155-B66D-437A-D2D66E933AF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341355" y="5723154"/>
                  <a:ext cx="316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6EA3619-4743-0DE0-CAA5-16A649F7EAE0}"/>
                    </a:ext>
                  </a:extLst>
                </p14:cNvPr>
                <p14:cNvContentPartPr/>
                <p14:nvPr/>
              </p14:nvContentPartPr>
              <p14:xfrm>
                <a:off x="9187995" y="5979114"/>
                <a:ext cx="421200" cy="342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6EA3619-4743-0DE0-CAA5-16A649F7EAE0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178995" y="5970474"/>
                  <a:ext cx="4388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D20ECA6-050A-D850-DB54-88757AA34DD9}"/>
                    </a:ext>
                  </a:extLst>
                </p14:cNvPr>
                <p14:cNvContentPartPr/>
                <p14:nvPr/>
              </p14:nvContentPartPr>
              <p14:xfrm>
                <a:off x="9247395" y="6188994"/>
                <a:ext cx="37800" cy="604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D20ECA6-050A-D850-DB54-88757AA34DD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238395" y="6180354"/>
                  <a:ext cx="554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7A67831-D5EE-2351-6EFD-3048182B8135}"/>
                    </a:ext>
                  </a:extLst>
                </p14:cNvPr>
                <p14:cNvContentPartPr/>
                <p14:nvPr/>
              </p14:nvContentPartPr>
              <p14:xfrm>
                <a:off x="9350355" y="6177474"/>
                <a:ext cx="1800" cy="633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7A67831-D5EE-2351-6EFD-3048182B8135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341355" y="6168474"/>
                  <a:ext cx="194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1A69CF80-E5E2-0821-529A-593046F1F268}"/>
                    </a:ext>
                  </a:extLst>
                </p14:cNvPr>
                <p14:cNvContentPartPr/>
                <p14:nvPr/>
              </p14:nvContentPartPr>
              <p14:xfrm>
                <a:off x="9203475" y="6137514"/>
                <a:ext cx="195120" cy="615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1A69CF80-E5E2-0821-529A-593046F1F26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194835" y="6128874"/>
                  <a:ext cx="2127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FADC8AE-8AED-9724-EF84-626B6F9BF3AF}"/>
                    </a:ext>
                  </a:extLst>
                </p14:cNvPr>
                <p14:cNvContentPartPr/>
                <p14:nvPr/>
              </p14:nvContentPartPr>
              <p14:xfrm>
                <a:off x="9501555" y="6081714"/>
                <a:ext cx="91080" cy="1882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FADC8AE-8AED-9724-EF84-626B6F9BF3A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492555" y="6072714"/>
                  <a:ext cx="1087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51E53AA3-6C9A-29AC-B1C3-B6B108F45753}"/>
                    </a:ext>
                  </a:extLst>
                </p14:cNvPr>
                <p14:cNvContentPartPr/>
                <p14:nvPr/>
              </p14:nvContentPartPr>
              <p14:xfrm>
                <a:off x="9420555" y="6124194"/>
                <a:ext cx="163080" cy="882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51E53AA3-6C9A-29AC-B1C3-B6B108F4575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411555" y="6115194"/>
                  <a:ext cx="180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E11F684-785A-11DF-3093-9411D3E392F0}"/>
                    </a:ext>
                  </a:extLst>
                </p14:cNvPr>
                <p14:cNvContentPartPr/>
                <p14:nvPr/>
              </p14:nvContentPartPr>
              <p14:xfrm>
                <a:off x="9649875" y="6012594"/>
                <a:ext cx="36720" cy="1497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E11F684-785A-11DF-3093-9411D3E392F0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641235" y="6003954"/>
                  <a:ext cx="543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AC28125-3CA6-E6CD-F4F8-D8C35578D458}"/>
                    </a:ext>
                  </a:extLst>
                </p14:cNvPr>
                <p14:cNvContentPartPr/>
                <p14:nvPr/>
              </p14:nvContentPartPr>
              <p14:xfrm>
                <a:off x="9601635" y="6018354"/>
                <a:ext cx="141120" cy="982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AC28125-3CA6-E6CD-F4F8-D8C35578D45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592635" y="6009354"/>
                  <a:ext cx="158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B328588-4E71-180E-D3FD-2E6469EE39BA}"/>
                    </a:ext>
                  </a:extLst>
                </p14:cNvPr>
                <p14:cNvContentPartPr/>
                <p14:nvPr/>
              </p14:nvContentPartPr>
              <p14:xfrm>
                <a:off x="9790995" y="5758074"/>
                <a:ext cx="24840" cy="5115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B328588-4E71-180E-D3FD-2E6469EE39BA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781995" y="5749074"/>
                  <a:ext cx="4248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C9CDBCC1-F661-3106-FCAC-361EF1D65BDC}"/>
                    </a:ext>
                  </a:extLst>
                </p14:cNvPr>
                <p14:cNvContentPartPr/>
                <p14:nvPr/>
              </p14:nvContentPartPr>
              <p14:xfrm>
                <a:off x="9953355" y="5741874"/>
                <a:ext cx="75240" cy="2142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C9CDBCC1-F661-3106-FCAC-361EF1D65BDC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944355" y="5732874"/>
                  <a:ext cx="928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DC51C48A-3CD1-D85E-19FA-B8E887CB2E06}"/>
                    </a:ext>
                  </a:extLst>
                </p14:cNvPr>
                <p14:cNvContentPartPr/>
                <p14:nvPr/>
              </p14:nvContentPartPr>
              <p14:xfrm>
                <a:off x="10101315" y="5736834"/>
                <a:ext cx="86760" cy="2041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C51C48A-3CD1-D85E-19FA-B8E887CB2E0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092315" y="5727834"/>
                  <a:ext cx="1044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A8FA8475-E738-D8EE-B1EB-2818E1B5A316}"/>
                    </a:ext>
                  </a:extLst>
                </p14:cNvPr>
                <p14:cNvContentPartPr/>
                <p14:nvPr/>
              </p14:nvContentPartPr>
              <p14:xfrm>
                <a:off x="10057755" y="5845194"/>
                <a:ext cx="51480" cy="223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A8FA8475-E738-D8EE-B1EB-2818E1B5A31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048755" y="5836554"/>
                  <a:ext cx="691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FD2391C-FA9F-F1DE-C249-DC98A280B0E0}"/>
                    </a:ext>
                  </a:extLst>
                </p14:cNvPr>
                <p14:cNvContentPartPr/>
                <p14:nvPr/>
              </p14:nvContentPartPr>
              <p14:xfrm>
                <a:off x="10167915" y="5937354"/>
                <a:ext cx="97560" cy="583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FD2391C-FA9F-F1DE-C249-DC98A280B0E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159275" y="5928354"/>
                  <a:ext cx="1152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8E4178BA-082F-9F30-BFF5-FB19C590C06C}"/>
                    </a:ext>
                  </a:extLst>
                </p14:cNvPr>
                <p14:cNvContentPartPr/>
                <p14:nvPr/>
              </p14:nvContentPartPr>
              <p14:xfrm>
                <a:off x="10296075" y="5955714"/>
                <a:ext cx="94680" cy="622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8E4178BA-082F-9F30-BFF5-FB19C590C06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287435" y="5947074"/>
                  <a:ext cx="112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FFFDF04-8EC1-03EF-A44C-ED67C6B158B1}"/>
                    </a:ext>
                  </a:extLst>
                </p14:cNvPr>
                <p14:cNvContentPartPr/>
                <p14:nvPr/>
              </p14:nvContentPartPr>
              <p14:xfrm>
                <a:off x="10298595" y="5988114"/>
                <a:ext cx="71640" cy="46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FFFDF04-8EC1-03EF-A44C-ED67C6B158B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289955" y="5979474"/>
                  <a:ext cx="89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0829A79-216A-8F0F-CB86-3C5ED7A01C8A}"/>
                    </a:ext>
                  </a:extLst>
                </p14:cNvPr>
                <p14:cNvContentPartPr/>
                <p14:nvPr/>
              </p14:nvContentPartPr>
              <p14:xfrm>
                <a:off x="10458795" y="5750154"/>
                <a:ext cx="57600" cy="2178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0829A79-216A-8F0F-CB86-3C5ED7A01C8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449795" y="5741514"/>
                  <a:ext cx="75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51BD0BE-ADE3-BC35-4A07-70CF8196DE98}"/>
                    </a:ext>
                  </a:extLst>
                </p14:cNvPr>
                <p14:cNvContentPartPr/>
                <p14:nvPr/>
              </p14:nvContentPartPr>
              <p14:xfrm>
                <a:off x="10598115" y="5736834"/>
                <a:ext cx="94320" cy="2239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51BD0BE-ADE3-BC35-4A07-70CF8196DE98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589475" y="5727834"/>
                  <a:ext cx="1119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E88E4B0-71DB-73B3-0199-6E0CBAC2E730}"/>
                    </a:ext>
                  </a:extLst>
                </p14:cNvPr>
                <p14:cNvContentPartPr/>
                <p14:nvPr/>
              </p14:nvContentPartPr>
              <p14:xfrm>
                <a:off x="10478955" y="5850954"/>
                <a:ext cx="125640" cy="111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E88E4B0-71DB-73B3-0199-6E0CBAC2E730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469955" y="5842314"/>
                  <a:ext cx="143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9A866CDA-7A38-1BC3-342C-245E3C796871}"/>
                    </a:ext>
                  </a:extLst>
                </p14:cNvPr>
                <p14:cNvContentPartPr/>
                <p14:nvPr/>
              </p14:nvContentPartPr>
              <p14:xfrm>
                <a:off x="10713315" y="5950674"/>
                <a:ext cx="10080" cy="514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9A866CDA-7A38-1BC3-342C-245E3C796871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704675" y="5942034"/>
                  <a:ext cx="277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9DF17AC0-F03B-4BE9-7249-7F3966FD7500}"/>
                    </a:ext>
                  </a:extLst>
                </p14:cNvPr>
                <p14:cNvContentPartPr/>
                <p14:nvPr/>
              </p14:nvContentPartPr>
              <p14:xfrm>
                <a:off x="10712595" y="5930514"/>
                <a:ext cx="55440" cy="828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9DF17AC0-F03B-4BE9-7249-7F3966FD7500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703955" y="5921514"/>
                  <a:ext cx="730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14E623C-A39E-538B-E573-6DC2E9FA87A1}"/>
                    </a:ext>
                  </a:extLst>
                </p14:cNvPr>
                <p14:cNvContentPartPr/>
                <p14:nvPr/>
              </p14:nvContentPartPr>
              <p14:xfrm>
                <a:off x="10791435" y="5956074"/>
                <a:ext cx="110520" cy="640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14E623C-A39E-538B-E573-6DC2E9FA87A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782795" y="5947434"/>
                  <a:ext cx="1281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15C5EB51-8EDC-0FCA-FCF3-AE645B6AE88F}"/>
                    </a:ext>
                  </a:extLst>
                </p14:cNvPr>
                <p14:cNvContentPartPr/>
                <p14:nvPr/>
              </p14:nvContentPartPr>
              <p14:xfrm>
                <a:off x="9875955" y="6124194"/>
                <a:ext cx="1009080" cy="478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15C5EB51-8EDC-0FCA-FCF3-AE645B6AE88F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867315" y="6115194"/>
                  <a:ext cx="1026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6EBB0346-553D-080B-CC70-A8A59555E57D}"/>
                    </a:ext>
                  </a:extLst>
                </p14:cNvPr>
                <p14:cNvContentPartPr/>
                <p14:nvPr/>
              </p14:nvContentPartPr>
              <p14:xfrm>
                <a:off x="10081515" y="6276474"/>
                <a:ext cx="141120" cy="1728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6EBB0346-553D-080B-CC70-A8A59555E57D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072515" y="6267474"/>
                  <a:ext cx="1587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B18D2433-67B3-F438-BF2E-528AD8C86116}"/>
                    </a:ext>
                  </a:extLst>
                </p14:cNvPr>
                <p14:cNvContentPartPr/>
                <p14:nvPr/>
              </p14:nvContentPartPr>
              <p14:xfrm>
                <a:off x="10090515" y="6343794"/>
                <a:ext cx="163800" cy="198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B18D2433-67B3-F438-BF2E-528AD8C8611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081875" y="6335154"/>
                  <a:ext cx="181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84FB64A-0FBB-CA79-A302-3443E986E918}"/>
                    </a:ext>
                  </a:extLst>
                </p14:cNvPr>
                <p14:cNvContentPartPr/>
                <p14:nvPr/>
              </p14:nvContentPartPr>
              <p14:xfrm>
                <a:off x="10077555" y="6246234"/>
                <a:ext cx="198360" cy="342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84FB64A-0FBB-CA79-A302-3443E986E918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068555" y="6237594"/>
                  <a:ext cx="2160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CCC20CE0-5D91-D21E-08EA-77CBABDA0D83}"/>
                    </a:ext>
                  </a:extLst>
                </p14:cNvPr>
                <p14:cNvContentPartPr/>
                <p14:nvPr/>
              </p14:nvContentPartPr>
              <p14:xfrm>
                <a:off x="10296795" y="6421914"/>
                <a:ext cx="57960" cy="97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CCC20CE0-5D91-D21E-08EA-77CBABDA0D83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288155" y="6413274"/>
                  <a:ext cx="75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4AC77711-E08C-7204-0EC1-7D7A3E49E0E3}"/>
                    </a:ext>
                  </a:extLst>
                </p14:cNvPr>
                <p14:cNvContentPartPr/>
                <p14:nvPr/>
              </p14:nvContentPartPr>
              <p14:xfrm>
                <a:off x="10419555" y="6343074"/>
                <a:ext cx="101880" cy="187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4AC77711-E08C-7204-0EC1-7D7A3E49E0E3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410915" y="6334434"/>
                  <a:ext cx="119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8D6A7C94-CCFB-9C58-FB7F-2C6930496D7C}"/>
                    </a:ext>
                  </a:extLst>
                </p14:cNvPr>
                <p14:cNvContentPartPr/>
                <p14:nvPr/>
              </p14:nvContentPartPr>
              <p14:xfrm>
                <a:off x="10586955" y="6226794"/>
                <a:ext cx="137160" cy="2116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8D6A7C94-CCFB-9C58-FB7F-2C6930496D7C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577955" y="6218154"/>
                  <a:ext cx="1548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5BAF56B-A769-6AC9-9F3A-C30792708FD6}"/>
                    </a:ext>
                  </a:extLst>
                </p14:cNvPr>
                <p14:cNvContentPartPr/>
                <p14:nvPr/>
              </p14:nvContentPartPr>
              <p14:xfrm>
                <a:off x="10589835" y="6304914"/>
                <a:ext cx="143280" cy="82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5BAF56B-A769-6AC9-9F3A-C30792708FD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580835" y="6296274"/>
                  <a:ext cx="160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277C2395-B1B7-206B-78A6-418122FE32F0}"/>
                    </a:ext>
                  </a:extLst>
                </p14:cNvPr>
                <p14:cNvContentPartPr/>
                <p14:nvPr/>
              </p14:nvContentPartPr>
              <p14:xfrm>
                <a:off x="10609635" y="6212394"/>
                <a:ext cx="164160" cy="237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277C2395-B1B7-206B-78A6-418122FE32F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600995" y="6203754"/>
                  <a:ext cx="181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B42E688-ED43-DEDD-8AB7-BCE2108D7DD7}"/>
                    </a:ext>
                  </a:extLst>
                </p14:cNvPr>
                <p14:cNvContentPartPr/>
                <p14:nvPr/>
              </p14:nvContentPartPr>
              <p14:xfrm>
                <a:off x="10258995" y="6434154"/>
                <a:ext cx="70200" cy="1198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B42E688-ED43-DEDD-8AB7-BCE2108D7DD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249995" y="6425514"/>
                  <a:ext cx="87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83C6F0E3-287E-6D9E-3503-0D293D0D152A}"/>
                    </a:ext>
                  </a:extLst>
                </p14:cNvPr>
                <p14:cNvContentPartPr/>
                <p14:nvPr/>
              </p14:nvContentPartPr>
              <p14:xfrm>
                <a:off x="10277355" y="6486354"/>
                <a:ext cx="82080" cy="277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83C6F0E3-287E-6D9E-3503-0D293D0D152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268715" y="6477714"/>
                  <a:ext cx="99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3EBBCC61-9B58-7829-1A52-FF743D618AD0}"/>
                    </a:ext>
                  </a:extLst>
                </p14:cNvPr>
                <p14:cNvContentPartPr/>
                <p14:nvPr/>
              </p14:nvContentPartPr>
              <p14:xfrm>
                <a:off x="10765155" y="6444954"/>
                <a:ext cx="146880" cy="730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3EBBCC61-9B58-7829-1A52-FF743D618AD0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756515" y="6435954"/>
                  <a:ext cx="164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4D8D3360-F575-2AE4-E462-B2C782C2DDF0}"/>
                    </a:ext>
                  </a:extLst>
                </p14:cNvPr>
                <p14:cNvContentPartPr/>
                <p14:nvPr/>
              </p14:nvContentPartPr>
              <p14:xfrm>
                <a:off x="9807195" y="5798394"/>
                <a:ext cx="20520" cy="6724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4D8D3360-F575-2AE4-E462-B2C782C2DDF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798195" y="5789394"/>
                  <a:ext cx="38160" cy="69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2C884A55-F818-62A5-9EF3-D9E44B3BBAB2}"/>
                    </a:ext>
                  </a:extLst>
                </p14:cNvPr>
                <p14:cNvContentPartPr/>
                <p14:nvPr/>
              </p14:nvContentPartPr>
              <p14:xfrm>
                <a:off x="11003835" y="5741874"/>
                <a:ext cx="37800" cy="7826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2C884A55-F818-62A5-9EF3-D9E44B3BBAB2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994835" y="5732874"/>
                  <a:ext cx="55440" cy="80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D5A4D0D1-E8EB-4155-0050-868B29B4F67E}"/>
                    </a:ext>
                  </a:extLst>
                </p14:cNvPr>
                <p14:cNvContentPartPr/>
                <p14:nvPr/>
              </p14:nvContentPartPr>
              <p14:xfrm>
                <a:off x="11123355" y="5602914"/>
                <a:ext cx="123120" cy="1638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D5A4D0D1-E8EB-4155-0050-868B29B4F67E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1114715" y="5593914"/>
                  <a:ext cx="140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1F60ABDD-3C10-99A1-0D4D-FA4AB0C307D0}"/>
                    </a:ext>
                  </a:extLst>
                </p14:cNvPr>
                <p14:cNvContentPartPr/>
                <p14:nvPr/>
              </p14:nvContentPartPr>
              <p14:xfrm>
                <a:off x="11449155" y="5687874"/>
                <a:ext cx="85680" cy="2804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1F60ABDD-3C10-99A1-0D4D-FA4AB0C307D0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1440155" y="5678874"/>
                  <a:ext cx="1033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7915E626-37AE-7D48-C8BD-8E5C47E870AE}"/>
                    </a:ext>
                  </a:extLst>
                </p14:cNvPr>
                <p14:cNvContentPartPr/>
                <p14:nvPr/>
              </p14:nvContentPartPr>
              <p14:xfrm>
                <a:off x="11505675" y="5930514"/>
                <a:ext cx="120960" cy="925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7915E626-37AE-7D48-C8BD-8E5C47E870A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1496675" y="5921514"/>
                  <a:ext cx="138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C649D1D8-F0B8-B637-C935-7E55828359F4}"/>
                    </a:ext>
                  </a:extLst>
                </p14:cNvPr>
                <p14:cNvContentPartPr/>
                <p14:nvPr/>
              </p14:nvContentPartPr>
              <p14:xfrm>
                <a:off x="11572275" y="5558634"/>
                <a:ext cx="123480" cy="1785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C649D1D8-F0B8-B637-C935-7E55828359F4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1563635" y="5549994"/>
                  <a:ext cx="1411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EA892765-13D4-4B3F-61D4-4AA7286508F5}"/>
                    </a:ext>
                  </a:extLst>
                </p14:cNvPr>
                <p14:cNvContentPartPr/>
                <p14:nvPr/>
              </p14:nvContentPartPr>
              <p14:xfrm>
                <a:off x="11205075" y="6067674"/>
                <a:ext cx="567000" cy="547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EA892765-13D4-4B3F-61D4-4AA7286508F5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1196435" y="6058674"/>
                  <a:ext cx="5846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C034E8A0-86A2-4194-303D-06372D92DAF6}"/>
                    </a:ext>
                  </a:extLst>
                </p14:cNvPr>
                <p14:cNvContentPartPr/>
                <p14:nvPr/>
              </p14:nvContentPartPr>
              <p14:xfrm>
                <a:off x="11204715" y="6210594"/>
                <a:ext cx="175320" cy="1965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C034E8A0-86A2-4194-303D-06372D92DAF6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1196075" y="6201954"/>
                  <a:ext cx="192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865C8EDE-6057-A8BB-E942-118827A1E23B}"/>
                    </a:ext>
                  </a:extLst>
                </p14:cNvPr>
                <p14:cNvContentPartPr/>
                <p14:nvPr/>
              </p14:nvContentPartPr>
              <p14:xfrm>
                <a:off x="11383635" y="6364314"/>
                <a:ext cx="78840" cy="630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865C8EDE-6057-A8BB-E942-118827A1E23B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1374635" y="6355674"/>
                  <a:ext cx="964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AD389610-DDCC-EFFF-915F-12BA3F6C60F8}"/>
                    </a:ext>
                  </a:extLst>
                </p14:cNvPr>
                <p14:cNvContentPartPr/>
                <p14:nvPr/>
              </p14:nvContentPartPr>
              <p14:xfrm>
                <a:off x="11557155" y="6128154"/>
                <a:ext cx="150480" cy="2577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AD389610-DDCC-EFFF-915F-12BA3F6C60F8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1548515" y="6119514"/>
                  <a:ext cx="1681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0D8674B3-BA1B-6E6B-F518-3368B3AB02A4}"/>
                    </a:ext>
                  </a:extLst>
                </p14:cNvPr>
                <p14:cNvContentPartPr/>
                <p14:nvPr/>
              </p14:nvContentPartPr>
              <p14:xfrm>
                <a:off x="11707275" y="6273954"/>
                <a:ext cx="136440" cy="1670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0D8674B3-BA1B-6E6B-F518-3368B3AB02A4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1698275" y="6265314"/>
                  <a:ext cx="15408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D76D2A70-BB22-7C7D-60F4-A9CFF6D37C1C}"/>
              </a:ext>
            </a:extLst>
          </p:cNvPr>
          <p:cNvGrpSpPr/>
          <p:nvPr/>
        </p:nvGrpSpPr>
        <p:grpSpPr>
          <a:xfrm>
            <a:off x="8429115" y="2892474"/>
            <a:ext cx="359280" cy="450360"/>
            <a:chOff x="8429115" y="2892474"/>
            <a:chExt cx="359280" cy="45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156051EC-2ECD-4E79-199F-CF9ABFF2AE24}"/>
                    </a:ext>
                  </a:extLst>
                </p14:cNvPr>
                <p14:cNvContentPartPr/>
                <p14:nvPr/>
              </p14:nvContentPartPr>
              <p14:xfrm>
                <a:off x="8429115" y="2892474"/>
                <a:ext cx="95400" cy="4503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156051EC-2ECD-4E79-199F-CF9ABFF2AE24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8420115" y="2883834"/>
                  <a:ext cx="11304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F496CA0F-4B13-32D5-EF8C-1216CA7217B0}"/>
                    </a:ext>
                  </a:extLst>
                </p14:cNvPr>
                <p14:cNvContentPartPr/>
                <p14:nvPr/>
              </p14:nvContentPartPr>
              <p14:xfrm>
                <a:off x="8619195" y="3011634"/>
                <a:ext cx="169200" cy="2955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F496CA0F-4B13-32D5-EF8C-1216CA7217B0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8610555" y="3002634"/>
                  <a:ext cx="186840" cy="31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A17A6352-F355-D331-E841-DC172E4D82FD}"/>
              </a:ext>
            </a:extLst>
          </p:cNvPr>
          <p:cNvGrpSpPr/>
          <p:nvPr/>
        </p:nvGrpSpPr>
        <p:grpSpPr>
          <a:xfrm>
            <a:off x="8840595" y="2790594"/>
            <a:ext cx="2315880" cy="505080"/>
            <a:chOff x="8840595" y="2790594"/>
            <a:chExt cx="2315880" cy="50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E58CE3E8-488C-C73A-F138-B0A6AADDE24E}"/>
                    </a:ext>
                  </a:extLst>
                </p14:cNvPr>
                <p14:cNvContentPartPr/>
                <p14:nvPr/>
              </p14:nvContentPartPr>
              <p14:xfrm>
                <a:off x="8840595" y="3029994"/>
                <a:ext cx="682560" cy="2656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E58CE3E8-488C-C73A-F138-B0A6AADDE24E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831595" y="3020994"/>
                  <a:ext cx="7002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692D494B-E913-4C9C-DA1C-72B0E4EA1904}"/>
                    </a:ext>
                  </a:extLst>
                </p14:cNvPr>
                <p14:cNvContentPartPr/>
                <p14:nvPr/>
              </p14:nvContentPartPr>
              <p14:xfrm>
                <a:off x="9695595" y="3072114"/>
                <a:ext cx="106920" cy="1472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692D494B-E913-4C9C-DA1C-72B0E4EA1904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9686595" y="3063114"/>
                  <a:ext cx="1245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E54DEF8D-BC5F-0FDA-0814-F0FAFA4709EF}"/>
                    </a:ext>
                  </a:extLst>
                </p14:cNvPr>
                <p14:cNvContentPartPr/>
                <p14:nvPr/>
              </p14:nvContentPartPr>
              <p14:xfrm>
                <a:off x="9850035" y="3109554"/>
                <a:ext cx="146160" cy="1256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E54DEF8D-BC5F-0FDA-0814-F0FAFA4709EF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9841395" y="3100554"/>
                  <a:ext cx="163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9DCF2E99-10EA-D6C9-D786-1EDD2F82A43D}"/>
                    </a:ext>
                  </a:extLst>
                </p14:cNvPr>
                <p14:cNvContentPartPr/>
                <p14:nvPr/>
              </p14:nvContentPartPr>
              <p14:xfrm>
                <a:off x="10074675" y="2941794"/>
                <a:ext cx="28080" cy="2754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9DCF2E99-10EA-D6C9-D786-1EDD2F82A43D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066035" y="2933154"/>
                  <a:ext cx="457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C1B9A1A4-C474-7D5A-8A13-210CD1665D7C}"/>
                    </a:ext>
                  </a:extLst>
                </p14:cNvPr>
                <p14:cNvContentPartPr/>
                <p14:nvPr/>
              </p14:nvContentPartPr>
              <p14:xfrm>
                <a:off x="10140915" y="3082554"/>
                <a:ext cx="165240" cy="1400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C1B9A1A4-C474-7D5A-8A13-210CD1665D7C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0132275" y="3073914"/>
                  <a:ext cx="1828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5257E3AA-1410-51D4-E0C2-FA792A978254}"/>
                    </a:ext>
                  </a:extLst>
                </p14:cNvPr>
                <p14:cNvContentPartPr/>
                <p14:nvPr/>
              </p14:nvContentPartPr>
              <p14:xfrm>
                <a:off x="10494075" y="2950434"/>
                <a:ext cx="84960" cy="2239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5257E3AA-1410-51D4-E0C2-FA792A978254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485075" y="2941434"/>
                  <a:ext cx="1026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877DC3C2-F778-277F-BABD-0A98BF778B69}"/>
                    </a:ext>
                  </a:extLst>
                </p14:cNvPr>
                <p14:cNvContentPartPr/>
                <p14:nvPr/>
              </p14:nvContentPartPr>
              <p14:xfrm>
                <a:off x="10561035" y="2877714"/>
                <a:ext cx="131400" cy="2815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877DC3C2-F778-277F-BABD-0A98BF778B69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0552395" y="2868714"/>
                  <a:ext cx="1490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25765C51-F2F7-09E1-AE1F-888792DAAA44}"/>
                    </a:ext>
                  </a:extLst>
                </p14:cNvPr>
                <p14:cNvContentPartPr/>
                <p14:nvPr/>
              </p14:nvContentPartPr>
              <p14:xfrm>
                <a:off x="10435035" y="3019194"/>
                <a:ext cx="304560" cy="284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25765C51-F2F7-09E1-AE1F-888792DAAA44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0426035" y="3010554"/>
                  <a:ext cx="3222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1079AF16-8D45-C12F-F774-3AB79712C6F5}"/>
                    </a:ext>
                  </a:extLst>
                </p14:cNvPr>
                <p14:cNvContentPartPr/>
                <p14:nvPr/>
              </p14:nvContentPartPr>
              <p14:xfrm>
                <a:off x="10437555" y="3056994"/>
                <a:ext cx="223200" cy="579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1079AF16-8D45-C12F-F774-3AB79712C6F5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0428555" y="3047994"/>
                  <a:ext cx="2408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25F4EC4A-E347-F876-A196-CF5947F28D4F}"/>
                    </a:ext>
                  </a:extLst>
                </p14:cNvPr>
                <p14:cNvContentPartPr/>
                <p14:nvPr/>
              </p14:nvContentPartPr>
              <p14:xfrm>
                <a:off x="10796835" y="2932794"/>
                <a:ext cx="62640" cy="2764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25F4EC4A-E347-F876-A196-CF5947F28D4F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0788195" y="2924154"/>
                  <a:ext cx="802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5E6F1DFF-407F-03F3-0308-F0B9FA61D50A}"/>
                    </a:ext>
                  </a:extLst>
                </p14:cNvPr>
                <p14:cNvContentPartPr/>
                <p14:nvPr/>
              </p14:nvContentPartPr>
              <p14:xfrm>
                <a:off x="10994115" y="2790594"/>
                <a:ext cx="162360" cy="4939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5E6F1DFF-407F-03F3-0308-F0B9FA61D50A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0985115" y="2781594"/>
                  <a:ext cx="180000" cy="51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AB1B8A3C-7F12-3CA6-6102-4D11973D6800}"/>
              </a:ext>
            </a:extLst>
          </p:cNvPr>
          <p:cNvGrpSpPr/>
          <p:nvPr/>
        </p:nvGrpSpPr>
        <p:grpSpPr>
          <a:xfrm>
            <a:off x="10321090" y="3678062"/>
            <a:ext cx="553320" cy="595080"/>
            <a:chOff x="10321090" y="3678062"/>
            <a:chExt cx="553320" cy="59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FBF0D5C-806D-C1B4-31F9-693789538A08}"/>
                    </a:ext>
                  </a:extLst>
                </p14:cNvPr>
                <p14:cNvContentPartPr/>
                <p14:nvPr/>
              </p14:nvContentPartPr>
              <p14:xfrm>
                <a:off x="10336930" y="3678062"/>
                <a:ext cx="203760" cy="162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FBF0D5C-806D-C1B4-31F9-693789538A08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0327930" y="3669422"/>
                  <a:ext cx="2214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1F04AA4-18CF-0741-8174-3E9024F2EC82}"/>
                    </a:ext>
                  </a:extLst>
                </p14:cNvPr>
                <p14:cNvContentPartPr/>
                <p14:nvPr/>
              </p14:nvContentPartPr>
              <p14:xfrm>
                <a:off x="10584610" y="3748622"/>
                <a:ext cx="156240" cy="96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1F04AA4-18CF-0741-8174-3E9024F2EC82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0575970" y="3739982"/>
                  <a:ext cx="1738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1AD344F-5DDC-6820-BEDD-3A5629E33DC8}"/>
                    </a:ext>
                  </a:extLst>
                </p14:cNvPr>
                <p14:cNvContentPartPr/>
                <p14:nvPr/>
              </p14:nvContentPartPr>
              <p14:xfrm>
                <a:off x="10321090" y="4024742"/>
                <a:ext cx="210960" cy="2484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1AD344F-5DDC-6820-BEDD-3A5629E33DC8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0312450" y="4015742"/>
                  <a:ext cx="2286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922A457-CDDA-1DAD-4E7B-833E0368651C}"/>
                    </a:ext>
                  </a:extLst>
                </p14:cNvPr>
                <p14:cNvContentPartPr/>
                <p14:nvPr/>
              </p14:nvContentPartPr>
              <p14:xfrm>
                <a:off x="10566970" y="4013582"/>
                <a:ext cx="173520" cy="2577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922A457-CDDA-1DAD-4E7B-833E0368651C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0558330" y="4004942"/>
                  <a:ext cx="1911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B8E0D2B-EB99-7EDA-0451-C5E8FBEDEFA5}"/>
                    </a:ext>
                  </a:extLst>
                </p14:cNvPr>
                <p14:cNvContentPartPr/>
                <p14:nvPr/>
              </p14:nvContentPartPr>
              <p14:xfrm>
                <a:off x="10699450" y="3998102"/>
                <a:ext cx="174960" cy="2674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B8E0D2B-EB99-7EDA-0451-C5E8FBEDEFA5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690810" y="3989102"/>
                  <a:ext cx="192600" cy="28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0AAF672E-D70F-287E-7B7A-94A73E52507E}"/>
                  </a:ext>
                </a:extLst>
              </p14:cNvPr>
              <p14:cNvContentPartPr/>
              <p14:nvPr/>
            </p14:nvContentPartPr>
            <p14:xfrm>
              <a:off x="10769290" y="3748262"/>
              <a:ext cx="126360" cy="11340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0AAF672E-D70F-287E-7B7A-94A73E52507E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10760650" y="3739262"/>
                <a:ext cx="144000" cy="13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2" name="Group 271">
            <a:extLst>
              <a:ext uri="{FF2B5EF4-FFF2-40B4-BE49-F238E27FC236}">
                <a16:creationId xmlns:a16="http://schemas.microsoft.com/office/drawing/2014/main" id="{4390CAA1-0BF3-FD6C-DDBA-D8A0C264FA50}"/>
              </a:ext>
            </a:extLst>
          </p:cNvPr>
          <p:cNvGrpSpPr/>
          <p:nvPr/>
        </p:nvGrpSpPr>
        <p:grpSpPr>
          <a:xfrm>
            <a:off x="11073130" y="3846542"/>
            <a:ext cx="847440" cy="539640"/>
            <a:chOff x="11073130" y="3846542"/>
            <a:chExt cx="847440" cy="53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EC391BB-B5AA-C596-4037-0ADE27717A2D}"/>
                    </a:ext>
                  </a:extLst>
                </p14:cNvPr>
                <p14:cNvContentPartPr/>
                <p14:nvPr/>
              </p14:nvContentPartPr>
              <p14:xfrm>
                <a:off x="11073130" y="3963902"/>
                <a:ext cx="115560" cy="3492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EC391BB-B5AA-C596-4037-0ADE27717A2D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1064130" y="3955262"/>
                  <a:ext cx="13320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6275231-B5ED-514F-2A59-3DA0A2DE22EE}"/>
                    </a:ext>
                  </a:extLst>
                </p14:cNvPr>
                <p14:cNvContentPartPr/>
                <p14:nvPr/>
              </p14:nvContentPartPr>
              <p14:xfrm>
                <a:off x="11285890" y="4041662"/>
                <a:ext cx="12240" cy="259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6275231-B5ED-514F-2A59-3DA0A2DE22EE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1277250" y="4032662"/>
                  <a:ext cx="29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0CBDA05-52D2-6C5F-02ED-C447B30C0817}"/>
                    </a:ext>
                  </a:extLst>
                </p14:cNvPr>
                <p14:cNvContentPartPr/>
                <p14:nvPr/>
              </p14:nvContentPartPr>
              <p14:xfrm>
                <a:off x="11211370" y="4034102"/>
                <a:ext cx="125280" cy="189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0CBDA05-52D2-6C5F-02ED-C447B30C0817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1202730" y="4025102"/>
                  <a:ext cx="142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4DA4A2A-7DDF-83C4-C5BD-2C6D0FDD9938}"/>
                    </a:ext>
                  </a:extLst>
                </p14:cNvPr>
                <p14:cNvContentPartPr/>
                <p14:nvPr/>
              </p14:nvContentPartPr>
              <p14:xfrm>
                <a:off x="11363290" y="4046702"/>
                <a:ext cx="130680" cy="243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4DA4A2A-7DDF-83C4-C5BD-2C6D0FDD9938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1354290" y="4037702"/>
                  <a:ext cx="1483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797AC39-2E3B-A19E-AE5F-9B7AE17C8BF7}"/>
                    </a:ext>
                  </a:extLst>
                </p14:cNvPr>
                <p14:cNvContentPartPr/>
                <p14:nvPr/>
              </p14:nvContentPartPr>
              <p14:xfrm>
                <a:off x="11534650" y="4251542"/>
                <a:ext cx="9360" cy="44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797AC39-2E3B-A19E-AE5F-9B7AE17C8BF7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1525650" y="4242542"/>
                  <a:ext cx="270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DF21593-3B9D-1423-6AEE-65B87C48746A}"/>
                    </a:ext>
                  </a:extLst>
                </p14:cNvPr>
                <p14:cNvContentPartPr/>
                <p14:nvPr/>
              </p14:nvContentPartPr>
              <p14:xfrm>
                <a:off x="11595490" y="4013582"/>
                <a:ext cx="202680" cy="2790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DF21593-3B9D-1423-6AEE-65B87C48746A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1586490" y="4004942"/>
                  <a:ext cx="2203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1E7D44E-7019-E0ED-8089-BB60F1DC0031}"/>
                    </a:ext>
                  </a:extLst>
                </p14:cNvPr>
                <p14:cNvContentPartPr/>
                <p14:nvPr/>
              </p14:nvContentPartPr>
              <p14:xfrm>
                <a:off x="11816170" y="3846542"/>
                <a:ext cx="104400" cy="5396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1E7D44E-7019-E0ED-8089-BB60F1DC0031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1807170" y="3837902"/>
                  <a:ext cx="122040" cy="557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12989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9836C8-607D-DBEE-92AF-AC896108DD37}"/>
              </a:ext>
            </a:extLst>
          </p:cNvPr>
          <p:cNvGrpSpPr/>
          <p:nvPr/>
        </p:nvGrpSpPr>
        <p:grpSpPr>
          <a:xfrm>
            <a:off x="1074482" y="508169"/>
            <a:ext cx="3672000" cy="995400"/>
            <a:chOff x="8171715" y="5558634"/>
            <a:chExt cx="3672000" cy="99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BD0B6DB-582A-C7DA-AB5B-1C5437055B83}"/>
                    </a:ext>
                  </a:extLst>
                </p14:cNvPr>
                <p14:cNvContentPartPr/>
                <p14:nvPr/>
              </p14:nvContentPartPr>
              <p14:xfrm>
                <a:off x="8171715" y="5831514"/>
                <a:ext cx="425880" cy="240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BD0B6DB-582A-C7DA-AB5B-1C5437055B8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163075" y="5822514"/>
                  <a:ext cx="4435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0A0EABA-144A-67D9-FB90-E6ACF31E3881}"/>
                    </a:ext>
                  </a:extLst>
                </p14:cNvPr>
                <p14:cNvContentPartPr/>
                <p14:nvPr/>
              </p14:nvContentPartPr>
              <p14:xfrm>
                <a:off x="8311035" y="6157674"/>
                <a:ext cx="125640" cy="198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0A0EABA-144A-67D9-FB90-E6ACF31E388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302395" y="6148674"/>
                  <a:ext cx="1432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7CB8C46-78A0-0DBD-7E08-28E45AE77561}"/>
                    </a:ext>
                  </a:extLst>
                </p14:cNvPr>
                <p14:cNvContentPartPr/>
                <p14:nvPr/>
              </p14:nvContentPartPr>
              <p14:xfrm>
                <a:off x="8347035" y="6252354"/>
                <a:ext cx="88200" cy="17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7CB8C46-78A0-0DBD-7E08-28E45AE7756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38035" y="6243714"/>
                  <a:ext cx="105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DD24154-AB0A-8D88-3C85-EDB367EF1610}"/>
                    </a:ext>
                  </a:extLst>
                </p14:cNvPr>
                <p14:cNvContentPartPr/>
                <p14:nvPr/>
              </p14:nvContentPartPr>
              <p14:xfrm>
                <a:off x="8470515" y="6187554"/>
                <a:ext cx="199800" cy="106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DD24154-AB0A-8D88-3C85-EDB367EF161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61875" y="6178554"/>
                  <a:ext cx="217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527A338-655D-5B50-2785-65A546EC2B09}"/>
                    </a:ext>
                  </a:extLst>
                </p14:cNvPr>
                <p14:cNvContentPartPr/>
                <p14:nvPr/>
              </p14:nvContentPartPr>
              <p14:xfrm>
                <a:off x="8722875" y="6185034"/>
                <a:ext cx="154080" cy="186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527A338-655D-5B50-2785-65A546EC2B0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713875" y="6176394"/>
                  <a:ext cx="1717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CAEA380-A736-CB77-CA1C-E4F5BDF8B91E}"/>
                    </a:ext>
                  </a:extLst>
                </p14:cNvPr>
                <p14:cNvContentPartPr/>
                <p14:nvPr/>
              </p14:nvContentPartPr>
              <p14:xfrm>
                <a:off x="8917635" y="5969754"/>
                <a:ext cx="226800" cy="3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CAEA380-A736-CB77-CA1C-E4F5BDF8B91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908995" y="5960754"/>
                  <a:ext cx="244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AF1BBB9-9FC0-3607-B13D-C6AFD7CE9971}"/>
                    </a:ext>
                  </a:extLst>
                </p14:cNvPr>
                <p14:cNvContentPartPr/>
                <p14:nvPr/>
              </p14:nvContentPartPr>
              <p14:xfrm>
                <a:off x="8933835" y="6009354"/>
                <a:ext cx="202680" cy="23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AF1BBB9-9FC0-3607-B13D-C6AFD7CE997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925195" y="6000714"/>
                  <a:ext cx="2203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48DEBAB-B955-060E-366C-C58DF232E209}"/>
                    </a:ext>
                  </a:extLst>
                </p14:cNvPr>
                <p14:cNvContentPartPr/>
                <p14:nvPr/>
              </p14:nvContentPartPr>
              <p14:xfrm>
                <a:off x="9349995" y="5731794"/>
                <a:ext cx="14040" cy="219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48DEBAB-B955-060E-366C-C58DF232E20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341355" y="5723154"/>
                  <a:ext cx="316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423287D-F23A-41A7-0757-DE26197301C8}"/>
                    </a:ext>
                  </a:extLst>
                </p14:cNvPr>
                <p14:cNvContentPartPr/>
                <p14:nvPr/>
              </p14:nvContentPartPr>
              <p14:xfrm>
                <a:off x="9187995" y="5979114"/>
                <a:ext cx="421200" cy="34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423287D-F23A-41A7-0757-DE26197301C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178995" y="5970474"/>
                  <a:ext cx="4388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D6958D9-02E6-E8EF-83BD-59AFCDFD379C}"/>
                    </a:ext>
                  </a:extLst>
                </p14:cNvPr>
                <p14:cNvContentPartPr/>
                <p14:nvPr/>
              </p14:nvContentPartPr>
              <p14:xfrm>
                <a:off x="9247395" y="6188994"/>
                <a:ext cx="37800" cy="60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D6958D9-02E6-E8EF-83BD-59AFCDFD379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238395" y="6180354"/>
                  <a:ext cx="554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C0E48B4-DBC2-5E06-4206-64E5BD7C1B2B}"/>
                    </a:ext>
                  </a:extLst>
                </p14:cNvPr>
                <p14:cNvContentPartPr/>
                <p14:nvPr/>
              </p14:nvContentPartPr>
              <p14:xfrm>
                <a:off x="9350355" y="6177474"/>
                <a:ext cx="1800" cy="63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C0E48B4-DBC2-5E06-4206-64E5BD7C1B2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341355" y="6168474"/>
                  <a:ext cx="194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7F8956A-887E-E1FB-D18C-B711652D1067}"/>
                    </a:ext>
                  </a:extLst>
                </p14:cNvPr>
                <p14:cNvContentPartPr/>
                <p14:nvPr/>
              </p14:nvContentPartPr>
              <p14:xfrm>
                <a:off x="9203475" y="6137514"/>
                <a:ext cx="195120" cy="61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7F8956A-887E-E1FB-D18C-B711652D106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194835" y="6128874"/>
                  <a:ext cx="2127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A006416-4957-D845-BA85-7BC6DEC4CE44}"/>
                    </a:ext>
                  </a:extLst>
                </p14:cNvPr>
                <p14:cNvContentPartPr/>
                <p14:nvPr/>
              </p14:nvContentPartPr>
              <p14:xfrm>
                <a:off x="9501555" y="6081714"/>
                <a:ext cx="91080" cy="188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A006416-4957-D845-BA85-7BC6DEC4CE4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92555" y="6072714"/>
                  <a:ext cx="1087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F17D6AE-5A50-01B8-8F90-21E84ED88D8D}"/>
                    </a:ext>
                  </a:extLst>
                </p14:cNvPr>
                <p14:cNvContentPartPr/>
                <p14:nvPr/>
              </p14:nvContentPartPr>
              <p14:xfrm>
                <a:off x="9420555" y="6124194"/>
                <a:ext cx="163080" cy="88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F17D6AE-5A50-01B8-8F90-21E84ED88D8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411555" y="6115194"/>
                  <a:ext cx="180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7B169C9-66FE-1C94-84F7-813A4E607C91}"/>
                    </a:ext>
                  </a:extLst>
                </p14:cNvPr>
                <p14:cNvContentPartPr/>
                <p14:nvPr/>
              </p14:nvContentPartPr>
              <p14:xfrm>
                <a:off x="9649875" y="6012594"/>
                <a:ext cx="36720" cy="149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7B169C9-66FE-1C94-84F7-813A4E607C9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641235" y="6003954"/>
                  <a:ext cx="543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B1EAC6C-C5DA-219F-A3EB-8347451C6559}"/>
                    </a:ext>
                  </a:extLst>
                </p14:cNvPr>
                <p14:cNvContentPartPr/>
                <p14:nvPr/>
              </p14:nvContentPartPr>
              <p14:xfrm>
                <a:off x="9601635" y="6018354"/>
                <a:ext cx="141120" cy="98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B1EAC6C-C5DA-219F-A3EB-8347451C655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592635" y="6009354"/>
                  <a:ext cx="158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4C4C544-BD82-09AF-0566-29E7839B63AA}"/>
                    </a:ext>
                  </a:extLst>
                </p14:cNvPr>
                <p14:cNvContentPartPr/>
                <p14:nvPr/>
              </p14:nvContentPartPr>
              <p14:xfrm>
                <a:off x="9790995" y="5758074"/>
                <a:ext cx="24840" cy="511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4C4C544-BD82-09AF-0566-29E7839B63A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781995" y="5749074"/>
                  <a:ext cx="4248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93B3AFD-481E-CE6F-770D-B71DE85053F1}"/>
                    </a:ext>
                  </a:extLst>
                </p14:cNvPr>
                <p14:cNvContentPartPr/>
                <p14:nvPr/>
              </p14:nvContentPartPr>
              <p14:xfrm>
                <a:off x="9953355" y="5741874"/>
                <a:ext cx="75240" cy="214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93B3AFD-481E-CE6F-770D-B71DE85053F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944355" y="5732874"/>
                  <a:ext cx="928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C643262-2251-F04A-DC5B-2510C72732AB}"/>
                    </a:ext>
                  </a:extLst>
                </p14:cNvPr>
                <p14:cNvContentPartPr/>
                <p14:nvPr/>
              </p14:nvContentPartPr>
              <p14:xfrm>
                <a:off x="10101315" y="5736834"/>
                <a:ext cx="86760" cy="204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C643262-2251-F04A-DC5B-2510C72732A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092315" y="5727834"/>
                  <a:ext cx="1044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779CD1A-AF21-98E1-F6B1-CCC94F78F2B8}"/>
                    </a:ext>
                  </a:extLst>
                </p14:cNvPr>
                <p14:cNvContentPartPr/>
                <p14:nvPr/>
              </p14:nvContentPartPr>
              <p14:xfrm>
                <a:off x="10057755" y="5845194"/>
                <a:ext cx="51480" cy="22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779CD1A-AF21-98E1-F6B1-CCC94F78F2B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048755" y="5836554"/>
                  <a:ext cx="691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098CF7D-9AFD-74DE-292B-BFC0C2EBADB1}"/>
                    </a:ext>
                  </a:extLst>
                </p14:cNvPr>
                <p14:cNvContentPartPr/>
                <p14:nvPr/>
              </p14:nvContentPartPr>
              <p14:xfrm>
                <a:off x="10167915" y="5937354"/>
                <a:ext cx="97560" cy="58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098CF7D-9AFD-74DE-292B-BFC0C2EBADB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159275" y="5928354"/>
                  <a:ext cx="1152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4FBCC4A-A8FE-9E1B-2D67-B47EF9741764}"/>
                    </a:ext>
                  </a:extLst>
                </p14:cNvPr>
                <p14:cNvContentPartPr/>
                <p14:nvPr/>
              </p14:nvContentPartPr>
              <p14:xfrm>
                <a:off x="10296075" y="5955714"/>
                <a:ext cx="94680" cy="62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4FBCC4A-A8FE-9E1B-2D67-B47EF974176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287435" y="5947074"/>
                  <a:ext cx="112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4799236-534A-0CF1-9A33-12DBFD790448}"/>
                    </a:ext>
                  </a:extLst>
                </p14:cNvPr>
                <p14:cNvContentPartPr/>
                <p14:nvPr/>
              </p14:nvContentPartPr>
              <p14:xfrm>
                <a:off x="10298595" y="5988114"/>
                <a:ext cx="71640" cy="4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4799236-534A-0CF1-9A33-12DBFD79044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89955" y="5979474"/>
                  <a:ext cx="89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8D2452A-6359-2FEC-88C9-28F0BD756411}"/>
                    </a:ext>
                  </a:extLst>
                </p14:cNvPr>
                <p14:cNvContentPartPr/>
                <p14:nvPr/>
              </p14:nvContentPartPr>
              <p14:xfrm>
                <a:off x="10458795" y="5750154"/>
                <a:ext cx="57600" cy="217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8D2452A-6359-2FEC-88C9-28F0BD75641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449795" y="5741514"/>
                  <a:ext cx="75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0A032EF-E89C-CFAA-CBFD-3307CB63EB9F}"/>
                    </a:ext>
                  </a:extLst>
                </p14:cNvPr>
                <p14:cNvContentPartPr/>
                <p14:nvPr/>
              </p14:nvContentPartPr>
              <p14:xfrm>
                <a:off x="10598115" y="5736834"/>
                <a:ext cx="94320" cy="223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0A032EF-E89C-CFAA-CBFD-3307CB63EB9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589475" y="5727834"/>
                  <a:ext cx="1119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3DCFDC8-CBAD-1B47-5A95-F216F87B043B}"/>
                    </a:ext>
                  </a:extLst>
                </p14:cNvPr>
                <p14:cNvContentPartPr/>
                <p14:nvPr/>
              </p14:nvContentPartPr>
              <p14:xfrm>
                <a:off x="10478955" y="5850954"/>
                <a:ext cx="125640" cy="11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3DCFDC8-CBAD-1B47-5A95-F216F87B043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469955" y="5842314"/>
                  <a:ext cx="143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6F2F6C8-931D-AF31-24AA-9F8570D47FA0}"/>
                    </a:ext>
                  </a:extLst>
                </p14:cNvPr>
                <p14:cNvContentPartPr/>
                <p14:nvPr/>
              </p14:nvContentPartPr>
              <p14:xfrm>
                <a:off x="10713315" y="5950674"/>
                <a:ext cx="10080" cy="51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6F2F6C8-931D-AF31-24AA-9F8570D47FA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704675" y="5942034"/>
                  <a:ext cx="277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6277F47-EAD6-7FEE-A4CB-AEBBE8965C89}"/>
                    </a:ext>
                  </a:extLst>
                </p14:cNvPr>
                <p14:cNvContentPartPr/>
                <p14:nvPr/>
              </p14:nvContentPartPr>
              <p14:xfrm>
                <a:off x="10712595" y="5930514"/>
                <a:ext cx="55440" cy="82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6277F47-EAD6-7FEE-A4CB-AEBBE8965C8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703955" y="5921514"/>
                  <a:ext cx="730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8591C36-5BBE-06B4-0204-1845925249F7}"/>
                    </a:ext>
                  </a:extLst>
                </p14:cNvPr>
                <p14:cNvContentPartPr/>
                <p14:nvPr/>
              </p14:nvContentPartPr>
              <p14:xfrm>
                <a:off x="10791435" y="5956074"/>
                <a:ext cx="110520" cy="64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8591C36-5BBE-06B4-0204-1845925249F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782795" y="5947434"/>
                  <a:ext cx="1281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01C8CA3-EA87-5E40-7B2D-89EFDF59DCCA}"/>
                    </a:ext>
                  </a:extLst>
                </p14:cNvPr>
                <p14:cNvContentPartPr/>
                <p14:nvPr/>
              </p14:nvContentPartPr>
              <p14:xfrm>
                <a:off x="9875955" y="6124194"/>
                <a:ext cx="1009080" cy="47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01C8CA3-EA87-5E40-7B2D-89EFDF59DCC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867315" y="6115194"/>
                  <a:ext cx="1026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691149C-A394-48AB-19D8-D4E27BCDC87D}"/>
                    </a:ext>
                  </a:extLst>
                </p14:cNvPr>
                <p14:cNvContentPartPr/>
                <p14:nvPr/>
              </p14:nvContentPartPr>
              <p14:xfrm>
                <a:off x="10081515" y="6276474"/>
                <a:ext cx="141120" cy="172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691149C-A394-48AB-19D8-D4E27BCDC87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072515" y="6267474"/>
                  <a:ext cx="1587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C03ABAA-471A-D571-6D52-9ADD97E356CF}"/>
                    </a:ext>
                  </a:extLst>
                </p14:cNvPr>
                <p14:cNvContentPartPr/>
                <p14:nvPr/>
              </p14:nvContentPartPr>
              <p14:xfrm>
                <a:off x="10090515" y="6343794"/>
                <a:ext cx="163800" cy="19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C03ABAA-471A-D571-6D52-9ADD97E356C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081875" y="6335154"/>
                  <a:ext cx="181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3C54F0F-66F9-BD0A-5D84-474C7E1CE141}"/>
                    </a:ext>
                  </a:extLst>
                </p14:cNvPr>
                <p14:cNvContentPartPr/>
                <p14:nvPr/>
              </p14:nvContentPartPr>
              <p14:xfrm>
                <a:off x="10077555" y="6246234"/>
                <a:ext cx="198360" cy="34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3C54F0F-66F9-BD0A-5D84-474C7E1CE14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068555" y="6237594"/>
                  <a:ext cx="2160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CCCBEE1-921B-004D-BEDE-0D5FE8BB5500}"/>
                    </a:ext>
                  </a:extLst>
                </p14:cNvPr>
                <p14:cNvContentPartPr/>
                <p14:nvPr/>
              </p14:nvContentPartPr>
              <p14:xfrm>
                <a:off x="10296795" y="6421914"/>
                <a:ext cx="57960" cy="9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CCCBEE1-921B-004D-BEDE-0D5FE8BB550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288155" y="6413274"/>
                  <a:ext cx="75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D4C963F-BD71-D184-8474-80195EF0B03A}"/>
                    </a:ext>
                  </a:extLst>
                </p14:cNvPr>
                <p14:cNvContentPartPr/>
                <p14:nvPr/>
              </p14:nvContentPartPr>
              <p14:xfrm>
                <a:off x="10419555" y="6343074"/>
                <a:ext cx="101880" cy="18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D4C963F-BD71-D184-8474-80195EF0B03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410915" y="6334434"/>
                  <a:ext cx="119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6523499-540B-6599-0795-0045415087F2}"/>
                    </a:ext>
                  </a:extLst>
                </p14:cNvPr>
                <p14:cNvContentPartPr/>
                <p14:nvPr/>
              </p14:nvContentPartPr>
              <p14:xfrm>
                <a:off x="10586955" y="6226794"/>
                <a:ext cx="137160" cy="211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6523499-540B-6599-0795-0045415087F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577955" y="6218154"/>
                  <a:ext cx="1548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98B5C8E-A271-A5F1-3651-D49009E7ACBF}"/>
                    </a:ext>
                  </a:extLst>
                </p14:cNvPr>
                <p14:cNvContentPartPr/>
                <p14:nvPr/>
              </p14:nvContentPartPr>
              <p14:xfrm>
                <a:off x="10589835" y="6304914"/>
                <a:ext cx="143280" cy="8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98B5C8E-A271-A5F1-3651-D49009E7ACB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580835" y="6296274"/>
                  <a:ext cx="160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8A07FCA-0534-3BAE-78F0-051EC97B7EEC}"/>
                    </a:ext>
                  </a:extLst>
                </p14:cNvPr>
                <p14:cNvContentPartPr/>
                <p14:nvPr/>
              </p14:nvContentPartPr>
              <p14:xfrm>
                <a:off x="10609635" y="6212394"/>
                <a:ext cx="164160" cy="23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8A07FCA-0534-3BAE-78F0-051EC97B7EE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600995" y="6203754"/>
                  <a:ext cx="181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23D224A-BB0D-B7B7-C013-02969ABA6FB9}"/>
                    </a:ext>
                  </a:extLst>
                </p14:cNvPr>
                <p14:cNvContentPartPr/>
                <p14:nvPr/>
              </p14:nvContentPartPr>
              <p14:xfrm>
                <a:off x="10258995" y="6434154"/>
                <a:ext cx="70200" cy="119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23D224A-BB0D-B7B7-C013-02969ABA6FB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249995" y="6425514"/>
                  <a:ext cx="87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71A39D2-EFCA-048C-17A8-5010D97EA9DC}"/>
                    </a:ext>
                  </a:extLst>
                </p14:cNvPr>
                <p14:cNvContentPartPr/>
                <p14:nvPr/>
              </p14:nvContentPartPr>
              <p14:xfrm>
                <a:off x="10277355" y="6486354"/>
                <a:ext cx="82080" cy="27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71A39D2-EFCA-048C-17A8-5010D97EA9D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68715" y="6477714"/>
                  <a:ext cx="99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4855299-24CE-9DD3-CB5E-2FB8A8065AB8}"/>
                    </a:ext>
                  </a:extLst>
                </p14:cNvPr>
                <p14:cNvContentPartPr/>
                <p14:nvPr/>
              </p14:nvContentPartPr>
              <p14:xfrm>
                <a:off x="10765155" y="6444954"/>
                <a:ext cx="146880" cy="73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4855299-24CE-9DD3-CB5E-2FB8A8065AB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756515" y="6435954"/>
                  <a:ext cx="164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492B5DC-1E2C-589E-70FD-8C878BD39727}"/>
                    </a:ext>
                  </a:extLst>
                </p14:cNvPr>
                <p14:cNvContentPartPr/>
                <p14:nvPr/>
              </p14:nvContentPartPr>
              <p14:xfrm>
                <a:off x="9807195" y="5798394"/>
                <a:ext cx="20520" cy="672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492B5DC-1E2C-589E-70FD-8C878BD3972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798195" y="5789394"/>
                  <a:ext cx="38160" cy="69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0FED255-23BD-97B3-626A-D60408745566}"/>
                    </a:ext>
                  </a:extLst>
                </p14:cNvPr>
                <p14:cNvContentPartPr/>
                <p14:nvPr/>
              </p14:nvContentPartPr>
              <p14:xfrm>
                <a:off x="11003835" y="5741874"/>
                <a:ext cx="37800" cy="782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0FED255-23BD-97B3-626A-D6040874556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994835" y="5732874"/>
                  <a:ext cx="55440" cy="80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52DD296-5631-7B98-5245-29BC6F2EB109}"/>
                    </a:ext>
                  </a:extLst>
                </p14:cNvPr>
                <p14:cNvContentPartPr/>
                <p14:nvPr/>
              </p14:nvContentPartPr>
              <p14:xfrm>
                <a:off x="11123355" y="5602914"/>
                <a:ext cx="123120" cy="163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52DD296-5631-7B98-5245-29BC6F2EB10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114715" y="5593914"/>
                  <a:ext cx="140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AEC8893-3544-17A9-F7A2-98F4E7F6B982}"/>
                    </a:ext>
                  </a:extLst>
                </p14:cNvPr>
                <p14:cNvContentPartPr/>
                <p14:nvPr/>
              </p14:nvContentPartPr>
              <p14:xfrm>
                <a:off x="11449155" y="5687874"/>
                <a:ext cx="85680" cy="280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AEC8893-3544-17A9-F7A2-98F4E7F6B98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440155" y="5678874"/>
                  <a:ext cx="1033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FE1B946-520F-6E6B-7CEF-10AB36BAAAD2}"/>
                    </a:ext>
                  </a:extLst>
                </p14:cNvPr>
                <p14:cNvContentPartPr/>
                <p14:nvPr/>
              </p14:nvContentPartPr>
              <p14:xfrm>
                <a:off x="11505675" y="5930514"/>
                <a:ext cx="120960" cy="92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FE1B946-520F-6E6B-7CEF-10AB36BAAAD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496675" y="5921514"/>
                  <a:ext cx="138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332364D-D1BA-D14F-C30B-31F501E9042C}"/>
                    </a:ext>
                  </a:extLst>
                </p14:cNvPr>
                <p14:cNvContentPartPr/>
                <p14:nvPr/>
              </p14:nvContentPartPr>
              <p14:xfrm>
                <a:off x="11572275" y="5558634"/>
                <a:ext cx="123480" cy="178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332364D-D1BA-D14F-C30B-31F501E9042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563635" y="5549994"/>
                  <a:ext cx="1411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DEB6404-6D18-0FAE-6A8A-CE904966CA1F}"/>
                    </a:ext>
                  </a:extLst>
                </p14:cNvPr>
                <p14:cNvContentPartPr/>
                <p14:nvPr/>
              </p14:nvContentPartPr>
              <p14:xfrm>
                <a:off x="11205075" y="6067674"/>
                <a:ext cx="567000" cy="54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DEB6404-6D18-0FAE-6A8A-CE904966CA1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196435" y="6058674"/>
                  <a:ext cx="5846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CC7CC3E-DF5E-6130-CF0B-A88EC3EEF851}"/>
                    </a:ext>
                  </a:extLst>
                </p14:cNvPr>
                <p14:cNvContentPartPr/>
                <p14:nvPr/>
              </p14:nvContentPartPr>
              <p14:xfrm>
                <a:off x="11204715" y="6210594"/>
                <a:ext cx="175320" cy="196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CC7CC3E-DF5E-6130-CF0B-A88EC3EEF85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196075" y="6201954"/>
                  <a:ext cx="192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F9C08AA-4E47-7CF2-6B57-D59E03D8B12D}"/>
                    </a:ext>
                  </a:extLst>
                </p14:cNvPr>
                <p14:cNvContentPartPr/>
                <p14:nvPr/>
              </p14:nvContentPartPr>
              <p14:xfrm>
                <a:off x="11383635" y="6364314"/>
                <a:ext cx="78840" cy="63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F9C08AA-4E47-7CF2-6B57-D59E03D8B12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374635" y="6355674"/>
                  <a:ext cx="964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EB33709-F755-A38F-508E-02DEAF063754}"/>
                    </a:ext>
                  </a:extLst>
                </p14:cNvPr>
                <p14:cNvContentPartPr/>
                <p14:nvPr/>
              </p14:nvContentPartPr>
              <p14:xfrm>
                <a:off x="11557155" y="6128154"/>
                <a:ext cx="150480" cy="257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EB33709-F755-A38F-508E-02DEAF06375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548515" y="6119514"/>
                  <a:ext cx="1681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A9B478D-6C4B-4F5A-4666-AA03AB5A0D2D}"/>
                    </a:ext>
                  </a:extLst>
                </p14:cNvPr>
                <p14:cNvContentPartPr/>
                <p14:nvPr/>
              </p14:nvContentPartPr>
              <p14:xfrm>
                <a:off x="11707275" y="6273954"/>
                <a:ext cx="136440" cy="167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A9B478D-6C4B-4F5A-4666-AA03AB5A0D2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698275" y="6265314"/>
                  <a:ext cx="154080" cy="18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A7B86BC-1D95-1D9E-936C-DB2E002755E9}"/>
                  </a:ext>
                </a:extLst>
              </p14:cNvPr>
              <p14:cNvContentPartPr/>
              <p14:nvPr/>
            </p14:nvContentPartPr>
            <p14:xfrm>
              <a:off x="2867835" y="1169874"/>
              <a:ext cx="923760" cy="3006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A7B86BC-1D95-1D9E-936C-DB2E002755E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849835" y="1134234"/>
                <a:ext cx="95940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4EB6E32-403A-9FE2-2A48-DFCD928D0212}"/>
                  </a:ext>
                </a:extLst>
              </p14:cNvPr>
              <p14:cNvContentPartPr/>
              <p14:nvPr/>
            </p14:nvContentPartPr>
            <p14:xfrm>
              <a:off x="927435" y="1905354"/>
              <a:ext cx="1042200" cy="4777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4EB6E32-403A-9FE2-2A48-DFCD928D021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18435" y="1896354"/>
                <a:ext cx="1059840" cy="49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52B6D82C-D890-1D0B-0824-C5FC523B98C6}"/>
              </a:ext>
            </a:extLst>
          </p:cNvPr>
          <p:cNvGrpSpPr/>
          <p:nvPr/>
        </p:nvGrpSpPr>
        <p:grpSpPr>
          <a:xfrm>
            <a:off x="2219115" y="1691874"/>
            <a:ext cx="8350920" cy="622440"/>
            <a:chOff x="2219115" y="1691874"/>
            <a:chExt cx="8350920" cy="62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12D66A9-F32F-D8A9-1373-0165A7D8ADC1}"/>
                    </a:ext>
                  </a:extLst>
                </p14:cNvPr>
                <p14:cNvContentPartPr/>
                <p14:nvPr/>
              </p14:nvContentPartPr>
              <p14:xfrm>
                <a:off x="2219115" y="1876194"/>
                <a:ext cx="923400" cy="399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12D66A9-F32F-D8A9-1373-0165A7D8ADC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210115" y="1867194"/>
                  <a:ext cx="94104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26B4766-33C2-6AA0-74EA-AAFF8DA543B2}"/>
                    </a:ext>
                  </a:extLst>
                </p14:cNvPr>
                <p14:cNvContentPartPr/>
                <p14:nvPr/>
              </p14:nvContentPartPr>
              <p14:xfrm>
                <a:off x="3193275" y="2060154"/>
                <a:ext cx="248760" cy="105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26B4766-33C2-6AA0-74EA-AAFF8DA543B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184635" y="2051154"/>
                  <a:ext cx="266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0B7B53F-6CB1-E98B-BDB6-226377B1A547}"/>
                    </a:ext>
                  </a:extLst>
                </p14:cNvPr>
                <p14:cNvContentPartPr/>
                <p14:nvPr/>
              </p14:nvContentPartPr>
              <p14:xfrm>
                <a:off x="2401995" y="1986354"/>
                <a:ext cx="17280" cy="11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0B7B53F-6CB1-E98B-BDB6-226377B1A54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393355" y="1977714"/>
                  <a:ext cx="34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FA44A38-9996-95BE-6736-ACE8B4792EEB}"/>
                    </a:ext>
                  </a:extLst>
                </p14:cNvPr>
                <p14:cNvContentPartPr/>
                <p14:nvPr/>
              </p14:nvContentPartPr>
              <p14:xfrm>
                <a:off x="3600075" y="2088954"/>
                <a:ext cx="405720" cy="113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FA44A38-9996-95BE-6736-ACE8B4792EE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591075" y="2080314"/>
                  <a:ext cx="4233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10A1BB5-65AC-E13A-A8BB-FA1C088A28D6}"/>
                    </a:ext>
                  </a:extLst>
                </p14:cNvPr>
                <p14:cNvContentPartPr/>
                <p14:nvPr/>
              </p14:nvContentPartPr>
              <p14:xfrm>
                <a:off x="3768555" y="1926954"/>
                <a:ext cx="30600" cy="14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10A1BB5-65AC-E13A-A8BB-FA1C088A28D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759915" y="1918314"/>
                  <a:ext cx="48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896D772-7181-3E6F-1DB6-2426686DBD6F}"/>
                    </a:ext>
                  </a:extLst>
                </p14:cNvPr>
                <p14:cNvContentPartPr/>
                <p14:nvPr/>
              </p14:nvContentPartPr>
              <p14:xfrm>
                <a:off x="4292715" y="1869714"/>
                <a:ext cx="1952280" cy="327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896D772-7181-3E6F-1DB6-2426686DBD6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284075" y="1860714"/>
                  <a:ext cx="19699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BDF7B01-C7AE-35DC-4CF4-7F9BA14DACA4}"/>
                    </a:ext>
                  </a:extLst>
                </p14:cNvPr>
                <p14:cNvContentPartPr/>
                <p14:nvPr/>
              </p14:nvContentPartPr>
              <p14:xfrm>
                <a:off x="5712555" y="1939554"/>
                <a:ext cx="241560" cy="16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BDF7B01-C7AE-35DC-4CF4-7F9BA14DACA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703555" y="1930554"/>
                  <a:ext cx="259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718A2DB-FA9B-81D1-2AAE-7F376FD48E0D}"/>
                    </a:ext>
                  </a:extLst>
                </p14:cNvPr>
                <p14:cNvContentPartPr/>
                <p14:nvPr/>
              </p14:nvContentPartPr>
              <p14:xfrm>
                <a:off x="5296035" y="1921554"/>
                <a:ext cx="9360" cy="22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718A2DB-FA9B-81D1-2AAE-7F376FD48E0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287035" y="1912554"/>
                  <a:ext cx="27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1BA81BD-DF9F-B152-00B4-01C521154359}"/>
                    </a:ext>
                  </a:extLst>
                </p14:cNvPr>
                <p14:cNvContentPartPr/>
                <p14:nvPr/>
              </p14:nvContentPartPr>
              <p14:xfrm>
                <a:off x="6604275" y="1899954"/>
                <a:ext cx="734400" cy="414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1BA81BD-DF9F-B152-00B4-01C52115435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595635" y="1890954"/>
                  <a:ext cx="75204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4192989-818E-4D1F-D07A-082686839661}"/>
                    </a:ext>
                  </a:extLst>
                </p14:cNvPr>
                <p14:cNvContentPartPr/>
                <p14:nvPr/>
              </p14:nvContentPartPr>
              <p14:xfrm>
                <a:off x="6874635" y="1760274"/>
                <a:ext cx="66960" cy="27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4192989-818E-4D1F-D07A-08268683966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865635" y="1751274"/>
                  <a:ext cx="84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F8698A3-300B-E643-CFFE-42EE68163C15}"/>
                    </a:ext>
                  </a:extLst>
                </p14:cNvPr>
                <p14:cNvContentPartPr/>
                <p14:nvPr/>
              </p14:nvContentPartPr>
              <p14:xfrm>
                <a:off x="7538475" y="1894914"/>
                <a:ext cx="1845000" cy="195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F8698A3-300B-E643-CFFE-42EE68163C1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529835" y="1885914"/>
                  <a:ext cx="18626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EEB03BE-7EE6-6644-D231-3062EE81BE78}"/>
                    </a:ext>
                  </a:extLst>
                </p14:cNvPr>
                <p14:cNvContentPartPr/>
                <p14:nvPr/>
              </p14:nvContentPartPr>
              <p14:xfrm>
                <a:off x="9607395" y="1691874"/>
                <a:ext cx="962640" cy="417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EEB03BE-7EE6-6644-D231-3062EE81BE7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598755" y="1682874"/>
                  <a:ext cx="980280" cy="43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312E29C-9EA1-1B97-843D-92C8000F2256}"/>
              </a:ext>
            </a:extLst>
          </p:cNvPr>
          <p:cNvGrpSpPr/>
          <p:nvPr/>
        </p:nvGrpSpPr>
        <p:grpSpPr>
          <a:xfrm>
            <a:off x="10750035" y="1740834"/>
            <a:ext cx="1104840" cy="467640"/>
            <a:chOff x="10750035" y="1740834"/>
            <a:chExt cx="1104840" cy="46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FAEFBEE-B8AB-4A18-5CAC-2245CD4EBB25}"/>
                    </a:ext>
                  </a:extLst>
                </p14:cNvPr>
                <p14:cNvContentPartPr/>
                <p14:nvPr/>
              </p14:nvContentPartPr>
              <p14:xfrm>
                <a:off x="10750035" y="1781154"/>
                <a:ext cx="154440" cy="303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FAEFBEE-B8AB-4A18-5CAC-2245CD4EBB2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741395" y="1772154"/>
                  <a:ext cx="1720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27D5AC2-70C6-B73A-DDAD-A84E9A269092}"/>
                    </a:ext>
                  </a:extLst>
                </p14:cNvPr>
                <p14:cNvContentPartPr/>
                <p14:nvPr/>
              </p14:nvContentPartPr>
              <p14:xfrm>
                <a:off x="10762275" y="1914714"/>
                <a:ext cx="158760" cy="19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27D5AC2-70C6-B73A-DDAD-A84E9A26909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753275" y="1906074"/>
                  <a:ext cx="176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21785AE-9984-D6BD-117D-02C3A9287999}"/>
                    </a:ext>
                  </a:extLst>
                </p14:cNvPr>
                <p14:cNvContentPartPr/>
                <p14:nvPr/>
              </p14:nvContentPartPr>
              <p14:xfrm>
                <a:off x="10754715" y="1791954"/>
                <a:ext cx="231840" cy="43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21785AE-9984-D6BD-117D-02C3A928799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746075" y="1782954"/>
                  <a:ext cx="2494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C47B60E-2B98-C4FD-B1A1-AF5229D772B4}"/>
                    </a:ext>
                  </a:extLst>
                </p14:cNvPr>
                <p14:cNvContentPartPr/>
                <p14:nvPr/>
              </p14:nvContentPartPr>
              <p14:xfrm>
                <a:off x="10953435" y="2024154"/>
                <a:ext cx="113400" cy="184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C47B60E-2B98-C4FD-B1A1-AF5229D772B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944795" y="2015154"/>
                  <a:ext cx="1310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A5897AF-CA61-A736-FCF9-866FB7147B36}"/>
                    </a:ext>
                  </a:extLst>
                </p14:cNvPr>
                <p14:cNvContentPartPr/>
                <p14:nvPr/>
              </p14:nvContentPartPr>
              <p14:xfrm>
                <a:off x="10981515" y="2145474"/>
                <a:ext cx="116640" cy="4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A5897AF-CA61-A736-FCF9-866FB7147B3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972875" y="2136474"/>
                  <a:ext cx="134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D28F744-5790-6933-F01F-5E26DAA46929}"/>
                    </a:ext>
                  </a:extLst>
                </p14:cNvPr>
                <p14:cNvContentPartPr/>
                <p14:nvPr/>
              </p14:nvContentPartPr>
              <p14:xfrm>
                <a:off x="11201835" y="1886634"/>
                <a:ext cx="177120" cy="13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D28F744-5790-6933-F01F-5E26DAA4692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192835" y="1877994"/>
                  <a:ext cx="194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88D8577-A63D-6F99-5121-8EED5AD1F4EF}"/>
                    </a:ext>
                  </a:extLst>
                </p14:cNvPr>
                <p14:cNvContentPartPr/>
                <p14:nvPr/>
              </p14:nvContentPartPr>
              <p14:xfrm>
                <a:off x="11195355" y="1960794"/>
                <a:ext cx="142560" cy="20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88D8577-A63D-6F99-5121-8EED5AD1F4E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186715" y="1951794"/>
                  <a:ext cx="160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C057B00-B43F-A92F-8A82-BF12C246460B}"/>
                    </a:ext>
                  </a:extLst>
                </p14:cNvPr>
                <p14:cNvContentPartPr/>
                <p14:nvPr/>
              </p14:nvContentPartPr>
              <p14:xfrm>
                <a:off x="11463555" y="1778274"/>
                <a:ext cx="161640" cy="3186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C057B00-B43F-A92F-8A82-BF12C246460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454915" y="1769634"/>
                  <a:ext cx="1792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23B2677-8ED0-FB03-00D0-4B5926A00555}"/>
                    </a:ext>
                  </a:extLst>
                </p14:cNvPr>
                <p14:cNvContentPartPr/>
                <p14:nvPr/>
              </p14:nvContentPartPr>
              <p14:xfrm>
                <a:off x="11499915" y="1917234"/>
                <a:ext cx="163080" cy="19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23B2677-8ED0-FB03-00D0-4B5926A0055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491275" y="1908234"/>
                  <a:ext cx="180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D4D1A82-836E-8B1F-1093-9174E9E3A1FF}"/>
                    </a:ext>
                  </a:extLst>
                </p14:cNvPr>
                <p14:cNvContentPartPr/>
                <p14:nvPr/>
              </p14:nvContentPartPr>
              <p14:xfrm>
                <a:off x="11495595" y="1740834"/>
                <a:ext cx="230760" cy="83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D4D1A82-836E-8B1F-1093-9174E9E3A1F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486595" y="1732194"/>
                  <a:ext cx="248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49A5C84-11B1-4AA3-94E9-DE2DF7F2395D}"/>
                    </a:ext>
                  </a:extLst>
                </p14:cNvPr>
                <p14:cNvContentPartPr/>
                <p14:nvPr/>
              </p14:nvContentPartPr>
              <p14:xfrm>
                <a:off x="11649675" y="2076354"/>
                <a:ext cx="205200" cy="103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49A5C84-11B1-4AA3-94E9-DE2DF7F2395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640675" y="2067354"/>
                  <a:ext cx="22284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077940E-211C-6028-3161-7FC52109E54D}"/>
              </a:ext>
            </a:extLst>
          </p:cNvPr>
          <p:cNvGrpSpPr/>
          <p:nvPr/>
        </p:nvGrpSpPr>
        <p:grpSpPr>
          <a:xfrm>
            <a:off x="842475" y="2465514"/>
            <a:ext cx="2579760" cy="570600"/>
            <a:chOff x="842475" y="2465514"/>
            <a:chExt cx="2579760" cy="57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72BF641-F680-2EDA-9F0A-A2C15377584E}"/>
                    </a:ext>
                  </a:extLst>
                </p14:cNvPr>
                <p14:cNvContentPartPr/>
                <p14:nvPr/>
              </p14:nvContentPartPr>
              <p14:xfrm>
                <a:off x="842475" y="2465514"/>
                <a:ext cx="876960" cy="387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72BF641-F680-2EDA-9F0A-A2C15377584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33475" y="2456514"/>
                  <a:ext cx="89460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E2BA752-434D-67BE-8239-73C6D0451484}"/>
                    </a:ext>
                  </a:extLst>
                </p14:cNvPr>
                <p14:cNvContentPartPr/>
                <p14:nvPr/>
              </p14:nvContentPartPr>
              <p14:xfrm>
                <a:off x="1523595" y="2670714"/>
                <a:ext cx="208080" cy="44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E2BA752-434D-67BE-8239-73C6D045148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14955" y="2661714"/>
                  <a:ext cx="225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37D5D28-C144-B52D-B030-D8346807395D}"/>
                    </a:ext>
                  </a:extLst>
                </p14:cNvPr>
                <p14:cNvContentPartPr/>
                <p14:nvPr/>
              </p14:nvContentPartPr>
              <p14:xfrm>
                <a:off x="1846155" y="2534634"/>
                <a:ext cx="516960" cy="380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37D5D28-C144-B52D-B030-D8346807395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837155" y="2525634"/>
                  <a:ext cx="53460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5842993-2D50-E06C-7EA5-808BF3BB75EA}"/>
                    </a:ext>
                  </a:extLst>
                </p14:cNvPr>
                <p14:cNvContentPartPr/>
                <p14:nvPr/>
              </p14:nvContentPartPr>
              <p14:xfrm>
                <a:off x="2046675" y="2620674"/>
                <a:ext cx="45720" cy="29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5842993-2D50-E06C-7EA5-808BF3BB75E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037675" y="2612034"/>
                  <a:ext cx="63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09BAC49-9AFA-A082-831E-AD472B4FE056}"/>
                    </a:ext>
                  </a:extLst>
                </p14:cNvPr>
                <p14:cNvContentPartPr/>
                <p14:nvPr/>
              </p14:nvContentPartPr>
              <p14:xfrm>
                <a:off x="2348715" y="2529594"/>
                <a:ext cx="584640" cy="277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09BAC49-9AFA-A082-831E-AD472B4FE05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339715" y="2520594"/>
                  <a:ext cx="6022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F9EA822-5FBD-2EB4-2758-39F1FAD6B5C1}"/>
                    </a:ext>
                  </a:extLst>
                </p14:cNvPr>
                <p14:cNvContentPartPr/>
                <p14:nvPr/>
              </p14:nvContentPartPr>
              <p14:xfrm>
                <a:off x="2585595" y="2600514"/>
                <a:ext cx="54720" cy="8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F9EA822-5FBD-2EB4-2758-39F1FAD6B5C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576955" y="2591874"/>
                  <a:ext cx="72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B70CF41-C6CA-0E32-3B84-2F3F727D3549}"/>
                    </a:ext>
                  </a:extLst>
                </p14:cNvPr>
                <p14:cNvContentPartPr/>
                <p14:nvPr/>
              </p14:nvContentPartPr>
              <p14:xfrm>
                <a:off x="2305155" y="2564154"/>
                <a:ext cx="347400" cy="70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B70CF41-C6CA-0E32-3B84-2F3F727D354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296515" y="2555514"/>
                  <a:ext cx="365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A651134-A0E6-2AD3-C0AA-D4BF7AC2F41F}"/>
                    </a:ext>
                  </a:extLst>
                </p14:cNvPr>
                <p14:cNvContentPartPr/>
                <p14:nvPr/>
              </p14:nvContentPartPr>
              <p14:xfrm>
                <a:off x="3151155" y="2562714"/>
                <a:ext cx="271080" cy="473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A651134-A0E6-2AD3-C0AA-D4BF7AC2F41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142515" y="2554074"/>
                  <a:ext cx="288720" cy="49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79F34D1-ABB3-1203-4404-CB41B92594BE}"/>
              </a:ext>
            </a:extLst>
          </p:cNvPr>
          <p:cNvGrpSpPr/>
          <p:nvPr/>
        </p:nvGrpSpPr>
        <p:grpSpPr>
          <a:xfrm>
            <a:off x="769035" y="3034314"/>
            <a:ext cx="3047040" cy="498600"/>
            <a:chOff x="769035" y="3034314"/>
            <a:chExt cx="3047040" cy="49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D72A226-44D5-9A16-0FCE-07E74419BB8C}"/>
                    </a:ext>
                  </a:extLst>
                </p14:cNvPr>
                <p14:cNvContentPartPr/>
                <p14:nvPr/>
              </p14:nvContentPartPr>
              <p14:xfrm>
                <a:off x="769035" y="3034314"/>
                <a:ext cx="705240" cy="439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D72A226-44D5-9A16-0FCE-07E74419BB8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60035" y="3025674"/>
                  <a:ext cx="72288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4CCB199-88C3-803D-212F-2EEBEC0AC6E2}"/>
                    </a:ext>
                  </a:extLst>
                </p14:cNvPr>
                <p14:cNvContentPartPr/>
                <p14:nvPr/>
              </p14:nvContentPartPr>
              <p14:xfrm>
                <a:off x="1317675" y="3220794"/>
                <a:ext cx="157680" cy="9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4CCB199-88C3-803D-212F-2EEBEC0AC6E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308675" y="3212154"/>
                  <a:ext cx="175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A4A0218-DD34-44A2-BA41-1844F6700426}"/>
                    </a:ext>
                  </a:extLst>
                </p14:cNvPr>
                <p14:cNvContentPartPr/>
                <p14:nvPr/>
              </p14:nvContentPartPr>
              <p14:xfrm>
                <a:off x="835635" y="3203514"/>
                <a:ext cx="361080" cy="810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A4A0218-DD34-44A2-BA41-1844F670042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26635" y="3194514"/>
                  <a:ext cx="378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3F405CB-6B21-B2C3-3764-47D913BE3F38}"/>
                    </a:ext>
                  </a:extLst>
                </p14:cNvPr>
                <p14:cNvContentPartPr/>
                <p14:nvPr/>
              </p14:nvContentPartPr>
              <p14:xfrm>
                <a:off x="1761555" y="3080394"/>
                <a:ext cx="1350000" cy="452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3F405CB-6B21-B2C3-3764-47D913BE3F3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752915" y="3071754"/>
                  <a:ext cx="136764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FC0814E-E6DF-C367-8C8F-FBA1099ACDAD}"/>
                    </a:ext>
                  </a:extLst>
                </p14:cNvPr>
                <p14:cNvContentPartPr/>
                <p14:nvPr/>
              </p14:nvContentPartPr>
              <p14:xfrm>
                <a:off x="2820315" y="3170034"/>
                <a:ext cx="169920" cy="32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FC0814E-E6DF-C367-8C8F-FBA1099ACDA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811315" y="3161034"/>
                  <a:ext cx="1875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D9A9992-0BC9-09E7-C977-73278CABCB59}"/>
                    </a:ext>
                  </a:extLst>
                </p14:cNvPr>
                <p14:cNvContentPartPr/>
                <p14:nvPr/>
              </p14:nvContentPartPr>
              <p14:xfrm>
                <a:off x="3493875" y="3087954"/>
                <a:ext cx="322200" cy="212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D9A9992-0BC9-09E7-C977-73278CABCB5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485235" y="3079314"/>
                  <a:ext cx="339840" cy="22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436B256D-B4BD-658D-B55A-A5AF45E1A743}"/>
                  </a:ext>
                </a:extLst>
              </p14:cNvPr>
              <p14:cNvContentPartPr/>
              <p14:nvPr/>
            </p14:nvContentPartPr>
            <p14:xfrm>
              <a:off x="8250195" y="2861874"/>
              <a:ext cx="24120" cy="1425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436B256D-B4BD-658D-B55A-A5AF45E1A743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241195" y="2853234"/>
                <a:ext cx="417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6734D878-72AC-F234-AFF8-D0318C866140}"/>
                  </a:ext>
                </a:extLst>
              </p14:cNvPr>
              <p14:cNvContentPartPr/>
              <p14:nvPr/>
            </p14:nvContentPartPr>
            <p14:xfrm>
              <a:off x="8532795" y="2879154"/>
              <a:ext cx="272880" cy="46080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6734D878-72AC-F234-AFF8-D0318C866140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8524155" y="2870154"/>
                <a:ext cx="290520" cy="47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F569E4B3-F4E9-EB77-4AC5-D6CDA1BE1C51}"/>
              </a:ext>
            </a:extLst>
          </p:cNvPr>
          <p:cNvGrpSpPr/>
          <p:nvPr/>
        </p:nvGrpSpPr>
        <p:grpSpPr>
          <a:xfrm>
            <a:off x="10258995" y="2854674"/>
            <a:ext cx="1328400" cy="500760"/>
            <a:chOff x="10258995" y="2854674"/>
            <a:chExt cx="1328400" cy="50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45A90EF-959A-17A3-EB48-871F050DD5D0}"/>
                    </a:ext>
                  </a:extLst>
                </p14:cNvPr>
                <p14:cNvContentPartPr/>
                <p14:nvPr/>
              </p14:nvContentPartPr>
              <p14:xfrm>
                <a:off x="10258995" y="2854674"/>
                <a:ext cx="1328400" cy="500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45A90EF-959A-17A3-EB48-871F050DD5D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249995" y="2846034"/>
                  <a:ext cx="134604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E8E205B-1C1D-1D23-350D-A073F7BBAD5C}"/>
                    </a:ext>
                  </a:extLst>
                </p14:cNvPr>
                <p14:cNvContentPartPr/>
                <p14:nvPr/>
              </p14:nvContentPartPr>
              <p14:xfrm>
                <a:off x="11298675" y="2947554"/>
                <a:ext cx="46800" cy="313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E8E205B-1C1D-1D23-350D-A073F7BBAD5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289675" y="2938914"/>
                  <a:ext cx="6444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18CD3527-BBDD-5F37-AFA8-114C8F77B655}"/>
              </a:ext>
            </a:extLst>
          </p:cNvPr>
          <p:cNvGrpSpPr/>
          <p:nvPr/>
        </p:nvGrpSpPr>
        <p:grpSpPr>
          <a:xfrm>
            <a:off x="1049709" y="4814206"/>
            <a:ext cx="6834960" cy="689040"/>
            <a:chOff x="1049709" y="4814206"/>
            <a:chExt cx="6834960" cy="68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9F7902D-EF85-233B-0AC4-6AE326FB51ED}"/>
                    </a:ext>
                  </a:extLst>
                </p14:cNvPr>
                <p14:cNvContentPartPr/>
                <p14:nvPr/>
              </p14:nvContentPartPr>
              <p14:xfrm>
                <a:off x="1049709" y="5077006"/>
                <a:ext cx="211320" cy="3034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9F7902D-EF85-233B-0AC4-6AE326FB51E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41069" y="5068366"/>
                  <a:ext cx="2289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97A4601-277E-6D36-D0EE-07903C44175E}"/>
                    </a:ext>
                  </a:extLst>
                </p14:cNvPr>
                <p14:cNvContentPartPr/>
                <p14:nvPr/>
              </p14:nvContentPartPr>
              <p14:xfrm>
                <a:off x="1192989" y="5088886"/>
                <a:ext cx="374040" cy="4143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97A4601-277E-6D36-D0EE-07903C44175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84349" y="5079886"/>
                  <a:ext cx="39168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489DF53-4051-9754-5F3A-755A384D6B63}"/>
                    </a:ext>
                  </a:extLst>
                </p14:cNvPr>
                <p14:cNvContentPartPr/>
                <p14:nvPr/>
              </p14:nvContentPartPr>
              <p14:xfrm>
                <a:off x="1226109" y="5215246"/>
                <a:ext cx="21600" cy="43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489DF53-4051-9754-5F3A-755A384D6B6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217109" y="5206246"/>
                  <a:ext cx="39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353E509-DE96-FC9A-EBDD-31D42C2BA60C}"/>
                    </a:ext>
                  </a:extLst>
                </p14:cNvPr>
                <p14:cNvContentPartPr/>
                <p14:nvPr/>
              </p14:nvContentPartPr>
              <p14:xfrm>
                <a:off x="1534989" y="5003926"/>
                <a:ext cx="630720" cy="3218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353E509-DE96-FC9A-EBDD-31D42C2BA60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525989" y="4995286"/>
                  <a:ext cx="6483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5348388-C396-83C8-575A-160ECA2D0042}"/>
                    </a:ext>
                  </a:extLst>
                </p14:cNvPr>
                <p14:cNvContentPartPr/>
                <p14:nvPr/>
              </p14:nvContentPartPr>
              <p14:xfrm>
                <a:off x="1784829" y="5127766"/>
                <a:ext cx="73080" cy="540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5348388-C396-83C8-575A-160ECA2D004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775829" y="5118766"/>
                  <a:ext cx="907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6EA7799-0779-A9CE-D48A-12DE1A8DEF5C}"/>
                    </a:ext>
                  </a:extLst>
                </p14:cNvPr>
                <p14:cNvContentPartPr/>
                <p14:nvPr/>
              </p14:nvContentPartPr>
              <p14:xfrm>
                <a:off x="1520949" y="5080606"/>
                <a:ext cx="432720" cy="102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6EA7799-0779-A9CE-D48A-12DE1A8DEF5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512309" y="5071966"/>
                  <a:ext cx="4503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31E98BB-67B3-C1B6-685E-01446F364C7E}"/>
                    </a:ext>
                  </a:extLst>
                </p14:cNvPr>
                <p14:cNvContentPartPr/>
                <p14:nvPr/>
              </p14:nvContentPartPr>
              <p14:xfrm>
                <a:off x="2423469" y="5085286"/>
                <a:ext cx="308880" cy="3898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31E98BB-67B3-C1B6-685E-01446F364C7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414829" y="5076286"/>
                  <a:ext cx="32652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7208645-7A04-1C37-86AB-5BA998B8B450}"/>
                    </a:ext>
                  </a:extLst>
                </p14:cNvPr>
                <p14:cNvContentPartPr/>
                <p14:nvPr/>
              </p14:nvContentPartPr>
              <p14:xfrm>
                <a:off x="3039069" y="5044966"/>
                <a:ext cx="229680" cy="295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7208645-7A04-1C37-86AB-5BA998B8B45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030069" y="5036326"/>
                  <a:ext cx="2473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E06A110-676E-DCD6-E369-844DE22AEA86}"/>
                    </a:ext>
                  </a:extLst>
                </p14:cNvPr>
                <p14:cNvContentPartPr/>
                <p14:nvPr/>
              </p14:nvContentPartPr>
              <p14:xfrm>
                <a:off x="3597429" y="5212366"/>
                <a:ext cx="345240" cy="1440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E06A110-676E-DCD6-E369-844DE22AEA8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588429" y="5203726"/>
                  <a:ext cx="3628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0E170C3-6326-A5A6-A9FE-82FCC13BB736}"/>
                    </a:ext>
                  </a:extLst>
                </p14:cNvPr>
                <p14:cNvContentPartPr/>
                <p14:nvPr/>
              </p14:nvContentPartPr>
              <p14:xfrm>
                <a:off x="3701469" y="5080606"/>
                <a:ext cx="16560" cy="216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0E170C3-6326-A5A6-A9FE-82FCC13BB73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692829" y="5071966"/>
                  <a:ext cx="342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85023BF-2002-FC57-2004-C14102C718D5}"/>
                    </a:ext>
                  </a:extLst>
                </p14:cNvPr>
                <p14:cNvContentPartPr/>
                <p14:nvPr/>
              </p14:nvContentPartPr>
              <p14:xfrm>
                <a:off x="4177029" y="4989526"/>
                <a:ext cx="644400" cy="384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85023BF-2002-FC57-2004-C14102C718D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168389" y="4980526"/>
                  <a:ext cx="66204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AD9D3D3-603C-EC45-A7FD-BBD6BEF69607}"/>
                    </a:ext>
                  </a:extLst>
                </p14:cNvPr>
                <p14:cNvContentPartPr/>
                <p14:nvPr/>
              </p14:nvContentPartPr>
              <p14:xfrm>
                <a:off x="4539189" y="5192206"/>
                <a:ext cx="38520" cy="43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AD9D3D3-603C-EC45-A7FD-BBD6BEF6960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530189" y="5183206"/>
                  <a:ext cx="561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1DD826B-F156-126A-A081-93CB626324D0}"/>
                    </a:ext>
                  </a:extLst>
                </p14:cNvPr>
                <p14:cNvContentPartPr/>
                <p14:nvPr/>
              </p14:nvContentPartPr>
              <p14:xfrm>
                <a:off x="4294029" y="5101846"/>
                <a:ext cx="258840" cy="828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1DD826B-F156-126A-A081-93CB626324D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285029" y="5093206"/>
                  <a:ext cx="276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80E3A27-1305-FF2B-B769-4092A7F81E22}"/>
                    </a:ext>
                  </a:extLst>
                </p14:cNvPr>
                <p14:cNvContentPartPr/>
                <p14:nvPr/>
              </p14:nvContentPartPr>
              <p14:xfrm>
                <a:off x="4984149" y="4964686"/>
                <a:ext cx="656640" cy="4874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80E3A27-1305-FF2B-B769-4092A7F81E2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975149" y="4955686"/>
                  <a:ext cx="67428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A3D59BD-B41C-0889-4A38-FE578F96920B}"/>
                    </a:ext>
                  </a:extLst>
                </p14:cNvPr>
                <p14:cNvContentPartPr/>
                <p14:nvPr/>
              </p14:nvContentPartPr>
              <p14:xfrm>
                <a:off x="5884149" y="4814206"/>
                <a:ext cx="1266120" cy="6285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A3D59BD-B41C-0889-4A38-FE578F96920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875149" y="4805566"/>
                  <a:ext cx="1283760" cy="64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A0337CF-9F69-9DDA-7738-4DF3FD2B5034}"/>
                    </a:ext>
                  </a:extLst>
                </p14:cNvPr>
                <p14:cNvContentPartPr/>
                <p14:nvPr/>
              </p14:nvContentPartPr>
              <p14:xfrm>
                <a:off x="6781269" y="5116966"/>
                <a:ext cx="50040" cy="417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A0337CF-9F69-9DDA-7738-4DF3FD2B503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772629" y="5108326"/>
                  <a:ext cx="676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E84631F-6248-4452-4CB0-EEC12760C920}"/>
                    </a:ext>
                  </a:extLst>
                </p14:cNvPr>
                <p14:cNvContentPartPr/>
                <p14:nvPr/>
              </p14:nvContentPartPr>
              <p14:xfrm>
                <a:off x="7396869" y="4850206"/>
                <a:ext cx="487800" cy="5709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E84631F-6248-4452-4CB0-EEC12760C92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387869" y="4841206"/>
                  <a:ext cx="505440" cy="58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27605830-2CF1-4CCE-4825-60E0C9169E6F}"/>
              </a:ext>
            </a:extLst>
          </p:cNvPr>
          <p:cNvGrpSpPr/>
          <p:nvPr/>
        </p:nvGrpSpPr>
        <p:grpSpPr>
          <a:xfrm>
            <a:off x="1092549" y="5537806"/>
            <a:ext cx="3622680" cy="608040"/>
            <a:chOff x="1092549" y="5537806"/>
            <a:chExt cx="3622680" cy="60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5D3329E-67EC-E173-4719-42438E89A770}"/>
                    </a:ext>
                  </a:extLst>
                </p14:cNvPr>
                <p14:cNvContentPartPr/>
                <p14:nvPr/>
              </p14:nvContentPartPr>
              <p14:xfrm>
                <a:off x="1092549" y="5640406"/>
                <a:ext cx="601560" cy="3502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5D3329E-67EC-E173-4719-42438E89A77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83909" y="5631406"/>
                  <a:ext cx="6192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A4156A2-E0C9-186A-F46F-4C9EC61EFA93}"/>
                    </a:ext>
                  </a:extLst>
                </p14:cNvPr>
                <p14:cNvContentPartPr/>
                <p14:nvPr/>
              </p14:nvContentPartPr>
              <p14:xfrm>
                <a:off x="1955829" y="5657326"/>
                <a:ext cx="371160" cy="3261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A4156A2-E0C9-186A-F46F-4C9EC61EFA9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947189" y="5648326"/>
                  <a:ext cx="3888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E609EE7-F576-C462-D249-32938080F9B5}"/>
                    </a:ext>
                  </a:extLst>
                </p14:cNvPr>
                <p14:cNvContentPartPr/>
                <p14:nvPr/>
              </p14:nvContentPartPr>
              <p14:xfrm>
                <a:off x="2116749" y="5805286"/>
                <a:ext cx="201960" cy="14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E609EE7-F576-C462-D249-32938080F9B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107749" y="5796286"/>
                  <a:ext cx="2196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AE524EA-CAE6-677A-F66D-999649D1DFF0}"/>
                    </a:ext>
                  </a:extLst>
                </p14:cNvPr>
                <p14:cNvContentPartPr/>
                <p14:nvPr/>
              </p14:nvContentPartPr>
              <p14:xfrm>
                <a:off x="2072469" y="5683606"/>
                <a:ext cx="8280" cy="32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AE524EA-CAE6-677A-F66D-999649D1DFF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063469" y="5674966"/>
                  <a:ext cx="259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4D62D57-CB8F-26C0-07C0-B5D5A7BD5988}"/>
                    </a:ext>
                  </a:extLst>
                </p14:cNvPr>
                <p14:cNvContentPartPr/>
                <p14:nvPr/>
              </p14:nvContentPartPr>
              <p14:xfrm>
                <a:off x="2571069" y="5800966"/>
                <a:ext cx="683640" cy="1681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4D62D57-CB8F-26C0-07C0-B5D5A7BD598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562069" y="5791966"/>
                  <a:ext cx="7012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386CBF8-54C0-61F6-2B28-7E0EAAB0EE4D}"/>
                    </a:ext>
                  </a:extLst>
                </p14:cNvPr>
                <p14:cNvContentPartPr/>
                <p14:nvPr/>
              </p14:nvContentPartPr>
              <p14:xfrm>
                <a:off x="3508869" y="5537806"/>
                <a:ext cx="1206360" cy="6080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386CBF8-54C0-61F6-2B28-7E0EAAB0EE4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500229" y="5528806"/>
                  <a:ext cx="1224000" cy="62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BE747755-36B7-7E4E-0208-077578E824D0}"/>
              </a:ext>
            </a:extLst>
          </p:cNvPr>
          <p:cNvGrpSpPr/>
          <p:nvPr/>
        </p:nvGrpSpPr>
        <p:grpSpPr>
          <a:xfrm>
            <a:off x="8299749" y="4746526"/>
            <a:ext cx="2292120" cy="655920"/>
            <a:chOff x="8299749" y="4746526"/>
            <a:chExt cx="2292120" cy="65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29E31A5-5C54-F516-B5E4-26C954E1E989}"/>
                    </a:ext>
                  </a:extLst>
                </p14:cNvPr>
                <p14:cNvContentPartPr/>
                <p14:nvPr/>
              </p14:nvContentPartPr>
              <p14:xfrm>
                <a:off x="8299749" y="4991686"/>
                <a:ext cx="254160" cy="2916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29E31A5-5C54-F516-B5E4-26C954E1E98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291109" y="4982686"/>
                  <a:ext cx="2718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D54A446-64F0-7E67-104E-58847821D232}"/>
                    </a:ext>
                  </a:extLst>
                </p14:cNvPr>
                <p14:cNvContentPartPr/>
                <p14:nvPr/>
              </p14:nvContentPartPr>
              <p14:xfrm>
                <a:off x="8786829" y="4969366"/>
                <a:ext cx="430560" cy="3283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D54A446-64F0-7E67-104E-58847821D23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777829" y="4960366"/>
                  <a:ext cx="4482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01706CE-8402-CAB5-8959-8C155B14BC61}"/>
                    </a:ext>
                  </a:extLst>
                </p14:cNvPr>
                <p14:cNvContentPartPr/>
                <p14:nvPr/>
              </p14:nvContentPartPr>
              <p14:xfrm>
                <a:off x="8791869" y="5048206"/>
                <a:ext cx="266760" cy="637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01706CE-8402-CAB5-8959-8C155B14BC6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782869" y="5039566"/>
                  <a:ext cx="284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6E6CBB5-9176-E616-8B44-AA0EE05011E0}"/>
                    </a:ext>
                  </a:extLst>
                </p14:cNvPr>
                <p14:cNvContentPartPr/>
                <p14:nvPr/>
              </p14:nvContentPartPr>
              <p14:xfrm>
                <a:off x="9332949" y="4857406"/>
                <a:ext cx="1022400" cy="5450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6E6CBB5-9176-E616-8B44-AA0EE05011E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323949" y="4848766"/>
                  <a:ext cx="104004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66B0EE2-B7B9-0C37-E9DF-19E19ADAD91A}"/>
                    </a:ext>
                  </a:extLst>
                </p14:cNvPr>
                <p14:cNvContentPartPr/>
                <p14:nvPr/>
              </p14:nvContentPartPr>
              <p14:xfrm>
                <a:off x="10214229" y="4991686"/>
                <a:ext cx="183600" cy="417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66B0EE2-B7B9-0C37-E9DF-19E19ADAD91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205589" y="4983046"/>
                  <a:ext cx="2012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19F8DD6-4B48-067F-9D9B-3072F70D7F61}"/>
                    </a:ext>
                  </a:extLst>
                </p14:cNvPr>
                <p14:cNvContentPartPr/>
                <p14:nvPr/>
              </p14:nvContentPartPr>
              <p14:xfrm>
                <a:off x="9423309" y="4748326"/>
                <a:ext cx="62640" cy="1497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19F8DD6-4B48-067F-9D9B-3072F70D7F6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414309" y="4739326"/>
                  <a:ext cx="80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9917A59-5123-E1D2-71CA-610DBACDFD86}"/>
                    </a:ext>
                  </a:extLst>
                </p14:cNvPr>
                <p14:cNvContentPartPr/>
                <p14:nvPr/>
              </p14:nvContentPartPr>
              <p14:xfrm>
                <a:off x="9494949" y="4782886"/>
                <a:ext cx="6120" cy="1152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9917A59-5123-E1D2-71CA-610DBACDFD8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485949" y="4774246"/>
                  <a:ext cx="237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B05E084-9B9B-6A4D-7F61-CDF9C7A27DB7}"/>
                    </a:ext>
                  </a:extLst>
                </p14:cNvPr>
                <p14:cNvContentPartPr/>
                <p14:nvPr/>
              </p14:nvContentPartPr>
              <p14:xfrm>
                <a:off x="10420149" y="4746526"/>
                <a:ext cx="12600" cy="1821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B05E084-9B9B-6A4D-7F61-CDF9C7A27DB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411509" y="4737526"/>
                  <a:ext cx="302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5D86B17-8A0E-582C-729C-080E15C9926D}"/>
                    </a:ext>
                  </a:extLst>
                </p14:cNvPr>
                <p14:cNvContentPartPr/>
                <p14:nvPr/>
              </p14:nvContentPartPr>
              <p14:xfrm>
                <a:off x="10504749" y="4762726"/>
                <a:ext cx="87120" cy="1537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5D86B17-8A0E-582C-729C-080E15C9926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496109" y="4754086"/>
                  <a:ext cx="104760" cy="17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9E26416D-013D-AD91-79D5-8C971D61F937}"/>
                  </a:ext>
                </a:extLst>
              </p14:cNvPr>
              <p14:cNvContentPartPr/>
              <p14:nvPr/>
            </p14:nvContentPartPr>
            <p14:xfrm>
              <a:off x="2967555" y="1548234"/>
              <a:ext cx="377640" cy="34920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9E26416D-013D-AD91-79D5-8C971D61F937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2958555" y="1539234"/>
                <a:ext cx="39528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FEAA6432-28CD-694E-2EFC-720854E55384}"/>
                  </a:ext>
                </a:extLst>
              </p14:cNvPr>
              <p14:cNvContentPartPr/>
              <p14:nvPr/>
            </p14:nvContentPartPr>
            <p14:xfrm>
              <a:off x="3878715" y="3311514"/>
              <a:ext cx="93240" cy="9468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FEAA6432-28CD-694E-2EFC-720854E55384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3870075" y="3302514"/>
                <a:ext cx="110880" cy="11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oup 257">
            <a:extLst>
              <a:ext uri="{FF2B5EF4-FFF2-40B4-BE49-F238E27FC236}">
                <a16:creationId xmlns:a16="http://schemas.microsoft.com/office/drawing/2014/main" id="{18DA2232-F6F9-F3BA-2EA3-02773C4D02E6}"/>
              </a:ext>
            </a:extLst>
          </p:cNvPr>
          <p:cNvGrpSpPr/>
          <p:nvPr/>
        </p:nvGrpSpPr>
        <p:grpSpPr>
          <a:xfrm>
            <a:off x="3701955" y="2362554"/>
            <a:ext cx="6467760" cy="1740240"/>
            <a:chOff x="3701955" y="2362554"/>
            <a:chExt cx="6467760" cy="174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F3C6943-1085-08C2-5085-A0496AB275F4}"/>
                    </a:ext>
                  </a:extLst>
                </p14:cNvPr>
                <p14:cNvContentPartPr/>
                <p14:nvPr/>
              </p14:nvContentPartPr>
              <p14:xfrm>
                <a:off x="8451795" y="2380914"/>
                <a:ext cx="1717920" cy="391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F3C6943-1085-08C2-5085-A0496AB275F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442795" y="2371914"/>
                  <a:ext cx="173556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A304D19-D116-F6F5-AE3E-44D2E30EA2F9}"/>
                    </a:ext>
                  </a:extLst>
                </p14:cNvPr>
                <p14:cNvContentPartPr/>
                <p14:nvPr/>
              </p14:nvContentPartPr>
              <p14:xfrm>
                <a:off x="9539355" y="2524914"/>
                <a:ext cx="331920" cy="73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A304D19-D116-F6F5-AE3E-44D2E30EA2F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530715" y="2516274"/>
                  <a:ext cx="349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A6F4BEF-2E94-033E-97CF-A75EA03618CF}"/>
                    </a:ext>
                  </a:extLst>
                </p14:cNvPr>
                <p14:cNvContentPartPr/>
                <p14:nvPr/>
              </p14:nvContentPartPr>
              <p14:xfrm>
                <a:off x="3701955" y="2465874"/>
                <a:ext cx="1495080" cy="496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A6F4BEF-2E94-033E-97CF-A75EA03618C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693315" y="2457234"/>
                  <a:ext cx="151272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408E370-898B-3287-2BA7-F4498B35294C}"/>
                    </a:ext>
                  </a:extLst>
                </p14:cNvPr>
                <p14:cNvContentPartPr/>
                <p14:nvPr/>
              </p14:nvContentPartPr>
              <p14:xfrm>
                <a:off x="5398995" y="2362554"/>
                <a:ext cx="977760" cy="471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408E370-898B-3287-2BA7-F4498B35294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389995" y="2353554"/>
                  <a:ext cx="99540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D8F955A-5235-8BC3-9A53-0EB9EC3D5570}"/>
                    </a:ext>
                  </a:extLst>
                </p14:cNvPr>
                <p14:cNvContentPartPr/>
                <p14:nvPr/>
              </p14:nvContentPartPr>
              <p14:xfrm>
                <a:off x="6023235" y="2508714"/>
                <a:ext cx="219960" cy="20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D8F955A-5235-8BC3-9A53-0EB9EC3D557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014235" y="2500074"/>
                  <a:ext cx="237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0AAA27B-7BFE-B4A0-0E3F-4D25B37F1878}"/>
                    </a:ext>
                  </a:extLst>
                </p14:cNvPr>
                <p14:cNvContentPartPr/>
                <p14:nvPr/>
              </p14:nvContentPartPr>
              <p14:xfrm>
                <a:off x="5451915" y="2459034"/>
                <a:ext cx="433800" cy="81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0AAA27B-7BFE-B4A0-0E3F-4D25B37F187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443275" y="2450034"/>
                  <a:ext cx="451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20CF77F-6513-0700-2644-59954F463E3F}"/>
                    </a:ext>
                  </a:extLst>
                </p14:cNvPr>
                <p14:cNvContentPartPr/>
                <p14:nvPr/>
              </p14:nvContentPartPr>
              <p14:xfrm>
                <a:off x="6592755" y="2447874"/>
                <a:ext cx="350280" cy="324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20CF77F-6513-0700-2644-59954F463E3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584115" y="2438874"/>
                  <a:ext cx="3679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C58F662-4B96-93B9-451E-2827DBAC0229}"/>
                    </a:ext>
                  </a:extLst>
                </p14:cNvPr>
                <p14:cNvContentPartPr/>
                <p14:nvPr/>
              </p14:nvContentPartPr>
              <p14:xfrm>
                <a:off x="7357395" y="2528874"/>
                <a:ext cx="847800" cy="358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C58F662-4B96-93B9-451E-2827DBAC022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348395" y="2520234"/>
                  <a:ext cx="86544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088CF7C-13CD-B258-518D-C114692251A5}"/>
                    </a:ext>
                  </a:extLst>
                </p14:cNvPr>
                <p14:cNvContentPartPr/>
                <p14:nvPr/>
              </p14:nvContentPartPr>
              <p14:xfrm>
                <a:off x="7638195" y="2479194"/>
                <a:ext cx="28800" cy="32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088CF7C-13CD-B258-518D-C114692251A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629555" y="2470194"/>
                  <a:ext cx="464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AF0661A-07C0-B580-31C8-7251EC0FCC9F}"/>
                    </a:ext>
                  </a:extLst>
                </p14:cNvPr>
                <p14:cNvContentPartPr/>
                <p14:nvPr/>
              </p14:nvContentPartPr>
              <p14:xfrm>
                <a:off x="4877355" y="3059154"/>
                <a:ext cx="136440" cy="2347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AF0661A-07C0-B580-31C8-7251EC0FCC9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868715" y="3050154"/>
                  <a:ext cx="1540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7C1BD2E-993C-A081-A000-B77F209EFF10}"/>
                    </a:ext>
                  </a:extLst>
                </p14:cNvPr>
                <p14:cNvContentPartPr/>
                <p14:nvPr/>
              </p14:nvContentPartPr>
              <p14:xfrm>
                <a:off x="4927395" y="3155634"/>
                <a:ext cx="77760" cy="40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7C1BD2E-993C-A081-A000-B77F209EFF1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918395" y="3146994"/>
                  <a:ext cx="95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7FD824A-22ED-43EC-330D-989B3C64B789}"/>
                    </a:ext>
                  </a:extLst>
                </p14:cNvPr>
                <p14:cNvContentPartPr/>
                <p14:nvPr/>
              </p14:nvContentPartPr>
              <p14:xfrm>
                <a:off x="4898955" y="3032514"/>
                <a:ext cx="177840" cy="15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7FD824A-22ED-43EC-330D-989B3C64B78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889955" y="3023514"/>
                  <a:ext cx="1954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46F3C6D-91EE-2C78-8806-E558A224F22D}"/>
                    </a:ext>
                  </a:extLst>
                </p14:cNvPr>
                <p14:cNvContentPartPr/>
                <p14:nvPr/>
              </p14:nvContentPartPr>
              <p14:xfrm>
                <a:off x="5143395" y="3283794"/>
                <a:ext cx="136080" cy="1422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46F3C6D-91EE-2C78-8806-E558A224F22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134395" y="3275154"/>
                  <a:ext cx="153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B56E07B-89F5-D97F-8C2D-A76304A1016B}"/>
                    </a:ext>
                  </a:extLst>
                </p14:cNvPr>
                <p14:cNvContentPartPr/>
                <p14:nvPr/>
              </p14:nvContentPartPr>
              <p14:xfrm>
                <a:off x="5565315" y="3203514"/>
                <a:ext cx="314280" cy="94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B56E07B-89F5-D97F-8C2D-A76304A1016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556675" y="3194514"/>
                  <a:ext cx="331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CC44810-F900-28A6-2693-4783A9AE5DA7}"/>
                    </a:ext>
                  </a:extLst>
                </p14:cNvPr>
                <p14:cNvContentPartPr/>
                <p14:nvPr/>
              </p14:nvContentPartPr>
              <p14:xfrm>
                <a:off x="5690955" y="3092274"/>
                <a:ext cx="23400" cy="11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CC44810-F900-28A6-2693-4783A9AE5DA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682315" y="3083274"/>
                  <a:ext cx="41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4D360A9-96EF-2DC1-619B-70546C0328F2}"/>
                    </a:ext>
                  </a:extLst>
                </p14:cNvPr>
                <p14:cNvContentPartPr/>
                <p14:nvPr/>
              </p14:nvContentPartPr>
              <p14:xfrm>
                <a:off x="6146715" y="3002994"/>
                <a:ext cx="52560" cy="694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4D360A9-96EF-2DC1-619B-70546C0328F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137715" y="2994354"/>
                  <a:ext cx="70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F9B3737-76A8-5F34-C7EB-27D5FA705FED}"/>
                    </a:ext>
                  </a:extLst>
                </p14:cNvPr>
                <p14:cNvContentPartPr/>
                <p14:nvPr/>
              </p14:nvContentPartPr>
              <p14:xfrm>
                <a:off x="6219795" y="3000114"/>
                <a:ext cx="29520" cy="70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F9B3737-76A8-5F34-C7EB-27D5FA705FE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210795" y="2991474"/>
                  <a:ext cx="471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ED2B763-D468-3979-22F2-8062865D9723}"/>
                    </a:ext>
                  </a:extLst>
                </p14:cNvPr>
                <p14:cNvContentPartPr/>
                <p14:nvPr/>
              </p14:nvContentPartPr>
              <p14:xfrm>
                <a:off x="6274875" y="3013434"/>
                <a:ext cx="1143720" cy="282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ED2B763-D468-3979-22F2-8062865D972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265875" y="3004794"/>
                  <a:ext cx="11613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680A81F-97E4-4B4A-6374-CC9EFD0547CF}"/>
                    </a:ext>
                  </a:extLst>
                </p14:cNvPr>
                <p14:cNvContentPartPr/>
                <p14:nvPr/>
              </p14:nvContentPartPr>
              <p14:xfrm>
                <a:off x="7579155" y="2931354"/>
                <a:ext cx="466920" cy="318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680A81F-97E4-4B4A-6374-CC9EFD0547C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570155" y="2922714"/>
                  <a:ext cx="4845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48357CF-B13F-ADF5-EB6A-3766AC8A5FEA}"/>
                    </a:ext>
                  </a:extLst>
                </p14:cNvPr>
                <p14:cNvContentPartPr/>
                <p14:nvPr/>
              </p14:nvContentPartPr>
              <p14:xfrm>
                <a:off x="7909995" y="3038994"/>
                <a:ext cx="204120" cy="30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48357CF-B13F-ADF5-EB6A-3766AC8A5FE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900995" y="3029994"/>
                  <a:ext cx="2217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ECE1695-AFEC-31B4-0D3F-96F87148DBE6}"/>
                    </a:ext>
                  </a:extLst>
                </p14:cNvPr>
                <p14:cNvContentPartPr/>
                <p14:nvPr/>
              </p14:nvContentPartPr>
              <p14:xfrm>
                <a:off x="8174595" y="2871954"/>
                <a:ext cx="15480" cy="128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ECE1695-AFEC-31B4-0D3F-96F87148DBE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165595" y="2862954"/>
                  <a:ext cx="331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AD667E9-885D-B6DA-923F-FF87AD8D8EDD}"/>
                    </a:ext>
                  </a:extLst>
                </p14:cNvPr>
                <p14:cNvContentPartPr/>
                <p14:nvPr/>
              </p14:nvContentPartPr>
              <p14:xfrm>
                <a:off x="9013755" y="2819754"/>
                <a:ext cx="1007640" cy="4237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AD667E9-885D-B6DA-923F-FF87AD8D8ED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005115" y="2811114"/>
                  <a:ext cx="102528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3335421-9212-8742-B861-3493548BED02}"/>
                    </a:ext>
                  </a:extLst>
                </p14:cNvPr>
                <p14:cNvContentPartPr/>
                <p14:nvPr/>
              </p14:nvContentPartPr>
              <p14:xfrm>
                <a:off x="9663915" y="2961234"/>
                <a:ext cx="39600" cy="61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3335421-9212-8742-B861-3493548BED0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654915" y="2952234"/>
                  <a:ext cx="57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05AC16E-828D-ECDE-24A9-16B6110FD380}"/>
                    </a:ext>
                  </a:extLst>
                </p14:cNvPr>
                <p14:cNvContentPartPr/>
                <p14:nvPr/>
              </p14:nvContentPartPr>
              <p14:xfrm>
                <a:off x="9254595" y="2920914"/>
                <a:ext cx="430920" cy="770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05AC16E-828D-ECDE-24A9-16B6110FD38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245595" y="2911914"/>
                  <a:ext cx="4485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5C3EBD0-42C8-DA8C-4A6E-BDE865E334A0}"/>
                    </a:ext>
                  </a:extLst>
                </p14:cNvPr>
                <p14:cNvContentPartPr/>
                <p14:nvPr/>
              </p14:nvContentPartPr>
              <p14:xfrm>
                <a:off x="5536515" y="3685914"/>
                <a:ext cx="231120" cy="3002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5C3EBD0-42C8-DA8C-4A6E-BDE865E334A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527875" y="3676914"/>
                  <a:ext cx="2487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1378CB7-4DF7-52D6-7BA4-D32971D76CE5}"/>
                    </a:ext>
                  </a:extLst>
                </p14:cNvPr>
                <p14:cNvContentPartPr/>
                <p14:nvPr/>
              </p14:nvContentPartPr>
              <p14:xfrm>
                <a:off x="5882115" y="3688074"/>
                <a:ext cx="138600" cy="2934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1378CB7-4DF7-52D6-7BA4-D32971D76CE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873115" y="3679074"/>
                  <a:ext cx="156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8F937AA-1A59-6EF5-C22F-2322DED17542}"/>
                    </a:ext>
                  </a:extLst>
                </p14:cNvPr>
                <p14:cNvContentPartPr/>
                <p14:nvPr/>
              </p14:nvContentPartPr>
              <p14:xfrm>
                <a:off x="5886075" y="3824154"/>
                <a:ext cx="200520" cy="810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8F937AA-1A59-6EF5-C22F-2322DED1754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877435" y="3815514"/>
                  <a:ext cx="2181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A037122-9E13-AD32-F120-8B7DC035EC4C}"/>
                    </a:ext>
                  </a:extLst>
                </p14:cNvPr>
                <p14:cNvContentPartPr/>
                <p14:nvPr/>
              </p14:nvContentPartPr>
              <p14:xfrm>
                <a:off x="5915955" y="3680154"/>
                <a:ext cx="176760" cy="97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A037122-9E13-AD32-F120-8B7DC035EC4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907315" y="3671154"/>
                  <a:ext cx="194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0075BD9-55FF-0C26-042D-1111C376EBC0}"/>
                    </a:ext>
                  </a:extLst>
                </p14:cNvPr>
                <p14:cNvContentPartPr/>
                <p14:nvPr/>
              </p14:nvContentPartPr>
              <p14:xfrm>
                <a:off x="6111435" y="3950514"/>
                <a:ext cx="137520" cy="1522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0075BD9-55FF-0C26-042D-1111C376EBC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102795" y="3941874"/>
                  <a:ext cx="155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27EE7F4-830B-5546-C4DD-6092314497B9}"/>
                    </a:ext>
                  </a:extLst>
                </p14:cNvPr>
                <p14:cNvContentPartPr/>
                <p14:nvPr/>
              </p14:nvContentPartPr>
              <p14:xfrm>
                <a:off x="6481875" y="3743154"/>
                <a:ext cx="171720" cy="248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27EE7F4-830B-5546-C4DD-6092314497B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473235" y="3734514"/>
                  <a:ext cx="189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A948B72-7437-3AF9-176B-F8E6D4E197A3}"/>
                    </a:ext>
                  </a:extLst>
                </p14:cNvPr>
                <p14:cNvContentPartPr/>
                <p14:nvPr/>
              </p14:nvContentPartPr>
              <p14:xfrm>
                <a:off x="6485475" y="3852594"/>
                <a:ext cx="148680" cy="219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A948B72-7437-3AF9-176B-F8E6D4E197A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476835" y="3843954"/>
                  <a:ext cx="166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0B50B8D-7887-7294-2D98-FFB060FD1F1E}"/>
                    </a:ext>
                  </a:extLst>
                </p14:cNvPr>
                <p14:cNvContentPartPr/>
                <p14:nvPr/>
              </p14:nvContentPartPr>
              <p14:xfrm>
                <a:off x="6482235" y="3913434"/>
                <a:ext cx="121320" cy="136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0B50B8D-7887-7294-2D98-FFB060FD1F1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473235" y="3904434"/>
                  <a:ext cx="138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8625EBE-815F-742F-C455-06AD9A28BD84}"/>
                    </a:ext>
                  </a:extLst>
                </p14:cNvPr>
                <p14:cNvContentPartPr/>
                <p14:nvPr/>
              </p14:nvContentPartPr>
              <p14:xfrm>
                <a:off x="6881475" y="3651714"/>
                <a:ext cx="309240" cy="3052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8625EBE-815F-742F-C455-06AD9A28BD8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872835" y="3642714"/>
                  <a:ext cx="3268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E775EAE-5FE6-A934-86D9-112EA3F569A4}"/>
                    </a:ext>
                  </a:extLst>
                </p14:cNvPr>
                <p14:cNvContentPartPr/>
                <p14:nvPr/>
              </p14:nvContentPartPr>
              <p14:xfrm>
                <a:off x="7523715" y="3698874"/>
                <a:ext cx="223560" cy="1677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E775EAE-5FE6-A934-86D9-112EA3F569A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515075" y="3690234"/>
                  <a:ext cx="2412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D4A416A-0A90-DE33-5C65-2FDB32982994}"/>
                    </a:ext>
                  </a:extLst>
                </p14:cNvPr>
                <p14:cNvContentPartPr/>
                <p14:nvPr/>
              </p14:nvContentPartPr>
              <p14:xfrm>
                <a:off x="7484835" y="3900114"/>
                <a:ext cx="217080" cy="183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D4A416A-0A90-DE33-5C65-2FDB3298299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476195" y="3891114"/>
                  <a:ext cx="234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0AF34A1-05AB-D68F-32AE-FD3779470F13}"/>
                    </a:ext>
                  </a:extLst>
                </p14:cNvPr>
                <p14:cNvContentPartPr/>
                <p14:nvPr/>
              </p14:nvContentPartPr>
              <p14:xfrm>
                <a:off x="8290875" y="3386394"/>
                <a:ext cx="150480" cy="3625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0AF34A1-05AB-D68F-32AE-FD3779470F1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282235" y="3377754"/>
                  <a:ext cx="16812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A05D4AB-4155-B980-45E6-ADF104CB451C}"/>
                    </a:ext>
                  </a:extLst>
                </p14:cNvPr>
                <p14:cNvContentPartPr/>
                <p14:nvPr/>
              </p14:nvContentPartPr>
              <p14:xfrm>
                <a:off x="8215635" y="3518514"/>
                <a:ext cx="256320" cy="1083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A05D4AB-4155-B980-45E6-ADF104CB451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206635" y="3509514"/>
                  <a:ext cx="2739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F63C22D3-F365-93DF-E909-FB51C9DC6AD8}"/>
                    </a:ext>
                  </a:extLst>
                </p14:cNvPr>
                <p14:cNvContentPartPr/>
                <p14:nvPr/>
              </p14:nvContentPartPr>
              <p14:xfrm>
                <a:off x="7962555" y="3836034"/>
                <a:ext cx="1300320" cy="604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F63C22D3-F365-93DF-E909-FB51C9DC6AD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953555" y="3827034"/>
                  <a:ext cx="131796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8116B2D5-DD6F-D389-5B93-CBA2CC16299D}"/>
              </a:ext>
            </a:extLst>
          </p:cNvPr>
          <p:cNvGrpSpPr/>
          <p:nvPr/>
        </p:nvGrpSpPr>
        <p:grpSpPr>
          <a:xfrm>
            <a:off x="7863915" y="3975354"/>
            <a:ext cx="1265040" cy="366480"/>
            <a:chOff x="7863915" y="3975354"/>
            <a:chExt cx="126504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CF4B35E-E132-4D3E-A5DD-9027F66D526B}"/>
                    </a:ext>
                  </a:extLst>
                </p14:cNvPr>
                <p14:cNvContentPartPr/>
                <p14:nvPr/>
              </p14:nvContentPartPr>
              <p14:xfrm>
                <a:off x="7863915" y="3975354"/>
                <a:ext cx="300240" cy="2390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CF4B35E-E132-4D3E-A5DD-9027F66D526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854915" y="3966714"/>
                  <a:ext cx="3178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FDD2993-3829-D216-1A66-588AED9F827C}"/>
                    </a:ext>
                  </a:extLst>
                </p14:cNvPr>
                <p14:cNvContentPartPr/>
                <p14:nvPr/>
              </p14:nvContentPartPr>
              <p14:xfrm>
                <a:off x="8181795" y="4066794"/>
                <a:ext cx="9360" cy="126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FDD2993-3829-D216-1A66-588AED9F827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173155" y="4057794"/>
                  <a:ext cx="27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F80ADDA-E6F8-F587-D6F7-1F0422CF6339}"/>
                    </a:ext>
                  </a:extLst>
                </p14:cNvPr>
                <p14:cNvContentPartPr/>
                <p14:nvPr/>
              </p14:nvContentPartPr>
              <p14:xfrm>
                <a:off x="8186475" y="3976794"/>
                <a:ext cx="426240" cy="3650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F80ADDA-E6F8-F587-D6F7-1F0422CF633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177475" y="3968154"/>
                  <a:ext cx="4438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989B26B-D3EE-865B-FFA6-B76D304078AE}"/>
                    </a:ext>
                  </a:extLst>
                </p14:cNvPr>
                <p14:cNvContentPartPr/>
                <p14:nvPr/>
              </p14:nvContentPartPr>
              <p14:xfrm>
                <a:off x="8433795" y="4088034"/>
                <a:ext cx="201600" cy="464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989B26B-D3EE-865B-FFA6-B76D304078A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424795" y="4079394"/>
                  <a:ext cx="2192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6E1686F-8C93-016E-7719-76811D51D2D0}"/>
                    </a:ext>
                  </a:extLst>
                </p14:cNvPr>
                <p14:cNvContentPartPr/>
                <p14:nvPr/>
              </p14:nvContentPartPr>
              <p14:xfrm>
                <a:off x="8654475" y="4000554"/>
                <a:ext cx="32400" cy="1850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6E1686F-8C93-016E-7719-76811D51D2D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645475" y="3991914"/>
                  <a:ext cx="500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4586979-9819-FF31-E1BA-83B391349312}"/>
                    </a:ext>
                  </a:extLst>
                </p14:cNvPr>
                <p14:cNvContentPartPr/>
                <p14:nvPr/>
              </p14:nvContentPartPr>
              <p14:xfrm>
                <a:off x="8727195" y="4096674"/>
                <a:ext cx="401760" cy="1026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4586979-9819-FF31-E1BA-83B39134931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718555" y="4087674"/>
                  <a:ext cx="419400" cy="12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F7090F16-C713-4FF0-9A84-68384335C311}"/>
                  </a:ext>
                </a:extLst>
              </p14:cNvPr>
              <p14:cNvContentPartPr/>
              <p14:nvPr/>
            </p14:nvContentPartPr>
            <p14:xfrm>
              <a:off x="9806115" y="3599154"/>
              <a:ext cx="281160" cy="15948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F7090F16-C713-4FF0-9A84-68384335C311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9797115" y="3590514"/>
                <a:ext cx="298800" cy="17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3" name="Group 272">
            <a:extLst>
              <a:ext uri="{FF2B5EF4-FFF2-40B4-BE49-F238E27FC236}">
                <a16:creationId xmlns:a16="http://schemas.microsoft.com/office/drawing/2014/main" id="{5819FD2C-FFB0-0CC2-97DF-55348650F155}"/>
              </a:ext>
            </a:extLst>
          </p:cNvPr>
          <p:cNvGrpSpPr/>
          <p:nvPr/>
        </p:nvGrpSpPr>
        <p:grpSpPr>
          <a:xfrm>
            <a:off x="9786315" y="3525714"/>
            <a:ext cx="1400040" cy="821880"/>
            <a:chOff x="9786315" y="3525714"/>
            <a:chExt cx="1400040" cy="82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8CFAE2D-88B2-25DC-C1D3-99C988779947}"/>
                    </a:ext>
                  </a:extLst>
                </p14:cNvPr>
                <p14:cNvContentPartPr/>
                <p14:nvPr/>
              </p14:nvContentPartPr>
              <p14:xfrm>
                <a:off x="10162155" y="3525714"/>
                <a:ext cx="1024200" cy="4089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8CFAE2D-88B2-25DC-C1D3-99C98877994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153515" y="3517074"/>
                  <a:ext cx="104184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C65CB84-735D-8C67-92E3-C81496964FBD}"/>
                    </a:ext>
                  </a:extLst>
                </p14:cNvPr>
                <p14:cNvContentPartPr/>
                <p14:nvPr/>
              </p14:nvContentPartPr>
              <p14:xfrm>
                <a:off x="10901595" y="3638394"/>
                <a:ext cx="131760" cy="262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C65CB84-735D-8C67-92E3-C81496964FB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892955" y="3629754"/>
                  <a:ext cx="149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F65B6407-C41A-583C-D1C9-03E05A825C09}"/>
                    </a:ext>
                  </a:extLst>
                </p14:cNvPr>
                <p14:cNvContentPartPr/>
                <p14:nvPr/>
              </p14:nvContentPartPr>
              <p14:xfrm>
                <a:off x="10438995" y="3596994"/>
                <a:ext cx="263880" cy="406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F65B6407-C41A-583C-D1C9-03E05A825C0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430355" y="3588354"/>
                  <a:ext cx="2815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7D9F330-2717-B498-849C-8D5C9C435A4B}"/>
                    </a:ext>
                  </a:extLst>
                </p14:cNvPr>
                <p14:cNvContentPartPr/>
                <p14:nvPr/>
              </p14:nvContentPartPr>
              <p14:xfrm>
                <a:off x="9786315" y="4001634"/>
                <a:ext cx="1271160" cy="3459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7D9F330-2717-B498-849C-8D5C9C435A4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777675" y="3992634"/>
                  <a:ext cx="128880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57A853FB-CB14-7333-454B-9E0202D3FE35}"/>
                    </a:ext>
                  </a:extLst>
                </p14:cNvPr>
                <p14:cNvContentPartPr/>
                <p14:nvPr/>
              </p14:nvContentPartPr>
              <p14:xfrm>
                <a:off x="10616475" y="3957714"/>
                <a:ext cx="18360" cy="61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57A853FB-CB14-7333-454B-9E0202D3FE3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607835" y="3948714"/>
                  <a:ext cx="36000" cy="2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39001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9DFBA14-7FB0-72F0-2010-A91B635F41D6}"/>
                  </a:ext>
                </a:extLst>
              </p14:cNvPr>
              <p14:cNvContentPartPr/>
              <p14:nvPr/>
            </p14:nvContentPartPr>
            <p14:xfrm>
              <a:off x="925090" y="209609"/>
              <a:ext cx="279360" cy="576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9DFBA14-7FB0-72F0-2010-A91B635F41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6090" y="200609"/>
                <a:ext cx="297000" cy="59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78E83C5-233A-B282-03EE-D3F55F03B207}"/>
              </a:ext>
            </a:extLst>
          </p:cNvPr>
          <p:cNvGrpSpPr/>
          <p:nvPr/>
        </p:nvGrpSpPr>
        <p:grpSpPr>
          <a:xfrm>
            <a:off x="1512970" y="99089"/>
            <a:ext cx="2906280" cy="667440"/>
            <a:chOff x="1512970" y="99089"/>
            <a:chExt cx="2906280" cy="66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8A72C1A-9EF5-8A29-B3C1-0111A7ECE102}"/>
                    </a:ext>
                  </a:extLst>
                </p14:cNvPr>
                <p14:cNvContentPartPr/>
                <p14:nvPr/>
              </p14:nvContentPartPr>
              <p14:xfrm>
                <a:off x="1512970" y="99089"/>
                <a:ext cx="620640" cy="445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8A72C1A-9EF5-8A29-B3C1-0111A7ECE10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03970" y="90089"/>
                  <a:ext cx="63828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A7177ED-E524-CC9B-4314-E1FD58417BB0}"/>
                    </a:ext>
                  </a:extLst>
                </p14:cNvPr>
                <p14:cNvContentPartPr/>
                <p14:nvPr/>
              </p14:nvContentPartPr>
              <p14:xfrm>
                <a:off x="1553650" y="311129"/>
                <a:ext cx="319320" cy="46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A7177ED-E524-CC9B-4314-E1FD58417BB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45010" y="302489"/>
                  <a:ext cx="3369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1A1B9AC-C3E6-EE67-5AAA-7598AF69C25B}"/>
                    </a:ext>
                  </a:extLst>
                </p14:cNvPr>
                <p14:cNvContentPartPr/>
                <p14:nvPr/>
              </p14:nvContentPartPr>
              <p14:xfrm>
                <a:off x="2403250" y="200969"/>
                <a:ext cx="2016000" cy="565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1A1B9AC-C3E6-EE67-5AAA-7598AF69C25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94250" y="191969"/>
                  <a:ext cx="2033640" cy="58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CE16C93-2794-E914-9BDA-190BCCCE3825}"/>
                  </a:ext>
                </a:extLst>
              </p14:cNvPr>
              <p14:cNvContentPartPr/>
              <p14:nvPr/>
            </p14:nvContentPartPr>
            <p14:xfrm>
              <a:off x="4639930" y="134369"/>
              <a:ext cx="1700280" cy="423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CE16C93-2794-E914-9BDA-190BCCCE382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31290" y="125369"/>
                <a:ext cx="1717920" cy="44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4BBE01FB-45BA-154B-0B66-D8E07FECF77A}"/>
              </a:ext>
            </a:extLst>
          </p:cNvPr>
          <p:cNvGrpSpPr/>
          <p:nvPr/>
        </p:nvGrpSpPr>
        <p:grpSpPr>
          <a:xfrm>
            <a:off x="6596530" y="138329"/>
            <a:ext cx="1352520" cy="405000"/>
            <a:chOff x="6596530" y="138329"/>
            <a:chExt cx="135252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90785D3-C465-99AE-79D2-F688CD1E38AB}"/>
                    </a:ext>
                  </a:extLst>
                </p14:cNvPr>
                <p14:cNvContentPartPr/>
                <p14:nvPr/>
              </p14:nvContentPartPr>
              <p14:xfrm>
                <a:off x="6596530" y="138329"/>
                <a:ext cx="730800" cy="405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90785D3-C465-99AE-79D2-F688CD1E38A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87890" y="129689"/>
                  <a:ext cx="74844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057B4BB-956A-8F02-F028-F3017A9959E6}"/>
                    </a:ext>
                  </a:extLst>
                </p14:cNvPr>
                <p14:cNvContentPartPr/>
                <p14:nvPr/>
              </p14:nvContentPartPr>
              <p14:xfrm>
                <a:off x="7668610" y="389969"/>
                <a:ext cx="280440" cy="142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057B4BB-956A-8F02-F028-F3017A9959E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59610" y="381329"/>
                  <a:ext cx="29808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1A6D3BA-6533-CD05-9DA5-7B814172826C}"/>
              </a:ext>
            </a:extLst>
          </p:cNvPr>
          <p:cNvGrpSpPr/>
          <p:nvPr/>
        </p:nvGrpSpPr>
        <p:grpSpPr>
          <a:xfrm>
            <a:off x="8125450" y="137249"/>
            <a:ext cx="2897280" cy="516600"/>
            <a:chOff x="8125450" y="137249"/>
            <a:chExt cx="289728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44D92DE-E549-131D-F931-4EEE569922DA}"/>
                    </a:ext>
                  </a:extLst>
                </p14:cNvPr>
                <p14:cNvContentPartPr/>
                <p14:nvPr/>
              </p14:nvContentPartPr>
              <p14:xfrm>
                <a:off x="8125450" y="161009"/>
                <a:ext cx="1152720" cy="492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44D92DE-E549-131D-F931-4EEE569922D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16450" y="152369"/>
                  <a:ext cx="117036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1BC153C-D91C-51E9-95A7-3C1E90DBDC08}"/>
                    </a:ext>
                  </a:extLst>
                </p14:cNvPr>
                <p14:cNvContentPartPr/>
                <p14:nvPr/>
              </p14:nvContentPartPr>
              <p14:xfrm>
                <a:off x="8893690" y="348209"/>
                <a:ext cx="195840" cy="21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1BC153C-D91C-51E9-95A7-3C1E90DBDC0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884690" y="339569"/>
                  <a:ext cx="213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F505FBE-1621-AE12-B3AC-B0512D94D0CA}"/>
                    </a:ext>
                  </a:extLst>
                </p14:cNvPr>
                <p14:cNvContentPartPr/>
                <p14:nvPr/>
              </p14:nvContentPartPr>
              <p14:xfrm>
                <a:off x="8419210" y="292049"/>
                <a:ext cx="299880" cy="69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F505FBE-1621-AE12-B3AC-B0512D94D0C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410570" y="283409"/>
                  <a:ext cx="3175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BAF6E8A-080A-E08D-D32A-F9568EE1C682}"/>
                    </a:ext>
                  </a:extLst>
                </p14:cNvPr>
                <p14:cNvContentPartPr/>
                <p14:nvPr/>
              </p14:nvContentPartPr>
              <p14:xfrm>
                <a:off x="9469690" y="137249"/>
                <a:ext cx="1553040" cy="488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BAF6E8A-080A-E08D-D32A-F9568EE1C68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460690" y="128609"/>
                  <a:ext cx="157068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7496122-1382-5374-BCFB-6517ED9D7153}"/>
                    </a:ext>
                  </a:extLst>
                </p14:cNvPr>
                <p14:cNvContentPartPr/>
                <p14:nvPr/>
              </p14:nvContentPartPr>
              <p14:xfrm>
                <a:off x="10402090" y="318329"/>
                <a:ext cx="73440" cy="10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7496122-1382-5374-BCFB-6517ED9D715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393090" y="309689"/>
                  <a:ext cx="91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606B65C-3107-8722-2D70-52614D2F18B3}"/>
                    </a:ext>
                  </a:extLst>
                </p14:cNvPr>
                <p14:cNvContentPartPr/>
                <p14:nvPr/>
              </p14:nvContentPartPr>
              <p14:xfrm>
                <a:off x="10215970" y="288089"/>
                <a:ext cx="322200" cy="19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606B65C-3107-8722-2D70-52614D2F18B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207330" y="279089"/>
                  <a:ext cx="339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12AB84D-A561-E5BB-8901-45FE77325DDD}"/>
                    </a:ext>
                  </a:extLst>
                </p14:cNvPr>
                <p14:cNvContentPartPr/>
                <p14:nvPr/>
              </p14:nvContentPartPr>
              <p14:xfrm>
                <a:off x="9785410" y="320849"/>
                <a:ext cx="23040" cy="15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12AB84D-A561-E5BB-8901-45FE77325DD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776410" y="311849"/>
                  <a:ext cx="4068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6073134-78FD-1F49-5616-814118A61918}"/>
              </a:ext>
            </a:extLst>
          </p:cNvPr>
          <p:cNvGrpSpPr/>
          <p:nvPr/>
        </p:nvGrpSpPr>
        <p:grpSpPr>
          <a:xfrm>
            <a:off x="739690" y="1002689"/>
            <a:ext cx="784080" cy="393120"/>
            <a:chOff x="739690" y="1002689"/>
            <a:chExt cx="78408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7A41D59-7D24-A368-7DF3-2EC1837F9333}"/>
                    </a:ext>
                  </a:extLst>
                </p14:cNvPr>
                <p14:cNvContentPartPr/>
                <p14:nvPr/>
              </p14:nvContentPartPr>
              <p14:xfrm>
                <a:off x="739690" y="1002689"/>
                <a:ext cx="784080" cy="393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7A41D59-7D24-A368-7DF3-2EC1837F933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1050" y="993689"/>
                  <a:ext cx="8017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A67B334-9816-AFD7-7A32-EFA9A016C48A}"/>
                    </a:ext>
                  </a:extLst>
                </p14:cNvPr>
                <p14:cNvContentPartPr/>
                <p14:nvPr/>
              </p14:nvContentPartPr>
              <p14:xfrm>
                <a:off x="790090" y="1233809"/>
                <a:ext cx="165600" cy="55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A67B334-9816-AFD7-7A32-EFA9A016C48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1450" y="1225169"/>
                  <a:ext cx="18324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CB38047-8791-EF23-970E-664953C4EE9F}"/>
              </a:ext>
            </a:extLst>
          </p:cNvPr>
          <p:cNvGrpSpPr/>
          <p:nvPr/>
        </p:nvGrpSpPr>
        <p:grpSpPr>
          <a:xfrm>
            <a:off x="1872610" y="993689"/>
            <a:ext cx="4689000" cy="642600"/>
            <a:chOff x="1872610" y="993689"/>
            <a:chExt cx="4689000" cy="64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53D978A-587A-BAA0-5266-7834F6F24CEE}"/>
                    </a:ext>
                  </a:extLst>
                </p14:cNvPr>
                <p14:cNvContentPartPr/>
                <p14:nvPr/>
              </p14:nvContentPartPr>
              <p14:xfrm>
                <a:off x="1872610" y="1014569"/>
                <a:ext cx="484200" cy="351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53D978A-587A-BAA0-5266-7834F6F24CE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63610" y="1005929"/>
                  <a:ext cx="50184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4DEB8E7-6564-609F-A160-B9E87F18DE51}"/>
                    </a:ext>
                  </a:extLst>
                </p14:cNvPr>
                <p14:cNvContentPartPr/>
                <p14:nvPr/>
              </p14:nvContentPartPr>
              <p14:xfrm>
                <a:off x="1991050" y="1112129"/>
                <a:ext cx="243360" cy="24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4DEB8E7-6564-609F-A160-B9E87F18DE5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82050" y="1103129"/>
                  <a:ext cx="261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249081B-F8B3-95AB-428A-17C8B567F6E6}"/>
                    </a:ext>
                  </a:extLst>
                </p14:cNvPr>
                <p14:cNvContentPartPr/>
                <p14:nvPr/>
              </p14:nvContentPartPr>
              <p14:xfrm>
                <a:off x="1881970" y="1100609"/>
                <a:ext cx="15480" cy="9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249081B-F8B3-95AB-428A-17C8B567F6E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73330" y="1091969"/>
                  <a:ext cx="33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257CE88-B7D4-EE66-BC1B-928D6297C46E}"/>
                    </a:ext>
                  </a:extLst>
                </p14:cNvPr>
                <p14:cNvContentPartPr/>
                <p14:nvPr/>
              </p14:nvContentPartPr>
              <p14:xfrm>
                <a:off x="2704570" y="1231649"/>
                <a:ext cx="1393920" cy="404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257CE88-B7D4-EE66-BC1B-928D6297C46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95570" y="1222649"/>
                  <a:ext cx="141156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76DD30F-217F-A9FB-5B3D-3A81B732D7FA}"/>
                    </a:ext>
                  </a:extLst>
                </p14:cNvPr>
                <p14:cNvContentPartPr/>
                <p14:nvPr/>
              </p14:nvContentPartPr>
              <p14:xfrm>
                <a:off x="4336090" y="1216889"/>
                <a:ext cx="299160" cy="124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76DD30F-217F-A9FB-5B3D-3A81B732D7F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27450" y="1207889"/>
                  <a:ext cx="3168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B4873AD-3970-899C-5A4A-BB0DC3F856F8}"/>
                    </a:ext>
                  </a:extLst>
                </p14:cNvPr>
                <p14:cNvContentPartPr/>
                <p14:nvPr/>
              </p14:nvContentPartPr>
              <p14:xfrm>
                <a:off x="4381450" y="1058849"/>
                <a:ext cx="32760" cy="13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B4873AD-3970-899C-5A4A-BB0DC3F856F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72810" y="1050209"/>
                  <a:ext cx="50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3F08DAE-8C2D-84CD-5F0D-66E8A535544A}"/>
                    </a:ext>
                  </a:extLst>
                </p14:cNvPr>
                <p14:cNvContentPartPr/>
                <p14:nvPr/>
              </p14:nvContentPartPr>
              <p14:xfrm>
                <a:off x="4865290" y="993689"/>
                <a:ext cx="1696320" cy="367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3F08DAE-8C2D-84CD-5F0D-66E8A535544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56650" y="985049"/>
                  <a:ext cx="171396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4719136-9960-6146-CB2B-42245BF8E15C}"/>
                    </a:ext>
                  </a:extLst>
                </p14:cNvPr>
                <p14:cNvContentPartPr/>
                <p14:nvPr/>
              </p14:nvContentPartPr>
              <p14:xfrm>
                <a:off x="6307450" y="1191689"/>
                <a:ext cx="37440" cy="8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4719136-9960-6146-CB2B-42245BF8E15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298450" y="1182689"/>
                  <a:ext cx="55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CEC6AC8-6127-1247-7621-F3D9CFE8E963}"/>
                    </a:ext>
                  </a:extLst>
                </p14:cNvPr>
                <p14:cNvContentPartPr/>
                <p14:nvPr/>
              </p14:nvContentPartPr>
              <p14:xfrm>
                <a:off x="5817130" y="1072169"/>
                <a:ext cx="534600" cy="39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CEC6AC8-6127-1247-7621-F3D9CFE8E96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808130" y="1063169"/>
                  <a:ext cx="55224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A4CBB87-A875-8992-35FF-1B8892C6FD2A}"/>
              </a:ext>
            </a:extLst>
          </p:cNvPr>
          <p:cNvGrpSpPr/>
          <p:nvPr/>
        </p:nvGrpSpPr>
        <p:grpSpPr>
          <a:xfrm>
            <a:off x="2612410" y="1826369"/>
            <a:ext cx="2075400" cy="672480"/>
            <a:chOff x="2612410" y="1826369"/>
            <a:chExt cx="2075400" cy="67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23B7B63-D118-BE85-1F28-B3D8E3EE344C}"/>
                    </a:ext>
                  </a:extLst>
                </p14:cNvPr>
                <p14:cNvContentPartPr/>
                <p14:nvPr/>
              </p14:nvContentPartPr>
              <p14:xfrm>
                <a:off x="2612410" y="1863089"/>
                <a:ext cx="51840" cy="398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23B7B63-D118-BE85-1F28-B3D8E3EE344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03410" y="1854089"/>
                  <a:ext cx="6948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C36BB02-1741-FAAB-0933-CD77E46EE16D}"/>
                    </a:ext>
                  </a:extLst>
                </p14:cNvPr>
                <p14:cNvContentPartPr/>
                <p14:nvPr/>
              </p14:nvContentPartPr>
              <p14:xfrm>
                <a:off x="2791690" y="1840409"/>
                <a:ext cx="57240" cy="422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C36BB02-1741-FAAB-0933-CD77E46EE16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83050" y="1831769"/>
                  <a:ext cx="7488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889B7A9-59C4-002A-544E-75BC0D4BAF72}"/>
                    </a:ext>
                  </a:extLst>
                </p14:cNvPr>
                <p14:cNvContentPartPr/>
                <p14:nvPr/>
              </p14:nvContentPartPr>
              <p14:xfrm>
                <a:off x="2633290" y="2058209"/>
                <a:ext cx="259200" cy="18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889B7A9-59C4-002A-544E-75BC0D4BAF7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24650" y="2049569"/>
                  <a:ext cx="276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54ECAEE-CE67-6844-3E20-EBD9845BF91B}"/>
                    </a:ext>
                  </a:extLst>
                </p14:cNvPr>
                <p14:cNvContentPartPr/>
                <p14:nvPr/>
              </p14:nvContentPartPr>
              <p14:xfrm>
                <a:off x="2923450" y="1826369"/>
                <a:ext cx="1469880" cy="672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54ECAEE-CE67-6844-3E20-EBD9845BF91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914450" y="1817369"/>
                  <a:ext cx="1487520" cy="69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D4BBF5A-8251-4B15-45DC-84E2EAF9CBA7}"/>
                    </a:ext>
                  </a:extLst>
                </p14:cNvPr>
                <p14:cNvContentPartPr/>
                <p14:nvPr/>
              </p14:nvContentPartPr>
              <p14:xfrm>
                <a:off x="3307930" y="1831409"/>
                <a:ext cx="18360" cy="16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D4BBF5A-8251-4B15-45DC-84E2EAF9CBA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99290" y="1822769"/>
                  <a:ext cx="36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4206732-397F-B9EC-5D5B-EA8AD6B053EF}"/>
                    </a:ext>
                  </a:extLst>
                </p14:cNvPr>
                <p14:cNvContentPartPr/>
                <p14:nvPr/>
              </p14:nvContentPartPr>
              <p14:xfrm>
                <a:off x="4659730" y="2027249"/>
                <a:ext cx="21240" cy="17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4206732-397F-B9EC-5D5B-EA8AD6B053E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50730" y="2018249"/>
                  <a:ext cx="38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AFEADDE-8065-613F-DAE9-BF6BCAC68C81}"/>
                    </a:ext>
                  </a:extLst>
                </p14:cNvPr>
                <p14:cNvContentPartPr/>
                <p14:nvPr/>
              </p14:nvContentPartPr>
              <p14:xfrm>
                <a:off x="4655050" y="2096369"/>
                <a:ext cx="32760" cy="46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AFEADDE-8065-613F-DAE9-BF6BCAC68C8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46050" y="2087729"/>
                  <a:ext cx="5040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D385430-6F21-5198-4E47-4BCB48E35C4D}"/>
              </a:ext>
            </a:extLst>
          </p:cNvPr>
          <p:cNvGrpSpPr/>
          <p:nvPr/>
        </p:nvGrpSpPr>
        <p:grpSpPr>
          <a:xfrm>
            <a:off x="5337970" y="1790009"/>
            <a:ext cx="2432160" cy="421560"/>
            <a:chOff x="5337970" y="1790009"/>
            <a:chExt cx="2432160" cy="42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038C2C6-C0E4-B6AA-02C7-283544348B74}"/>
                    </a:ext>
                  </a:extLst>
                </p14:cNvPr>
                <p14:cNvContentPartPr/>
                <p14:nvPr/>
              </p14:nvContentPartPr>
              <p14:xfrm>
                <a:off x="5337970" y="1837529"/>
                <a:ext cx="280440" cy="363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038C2C6-C0E4-B6AA-02C7-283544348B7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28970" y="1828889"/>
                  <a:ext cx="29808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A7E5A8D-8203-0315-0EBF-570A317E2084}"/>
                    </a:ext>
                  </a:extLst>
                </p14:cNvPr>
                <p14:cNvContentPartPr/>
                <p14:nvPr/>
              </p14:nvContentPartPr>
              <p14:xfrm>
                <a:off x="5751250" y="1854449"/>
                <a:ext cx="147960" cy="300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A7E5A8D-8203-0315-0EBF-570A317E208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42250" y="1845809"/>
                  <a:ext cx="1656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9E5A62C-09E4-2657-1A9B-454A646AFD85}"/>
                    </a:ext>
                  </a:extLst>
                </p14:cNvPr>
                <p14:cNvContentPartPr/>
                <p14:nvPr/>
              </p14:nvContentPartPr>
              <p14:xfrm>
                <a:off x="5779330" y="2018609"/>
                <a:ext cx="167400" cy="29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9E5A62C-09E4-2657-1A9B-454A646AFD8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70330" y="2009969"/>
                  <a:ext cx="185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4C4F24D-24E1-3ED2-1964-6452DC4BF72F}"/>
                    </a:ext>
                  </a:extLst>
                </p14:cNvPr>
                <p14:cNvContentPartPr/>
                <p14:nvPr/>
              </p14:nvContentPartPr>
              <p14:xfrm>
                <a:off x="5752690" y="1837889"/>
                <a:ext cx="237600" cy="46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4C4F24D-24E1-3ED2-1964-6452DC4BF72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43690" y="1828889"/>
                  <a:ext cx="2552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8AB6D8B-6E7D-BEA7-588E-6908776DF57A}"/>
                    </a:ext>
                  </a:extLst>
                </p14:cNvPr>
                <p14:cNvContentPartPr/>
                <p14:nvPr/>
              </p14:nvContentPartPr>
              <p14:xfrm>
                <a:off x="6108010" y="1838969"/>
                <a:ext cx="285120" cy="305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8AB6D8B-6E7D-BEA7-588E-6908776DF57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099370" y="1829969"/>
                  <a:ext cx="3027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B3B9D3D-63AC-AC74-1075-F648F07AEA25}"/>
                    </a:ext>
                  </a:extLst>
                </p14:cNvPr>
                <p14:cNvContentPartPr/>
                <p14:nvPr/>
              </p14:nvContentPartPr>
              <p14:xfrm>
                <a:off x="6514450" y="1837529"/>
                <a:ext cx="168840" cy="297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B3B9D3D-63AC-AC74-1075-F648F07AEA2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505450" y="1828889"/>
                  <a:ext cx="1864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5F87322-8A46-5BD9-0894-2E65963898FD}"/>
                    </a:ext>
                  </a:extLst>
                </p14:cNvPr>
                <p14:cNvContentPartPr/>
                <p14:nvPr/>
              </p14:nvContentPartPr>
              <p14:xfrm>
                <a:off x="6430210" y="1948049"/>
                <a:ext cx="219240" cy="47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5F87322-8A46-5BD9-0894-2E65963898F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421210" y="1939409"/>
                  <a:ext cx="2368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17029BD-10EB-E93D-1E74-A36700CA9FF1}"/>
                    </a:ext>
                  </a:extLst>
                </p14:cNvPr>
                <p14:cNvContentPartPr/>
                <p14:nvPr/>
              </p14:nvContentPartPr>
              <p14:xfrm>
                <a:off x="6923770" y="1869929"/>
                <a:ext cx="376200" cy="208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17029BD-10EB-E93D-1E74-A36700CA9FF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914770" y="1860929"/>
                  <a:ext cx="3938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F618F5D-3E31-88DD-BB33-36EAF0FC032A}"/>
                    </a:ext>
                  </a:extLst>
                </p14:cNvPr>
                <p14:cNvContentPartPr/>
                <p14:nvPr/>
              </p14:nvContentPartPr>
              <p14:xfrm>
                <a:off x="6924130" y="2091689"/>
                <a:ext cx="336960" cy="119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F618F5D-3E31-88DD-BB33-36EAF0FC032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915490" y="2083049"/>
                  <a:ext cx="354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0CAB964-301B-21BE-1062-C19A39EB3679}"/>
                    </a:ext>
                  </a:extLst>
                </p14:cNvPr>
                <p14:cNvContentPartPr/>
                <p14:nvPr/>
              </p14:nvContentPartPr>
              <p14:xfrm>
                <a:off x="7590850" y="1790009"/>
                <a:ext cx="115560" cy="420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0CAB964-301B-21BE-1062-C19A39EB367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581850" y="1781369"/>
                  <a:ext cx="1332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C0E88EB-9B19-5393-D6C3-E07083252067}"/>
                    </a:ext>
                  </a:extLst>
                </p14:cNvPr>
                <p14:cNvContentPartPr/>
                <p14:nvPr/>
              </p14:nvContentPartPr>
              <p14:xfrm>
                <a:off x="7443970" y="1868129"/>
                <a:ext cx="326160" cy="176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C0E88EB-9B19-5393-D6C3-E0708325206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435330" y="1859129"/>
                  <a:ext cx="343800" cy="19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60AC422-CE87-6C36-C5EB-F840A0D607C3}"/>
                  </a:ext>
                </a:extLst>
              </p14:cNvPr>
              <p14:cNvContentPartPr/>
              <p14:nvPr/>
            </p14:nvContentPartPr>
            <p14:xfrm>
              <a:off x="2688370" y="2867849"/>
              <a:ext cx="1023120" cy="619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60AC422-CE87-6C36-C5EB-F840A0D607C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679730" y="2859209"/>
                <a:ext cx="1040760" cy="63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DBC0DB58-A3A2-B93A-4DD5-B9F0BF69C21B}"/>
              </a:ext>
            </a:extLst>
          </p:cNvPr>
          <p:cNvGrpSpPr/>
          <p:nvPr/>
        </p:nvGrpSpPr>
        <p:grpSpPr>
          <a:xfrm>
            <a:off x="4008850" y="2758769"/>
            <a:ext cx="1733040" cy="658800"/>
            <a:chOff x="4008850" y="2758769"/>
            <a:chExt cx="1733040" cy="65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1C27BBA-0EE4-AFAF-79EC-5A38DD242E34}"/>
                    </a:ext>
                  </a:extLst>
                </p14:cNvPr>
                <p14:cNvContentPartPr/>
                <p14:nvPr/>
              </p14:nvContentPartPr>
              <p14:xfrm>
                <a:off x="4008850" y="2758769"/>
                <a:ext cx="1733040" cy="658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1C27BBA-0EE4-AFAF-79EC-5A38DD242E3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000210" y="2749769"/>
                  <a:ext cx="1750680" cy="67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1F7EEEA-70D4-DC5B-83A2-DA7BEB0C398D}"/>
                    </a:ext>
                  </a:extLst>
                </p14:cNvPr>
                <p14:cNvContentPartPr/>
                <p14:nvPr/>
              </p14:nvContentPartPr>
              <p14:xfrm>
                <a:off x="5395930" y="2995289"/>
                <a:ext cx="342000" cy="29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1F7EEEA-70D4-DC5B-83A2-DA7BEB0C398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386930" y="2986649"/>
                  <a:ext cx="359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8F11822-28B3-ED49-5190-9C71F3B09241}"/>
                    </a:ext>
                  </a:extLst>
                </p14:cNvPr>
                <p14:cNvContentPartPr/>
                <p14:nvPr/>
              </p14:nvContentPartPr>
              <p14:xfrm>
                <a:off x="4827850" y="2942369"/>
                <a:ext cx="414720" cy="7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8F11822-28B3-ED49-5190-9C71F3B0924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818850" y="2933369"/>
                  <a:ext cx="43236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6E8737B-7A1D-0B91-50CA-21F08FFCE088}"/>
                  </a:ext>
                </a:extLst>
              </p14:cNvPr>
              <p14:cNvContentPartPr/>
              <p14:nvPr/>
            </p14:nvContentPartPr>
            <p14:xfrm>
              <a:off x="6288805" y="2781193"/>
              <a:ext cx="351720" cy="4881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6E8737B-7A1D-0B91-50CA-21F08FFCE08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279805" y="2772553"/>
                <a:ext cx="369360" cy="50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C28263AD-9753-C5F2-9A8B-E020AE769C80}"/>
              </a:ext>
            </a:extLst>
          </p:cNvPr>
          <p:cNvGrpSpPr/>
          <p:nvPr/>
        </p:nvGrpSpPr>
        <p:grpSpPr>
          <a:xfrm>
            <a:off x="7136605" y="2678953"/>
            <a:ext cx="1328400" cy="607680"/>
            <a:chOff x="7136605" y="2678953"/>
            <a:chExt cx="1328400" cy="60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DB386D9-4333-6BF3-6D76-17BAE8A4914A}"/>
                    </a:ext>
                  </a:extLst>
                </p14:cNvPr>
                <p14:cNvContentPartPr/>
                <p14:nvPr/>
              </p14:nvContentPartPr>
              <p14:xfrm>
                <a:off x="7233805" y="2887753"/>
                <a:ext cx="302400" cy="259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DB386D9-4333-6BF3-6D76-17BAE8A4914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224805" y="2878753"/>
                  <a:ext cx="3200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CBAEFF6-171B-30D5-144A-19871B6C3D08}"/>
                    </a:ext>
                  </a:extLst>
                </p14:cNvPr>
                <p14:cNvContentPartPr/>
                <p14:nvPr/>
              </p14:nvContentPartPr>
              <p14:xfrm>
                <a:off x="7136605" y="3179353"/>
                <a:ext cx="417960" cy="107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CBAEFF6-171B-30D5-144A-19871B6C3D0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127965" y="3170353"/>
                  <a:ext cx="435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BB43C20-D3FE-9429-5EF2-4460D3574365}"/>
                    </a:ext>
                  </a:extLst>
                </p14:cNvPr>
                <p14:cNvContentPartPr/>
                <p14:nvPr/>
              </p14:nvContentPartPr>
              <p14:xfrm>
                <a:off x="8099245" y="2678953"/>
                <a:ext cx="158760" cy="373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BB43C20-D3FE-9429-5EF2-4460D357436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090245" y="2669953"/>
                  <a:ext cx="17640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0A4FF81-82F9-4FCE-74C4-5C34B593D407}"/>
                    </a:ext>
                  </a:extLst>
                </p14:cNvPr>
                <p14:cNvContentPartPr/>
                <p14:nvPr/>
              </p14:nvContentPartPr>
              <p14:xfrm>
                <a:off x="7961005" y="2737993"/>
                <a:ext cx="334440" cy="144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0A4FF81-82F9-4FCE-74C4-5C34B593D40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952005" y="2728993"/>
                  <a:ext cx="352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A3D1707-F843-52C1-9673-DFA530C61D50}"/>
                    </a:ext>
                  </a:extLst>
                </p14:cNvPr>
                <p14:cNvContentPartPr/>
                <p14:nvPr/>
              </p14:nvContentPartPr>
              <p14:xfrm>
                <a:off x="7898005" y="3173233"/>
                <a:ext cx="567000" cy="67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A3D1707-F843-52C1-9673-DFA530C61D5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889365" y="3164233"/>
                  <a:ext cx="58464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D00417F-FEA6-D3B2-0220-9C468F1ED364}"/>
              </a:ext>
            </a:extLst>
          </p:cNvPr>
          <p:cNvGrpSpPr/>
          <p:nvPr/>
        </p:nvGrpSpPr>
        <p:grpSpPr>
          <a:xfrm>
            <a:off x="7761925" y="3301393"/>
            <a:ext cx="1226520" cy="510840"/>
            <a:chOff x="7761925" y="3301393"/>
            <a:chExt cx="1226520" cy="51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20A2B39-C67C-7CED-4214-E890ABE0029D}"/>
                    </a:ext>
                  </a:extLst>
                </p14:cNvPr>
                <p14:cNvContentPartPr/>
                <p14:nvPr/>
              </p14:nvContentPartPr>
              <p14:xfrm>
                <a:off x="7761925" y="3301393"/>
                <a:ext cx="1226520" cy="510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20A2B39-C67C-7CED-4214-E890ABE0029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753285" y="3292393"/>
                  <a:ext cx="124416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CA3D0E8-3F10-1242-9486-CE66EE985DAD}"/>
                    </a:ext>
                  </a:extLst>
                </p14:cNvPr>
                <p14:cNvContentPartPr/>
                <p14:nvPr/>
              </p14:nvContentPartPr>
              <p14:xfrm>
                <a:off x="8533765" y="3496513"/>
                <a:ext cx="73440" cy="14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CA3D0E8-3F10-1242-9486-CE66EE985DA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524765" y="3487513"/>
                  <a:ext cx="91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04417A9-D84A-8982-815B-376ED5B067AE}"/>
                    </a:ext>
                  </a:extLst>
                </p14:cNvPr>
                <p14:cNvContentPartPr/>
                <p14:nvPr/>
              </p14:nvContentPartPr>
              <p14:xfrm>
                <a:off x="8324245" y="3487513"/>
                <a:ext cx="293040" cy="27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04417A9-D84A-8982-815B-376ED5B067A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315245" y="3478873"/>
                  <a:ext cx="3106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0B38FA3-8592-78FE-0E0F-FA1824207D0F}"/>
                    </a:ext>
                  </a:extLst>
                </p14:cNvPr>
                <p14:cNvContentPartPr/>
                <p14:nvPr/>
              </p14:nvContentPartPr>
              <p14:xfrm>
                <a:off x="7993765" y="3492193"/>
                <a:ext cx="17280" cy="12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0B38FA3-8592-78FE-0E0F-FA1824207D0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984765" y="3483193"/>
                  <a:ext cx="349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AAD33EB-2C7E-A85F-965D-F250FC67C4D4}"/>
              </a:ext>
            </a:extLst>
          </p:cNvPr>
          <p:cNvGrpSpPr/>
          <p:nvPr/>
        </p:nvGrpSpPr>
        <p:grpSpPr>
          <a:xfrm>
            <a:off x="9336925" y="1730353"/>
            <a:ext cx="2333880" cy="540720"/>
            <a:chOff x="9336925" y="1730353"/>
            <a:chExt cx="2333880" cy="54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F7E9DB1-96E9-4B49-D775-2D9B06482FED}"/>
                    </a:ext>
                  </a:extLst>
                </p14:cNvPr>
                <p14:cNvContentPartPr/>
                <p14:nvPr/>
              </p14:nvContentPartPr>
              <p14:xfrm>
                <a:off x="9336925" y="1806673"/>
                <a:ext cx="256680" cy="354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F7E9DB1-96E9-4B49-D775-2D9B06482FE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327925" y="1798033"/>
                  <a:ext cx="27432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A2C5E69-BDBD-CE03-5441-FCF71FDC53A0}"/>
                    </a:ext>
                  </a:extLst>
                </p14:cNvPr>
                <p14:cNvContentPartPr/>
                <p14:nvPr/>
              </p14:nvContentPartPr>
              <p14:xfrm>
                <a:off x="9677845" y="1824313"/>
                <a:ext cx="120960" cy="331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A2C5E69-BDBD-CE03-5441-FCF71FDC53A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668845" y="1815313"/>
                  <a:ext cx="1386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9FDC569-136D-7636-D66D-110442652293}"/>
                    </a:ext>
                  </a:extLst>
                </p14:cNvPr>
                <p14:cNvContentPartPr/>
                <p14:nvPr/>
              </p14:nvContentPartPr>
              <p14:xfrm>
                <a:off x="9608365" y="1951393"/>
                <a:ext cx="184320" cy="180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9FDC569-136D-7636-D66D-11044265229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599365" y="1942393"/>
                  <a:ext cx="201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B0A8200-1D55-8D59-8A9D-3AA8BC9DA124}"/>
                    </a:ext>
                  </a:extLst>
                </p14:cNvPr>
                <p14:cNvContentPartPr/>
                <p14:nvPr/>
              </p14:nvContentPartPr>
              <p14:xfrm>
                <a:off x="9909325" y="1974433"/>
                <a:ext cx="357840" cy="132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B0A8200-1D55-8D59-8A9D-3AA8BC9DA12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900325" y="1965433"/>
                  <a:ext cx="3754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3D09252-4648-DC8A-4F54-D3C746EF0320}"/>
                    </a:ext>
                  </a:extLst>
                </p14:cNvPr>
                <p14:cNvContentPartPr/>
                <p14:nvPr/>
              </p14:nvContentPartPr>
              <p14:xfrm>
                <a:off x="10281925" y="1730353"/>
                <a:ext cx="1388880" cy="540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3D09252-4648-DC8A-4F54-D3C746EF032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272925" y="1721353"/>
                  <a:ext cx="140652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7A43980-E558-4CBB-D56A-18694D40DA6B}"/>
                    </a:ext>
                  </a:extLst>
                </p14:cNvPr>
                <p14:cNvContentPartPr/>
                <p14:nvPr/>
              </p14:nvContentPartPr>
              <p14:xfrm>
                <a:off x="11264005" y="1929793"/>
                <a:ext cx="61560" cy="13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7A43980-E558-4CBB-D56A-18694D40DA6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255005" y="1921153"/>
                  <a:ext cx="79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82BCE26-D9E8-DD32-E498-059294F48E95}"/>
                    </a:ext>
                  </a:extLst>
                </p14:cNvPr>
                <p14:cNvContentPartPr/>
                <p14:nvPr/>
              </p14:nvContentPartPr>
              <p14:xfrm>
                <a:off x="10958725" y="1952473"/>
                <a:ext cx="335880" cy="13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82BCE26-D9E8-DD32-E498-059294F48E9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949725" y="1943833"/>
                  <a:ext cx="353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9D7A3F9-46BC-FB5A-0EEB-EE8CC096FCE1}"/>
                    </a:ext>
                  </a:extLst>
                </p14:cNvPr>
                <p14:cNvContentPartPr/>
                <p14:nvPr/>
              </p14:nvContentPartPr>
              <p14:xfrm>
                <a:off x="10619965" y="1943113"/>
                <a:ext cx="68400" cy="388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9D7A3F9-46BC-FB5A-0EEB-EE8CC096FCE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611325" y="1934473"/>
                  <a:ext cx="8604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EA52911-74C6-351B-24AA-9C79853744EF}"/>
              </a:ext>
            </a:extLst>
          </p:cNvPr>
          <p:cNvGrpSpPr/>
          <p:nvPr/>
        </p:nvGrpSpPr>
        <p:grpSpPr>
          <a:xfrm>
            <a:off x="9356725" y="2442793"/>
            <a:ext cx="1557720" cy="397080"/>
            <a:chOff x="9356725" y="2442793"/>
            <a:chExt cx="155772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C380FA8-1436-D9FD-F301-4078250EB3E0}"/>
                    </a:ext>
                  </a:extLst>
                </p14:cNvPr>
                <p14:cNvContentPartPr/>
                <p14:nvPr/>
              </p14:nvContentPartPr>
              <p14:xfrm>
                <a:off x="9356725" y="2442793"/>
                <a:ext cx="263160" cy="322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C380FA8-1436-D9FD-F301-4078250EB3E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347725" y="2433793"/>
                  <a:ext cx="28080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A55F296-4C8A-F828-A0F6-0A456397F98C}"/>
                    </a:ext>
                  </a:extLst>
                </p14:cNvPr>
                <p14:cNvContentPartPr/>
                <p14:nvPr/>
              </p14:nvContentPartPr>
              <p14:xfrm>
                <a:off x="9678565" y="2510473"/>
                <a:ext cx="167400" cy="237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A55F296-4C8A-F828-A0F6-0A456397F98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669925" y="2501833"/>
                  <a:ext cx="1850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A3FC330-3033-A135-F988-FE668372344E}"/>
                    </a:ext>
                  </a:extLst>
                </p14:cNvPr>
                <p14:cNvContentPartPr/>
                <p14:nvPr/>
              </p14:nvContentPartPr>
              <p14:xfrm>
                <a:off x="9723565" y="2626393"/>
                <a:ext cx="159120" cy="22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A3FC330-3033-A135-F988-FE668372344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714925" y="2617753"/>
                  <a:ext cx="176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3DA84CC-C7A9-3547-B0CE-FD59BC2FB54B}"/>
                    </a:ext>
                  </a:extLst>
                </p14:cNvPr>
                <p14:cNvContentPartPr/>
                <p14:nvPr/>
              </p14:nvContentPartPr>
              <p14:xfrm>
                <a:off x="9696565" y="2508313"/>
                <a:ext cx="164160" cy="16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3DA84CC-C7A9-3547-B0CE-FD59BC2FB54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687925" y="2499673"/>
                  <a:ext cx="181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9396734-4D21-D2B4-0EC7-80144ED4A405}"/>
                    </a:ext>
                  </a:extLst>
                </p14:cNvPr>
                <p14:cNvContentPartPr/>
                <p14:nvPr/>
              </p14:nvContentPartPr>
              <p14:xfrm>
                <a:off x="10042885" y="2604433"/>
                <a:ext cx="396000" cy="153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9396734-4D21-D2B4-0EC7-80144ED4A40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033885" y="2595793"/>
                  <a:ext cx="4136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6296A60-6990-876F-A640-DD2A0022D7A2}"/>
                    </a:ext>
                  </a:extLst>
                </p14:cNvPr>
                <p14:cNvContentPartPr/>
                <p14:nvPr/>
              </p14:nvContentPartPr>
              <p14:xfrm>
                <a:off x="10590085" y="2486713"/>
                <a:ext cx="324360" cy="353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6296A60-6990-876F-A640-DD2A0022D7A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581085" y="2478073"/>
                  <a:ext cx="342000" cy="37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C20CC62-9C95-983E-29EF-9033E037651D}"/>
              </a:ext>
            </a:extLst>
          </p:cNvPr>
          <p:cNvGrpSpPr/>
          <p:nvPr/>
        </p:nvGrpSpPr>
        <p:grpSpPr>
          <a:xfrm>
            <a:off x="926965" y="4144513"/>
            <a:ext cx="862920" cy="559800"/>
            <a:chOff x="926965" y="4144513"/>
            <a:chExt cx="862920" cy="55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A64FAD4-65DF-2789-2132-93C7ACC8CF04}"/>
                    </a:ext>
                  </a:extLst>
                </p14:cNvPr>
                <p14:cNvContentPartPr/>
                <p14:nvPr/>
              </p14:nvContentPartPr>
              <p14:xfrm>
                <a:off x="926965" y="4204273"/>
                <a:ext cx="338400" cy="328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A64FAD4-65DF-2789-2132-93C7ACC8CF0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17965" y="4195633"/>
                  <a:ext cx="35604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AFEE09A-2E96-6E9F-C213-F38AC16E2D28}"/>
                    </a:ext>
                  </a:extLst>
                </p14:cNvPr>
                <p14:cNvContentPartPr/>
                <p14:nvPr/>
              </p14:nvContentPartPr>
              <p14:xfrm>
                <a:off x="1414045" y="4144513"/>
                <a:ext cx="375840" cy="559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AFEE09A-2E96-6E9F-C213-F38AC16E2D2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405045" y="4135873"/>
                  <a:ext cx="393480" cy="57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1171763-3753-C01F-207D-50206D4A6F5C}"/>
              </a:ext>
            </a:extLst>
          </p:cNvPr>
          <p:cNvGrpSpPr/>
          <p:nvPr/>
        </p:nvGrpSpPr>
        <p:grpSpPr>
          <a:xfrm>
            <a:off x="2094085" y="4031473"/>
            <a:ext cx="1148040" cy="509040"/>
            <a:chOff x="2094085" y="4031473"/>
            <a:chExt cx="1148040" cy="50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F6E6932-4DE9-667C-7A92-358B66F416CB}"/>
                    </a:ext>
                  </a:extLst>
                </p14:cNvPr>
                <p14:cNvContentPartPr/>
                <p14:nvPr/>
              </p14:nvContentPartPr>
              <p14:xfrm>
                <a:off x="2094085" y="4370233"/>
                <a:ext cx="334080" cy="170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F6E6932-4DE9-667C-7A92-358B66F416C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085085" y="4361233"/>
                  <a:ext cx="3517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35B1B39-11EE-1664-EDF1-721AB7285B06}"/>
                    </a:ext>
                  </a:extLst>
                </p14:cNvPr>
                <p14:cNvContentPartPr/>
                <p14:nvPr/>
              </p14:nvContentPartPr>
              <p14:xfrm>
                <a:off x="2218645" y="4254673"/>
                <a:ext cx="32400" cy="7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35B1B39-11EE-1664-EDF1-721AB7285B0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209645" y="4246033"/>
                  <a:ext cx="50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84EA05D-C6C2-D3FD-91EC-275C7BF0FB1B}"/>
                    </a:ext>
                  </a:extLst>
                </p14:cNvPr>
                <p14:cNvContentPartPr/>
                <p14:nvPr/>
              </p14:nvContentPartPr>
              <p14:xfrm>
                <a:off x="2711845" y="4031473"/>
                <a:ext cx="530280" cy="495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84EA05D-C6C2-D3FD-91EC-275C7BF0FB1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703205" y="4022473"/>
                  <a:ext cx="54792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CEA1225-BFB8-53D8-CCD6-0AA27525477F}"/>
                    </a:ext>
                  </a:extLst>
                </p14:cNvPr>
                <p14:cNvContentPartPr/>
                <p14:nvPr/>
              </p14:nvContentPartPr>
              <p14:xfrm>
                <a:off x="2788885" y="4260793"/>
                <a:ext cx="219960" cy="21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CEA1225-BFB8-53D8-CCD6-0AA27525477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779885" y="4251793"/>
                  <a:ext cx="23760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609E2F60-3AB2-A8EE-71E7-250F1E4617D4}"/>
                  </a:ext>
                </a:extLst>
              </p14:cNvPr>
              <p14:cNvContentPartPr/>
              <p14:nvPr/>
            </p14:nvContentPartPr>
            <p14:xfrm>
              <a:off x="3524365" y="4051993"/>
              <a:ext cx="1162080" cy="5342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609E2F60-3AB2-A8EE-71E7-250F1E4617D4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515725" y="4042993"/>
                <a:ext cx="1179720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F88A4560-FB49-E682-1BDF-4719025A86D9}"/>
                  </a:ext>
                </a:extLst>
              </p14:cNvPr>
              <p14:cNvContentPartPr/>
              <p14:nvPr/>
            </p14:nvContentPartPr>
            <p14:xfrm>
              <a:off x="4336885" y="4155313"/>
              <a:ext cx="106200" cy="424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F88A4560-FB49-E682-1BDF-4719025A86D9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328245" y="4146673"/>
                <a:ext cx="12384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407F5BF-8324-A0ED-D747-992B18C31FDD}"/>
                  </a:ext>
                </a:extLst>
              </p14:cNvPr>
              <p14:cNvContentPartPr/>
              <p14:nvPr/>
            </p14:nvContentPartPr>
            <p14:xfrm>
              <a:off x="4127365" y="4164313"/>
              <a:ext cx="240840" cy="140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407F5BF-8324-A0ED-D747-992B18C31FDD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118725" y="4155313"/>
                <a:ext cx="2584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AF1C5DDE-BB1C-E3FF-0E9E-99DC12782F4D}"/>
                  </a:ext>
                </a:extLst>
              </p14:cNvPr>
              <p14:cNvContentPartPr/>
              <p14:nvPr/>
            </p14:nvContentPartPr>
            <p14:xfrm>
              <a:off x="3864925" y="4091953"/>
              <a:ext cx="24120" cy="180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AF1C5DDE-BB1C-E3FF-0E9E-99DC12782F4D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3856285" y="4082953"/>
                <a:ext cx="4176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44DE820-7799-C690-5BE9-77C8D70C3739}"/>
              </a:ext>
            </a:extLst>
          </p:cNvPr>
          <p:cNvGrpSpPr/>
          <p:nvPr/>
        </p:nvGrpSpPr>
        <p:grpSpPr>
          <a:xfrm>
            <a:off x="4961845" y="4108513"/>
            <a:ext cx="2191320" cy="531000"/>
            <a:chOff x="4961845" y="4108513"/>
            <a:chExt cx="2191320" cy="53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EFE709A-447A-4015-3F90-DF1DB1A0E347}"/>
                    </a:ext>
                  </a:extLst>
                </p14:cNvPr>
                <p14:cNvContentPartPr/>
                <p14:nvPr/>
              </p14:nvContentPartPr>
              <p14:xfrm>
                <a:off x="4961845" y="4272313"/>
                <a:ext cx="673560" cy="184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EFE709A-447A-4015-3F90-DF1DB1A0E34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952845" y="4263313"/>
                  <a:ext cx="6912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64152C7-4B37-9363-3DE0-B94423B683C7}"/>
                    </a:ext>
                  </a:extLst>
                </p14:cNvPr>
                <p14:cNvContentPartPr/>
                <p14:nvPr/>
              </p14:nvContentPartPr>
              <p14:xfrm>
                <a:off x="5678965" y="4323433"/>
                <a:ext cx="144000" cy="16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64152C7-4B37-9363-3DE0-B94423B683C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669965" y="4314433"/>
                  <a:ext cx="1616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E6BB5B1-727A-3D4D-8E58-23950990C818}"/>
                    </a:ext>
                  </a:extLst>
                </p14:cNvPr>
                <p14:cNvContentPartPr/>
                <p14:nvPr/>
              </p14:nvContentPartPr>
              <p14:xfrm>
                <a:off x="5892805" y="4282393"/>
                <a:ext cx="995760" cy="290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E6BB5B1-727A-3D4D-8E58-23950990C81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884165" y="4273753"/>
                  <a:ext cx="10134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0E43462-A710-18D2-55F7-8F0C43B8059D}"/>
                    </a:ext>
                  </a:extLst>
                </p14:cNvPr>
                <p14:cNvContentPartPr/>
                <p14:nvPr/>
              </p14:nvContentPartPr>
              <p14:xfrm>
                <a:off x="6998005" y="4108513"/>
                <a:ext cx="155160" cy="342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0E43462-A710-18D2-55F7-8F0C43B8059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989005" y="4099513"/>
                  <a:ext cx="1728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55DA36E-BB4B-DA0E-793A-EA4FA601FFA9}"/>
                    </a:ext>
                  </a:extLst>
                </p14:cNvPr>
                <p14:cNvContentPartPr/>
                <p14:nvPr/>
              </p14:nvContentPartPr>
              <p14:xfrm>
                <a:off x="7115005" y="4559233"/>
                <a:ext cx="17280" cy="80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55DA36E-BB4B-DA0E-793A-EA4FA601FFA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106365" y="4550593"/>
                  <a:ext cx="3492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F47DFAC-D9E0-5C52-CA1E-38A2B0332401}"/>
              </a:ext>
            </a:extLst>
          </p:cNvPr>
          <p:cNvGrpSpPr/>
          <p:nvPr/>
        </p:nvGrpSpPr>
        <p:grpSpPr>
          <a:xfrm>
            <a:off x="1891405" y="4957033"/>
            <a:ext cx="732960" cy="349200"/>
            <a:chOff x="1891405" y="4957033"/>
            <a:chExt cx="73296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A3297B7-9968-CF74-0914-C2C84A2D3CAB}"/>
                    </a:ext>
                  </a:extLst>
                </p14:cNvPr>
                <p14:cNvContentPartPr/>
                <p14:nvPr/>
              </p14:nvContentPartPr>
              <p14:xfrm>
                <a:off x="1891405" y="4957033"/>
                <a:ext cx="227160" cy="309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A3297B7-9968-CF74-0914-C2C84A2D3CA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882405" y="4948033"/>
                  <a:ext cx="2448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36705A3-C7AF-D13B-9B39-7D576839F838}"/>
                    </a:ext>
                  </a:extLst>
                </p14:cNvPr>
                <p14:cNvContentPartPr/>
                <p14:nvPr/>
              </p14:nvContentPartPr>
              <p14:xfrm>
                <a:off x="1929205" y="4963153"/>
                <a:ext cx="270720" cy="57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36705A3-C7AF-D13B-9B39-7D576839F83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920565" y="4954513"/>
                  <a:ext cx="2883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7BAF46C-0D38-8BD7-0388-C7C26BF9C733}"/>
                    </a:ext>
                  </a:extLst>
                </p14:cNvPr>
                <p14:cNvContentPartPr/>
                <p14:nvPr/>
              </p14:nvContentPartPr>
              <p14:xfrm>
                <a:off x="2219725" y="5249713"/>
                <a:ext cx="12240" cy="45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7BAF46C-0D38-8BD7-0388-C7C26BF9C73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211085" y="5241073"/>
                  <a:ext cx="298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6B1D705-016C-A079-453A-48A67F72F09C}"/>
                    </a:ext>
                  </a:extLst>
                </p14:cNvPr>
                <p14:cNvContentPartPr/>
                <p14:nvPr/>
              </p14:nvContentPartPr>
              <p14:xfrm>
                <a:off x="2357605" y="5100673"/>
                <a:ext cx="109080" cy="191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6B1D705-016C-A079-453A-48A67F72F09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348965" y="5091673"/>
                  <a:ext cx="126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5AD6FF6-2841-F7C4-976F-E05AB8066B21}"/>
                    </a:ext>
                  </a:extLst>
                </p14:cNvPr>
                <p14:cNvContentPartPr/>
                <p14:nvPr/>
              </p14:nvContentPartPr>
              <p14:xfrm>
                <a:off x="2613205" y="5290753"/>
                <a:ext cx="11160" cy="15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5AD6FF6-2841-F7C4-976F-E05AB8066B2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604205" y="5281753"/>
                  <a:ext cx="2880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8B3A5BD-3D9C-3764-AB37-6412158FD575}"/>
              </a:ext>
            </a:extLst>
          </p:cNvPr>
          <p:cNvGrpSpPr/>
          <p:nvPr/>
        </p:nvGrpSpPr>
        <p:grpSpPr>
          <a:xfrm>
            <a:off x="3079765" y="4801153"/>
            <a:ext cx="1955520" cy="762480"/>
            <a:chOff x="3079765" y="4801153"/>
            <a:chExt cx="1955520" cy="76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09E6F4A-8C8D-CE25-5004-5CD1474A2FF1}"/>
                    </a:ext>
                  </a:extLst>
                </p14:cNvPr>
                <p14:cNvContentPartPr/>
                <p14:nvPr/>
              </p14:nvContentPartPr>
              <p14:xfrm>
                <a:off x="3079765" y="4801153"/>
                <a:ext cx="828360" cy="762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09E6F4A-8C8D-CE25-5004-5CD1474A2FF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070765" y="4792513"/>
                  <a:ext cx="846000" cy="78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9850A82-F4AC-0625-B445-4119FE98E5A4}"/>
                    </a:ext>
                  </a:extLst>
                </p14:cNvPr>
                <p14:cNvContentPartPr/>
                <p14:nvPr/>
              </p14:nvContentPartPr>
              <p14:xfrm>
                <a:off x="4269205" y="4813753"/>
                <a:ext cx="766080" cy="430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9850A82-F4AC-0625-B445-4119FE98E5A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260205" y="4804753"/>
                  <a:ext cx="783720" cy="44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DD43369-9C71-168F-5110-7587102E9908}"/>
              </a:ext>
            </a:extLst>
          </p:cNvPr>
          <p:cNvGrpSpPr/>
          <p:nvPr/>
        </p:nvGrpSpPr>
        <p:grpSpPr>
          <a:xfrm>
            <a:off x="5354965" y="4737793"/>
            <a:ext cx="3207960" cy="506160"/>
            <a:chOff x="5354965" y="4737793"/>
            <a:chExt cx="3207960" cy="50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D157791-6977-5746-3F7A-62224C4BFE73}"/>
                    </a:ext>
                  </a:extLst>
                </p14:cNvPr>
                <p14:cNvContentPartPr/>
                <p14:nvPr/>
              </p14:nvContentPartPr>
              <p14:xfrm>
                <a:off x="5354965" y="4737793"/>
                <a:ext cx="632520" cy="506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D157791-6977-5746-3F7A-62224C4BFE7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346325" y="4729153"/>
                  <a:ext cx="65016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70AB19A-1B9F-846C-894D-42DB98FA6508}"/>
                    </a:ext>
                  </a:extLst>
                </p14:cNvPr>
                <p14:cNvContentPartPr/>
                <p14:nvPr/>
              </p14:nvContentPartPr>
              <p14:xfrm>
                <a:off x="5491765" y="4945153"/>
                <a:ext cx="311760" cy="30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70AB19A-1B9F-846C-894D-42DB98FA650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483125" y="4936513"/>
                  <a:ext cx="329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A6893E4-F89C-F7ED-C081-6C80ABB2CFBC}"/>
                    </a:ext>
                  </a:extLst>
                </p14:cNvPr>
                <p14:cNvContentPartPr/>
                <p14:nvPr/>
              </p14:nvContentPartPr>
              <p14:xfrm>
                <a:off x="6208885" y="4752193"/>
                <a:ext cx="2354040" cy="406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A6893E4-F89C-F7ED-C081-6C80ABB2CFB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199885" y="4743553"/>
                  <a:ext cx="237168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0512FDE-6EFF-F27F-056E-83C09DDF033A}"/>
                    </a:ext>
                  </a:extLst>
                </p14:cNvPr>
                <p14:cNvContentPartPr/>
                <p14:nvPr/>
              </p14:nvContentPartPr>
              <p14:xfrm>
                <a:off x="8196445" y="4911673"/>
                <a:ext cx="218160" cy="216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0512FDE-6EFF-F27F-056E-83C09DDF033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187445" y="4903033"/>
                  <a:ext cx="235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48CB246-B468-277E-3ECD-9D54A5F39BF3}"/>
                    </a:ext>
                  </a:extLst>
                </p14:cNvPr>
                <p14:cNvContentPartPr/>
                <p14:nvPr/>
              </p14:nvContentPartPr>
              <p14:xfrm>
                <a:off x="7874605" y="4939393"/>
                <a:ext cx="18720" cy="7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48CB246-B468-277E-3ECD-9D54A5F39BF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865965" y="4930753"/>
                  <a:ext cx="36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0D3D769-81DC-7664-8D35-36173BE340B0}"/>
                    </a:ext>
                  </a:extLst>
                </p14:cNvPr>
                <p14:cNvContentPartPr/>
                <p14:nvPr/>
              </p14:nvContentPartPr>
              <p14:xfrm>
                <a:off x="6524245" y="4843993"/>
                <a:ext cx="449640" cy="86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0D3D769-81DC-7664-8D35-36173BE340B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515245" y="4834993"/>
                  <a:ext cx="4672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C80F50B-C527-6273-C893-B01F8F1A6C06}"/>
                    </a:ext>
                  </a:extLst>
                </p14:cNvPr>
                <p14:cNvContentPartPr/>
                <p14:nvPr/>
              </p14:nvContentPartPr>
              <p14:xfrm>
                <a:off x="6380605" y="4836433"/>
                <a:ext cx="19080" cy="24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C80F50B-C527-6273-C893-B01F8F1A6C0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371605" y="4827433"/>
                  <a:ext cx="3672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D0B1A364-709F-2681-2EDF-0407541258FC}"/>
                  </a:ext>
                </a:extLst>
              </p14:cNvPr>
              <p14:cNvContentPartPr/>
              <p14:nvPr/>
            </p14:nvContentPartPr>
            <p14:xfrm>
              <a:off x="1979965" y="5596033"/>
              <a:ext cx="2348640" cy="6364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D0B1A364-709F-2681-2EDF-0407541258FC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971325" y="5587033"/>
                <a:ext cx="2366280" cy="65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19FBE579-5C47-66BA-0A58-13852C44419A}"/>
              </a:ext>
            </a:extLst>
          </p:cNvPr>
          <p:cNvGrpSpPr/>
          <p:nvPr/>
        </p:nvGrpSpPr>
        <p:grpSpPr>
          <a:xfrm>
            <a:off x="4550725" y="5334313"/>
            <a:ext cx="5807160" cy="686880"/>
            <a:chOff x="4550725" y="5334313"/>
            <a:chExt cx="5807160" cy="68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2F13BFA-B25B-A037-D1B6-7452E55EECE5}"/>
                    </a:ext>
                  </a:extLst>
                </p14:cNvPr>
                <p14:cNvContentPartPr/>
                <p14:nvPr/>
              </p14:nvContentPartPr>
              <p14:xfrm>
                <a:off x="4550725" y="5423233"/>
                <a:ext cx="2032920" cy="597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2F13BFA-B25B-A037-D1B6-7452E55EECE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542085" y="5414233"/>
                  <a:ext cx="2050560" cy="6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601C288-6D72-2657-36E7-ECEDC7A875DB}"/>
                    </a:ext>
                  </a:extLst>
                </p14:cNvPr>
                <p14:cNvContentPartPr/>
                <p14:nvPr/>
              </p14:nvContentPartPr>
              <p14:xfrm>
                <a:off x="6873445" y="5661193"/>
                <a:ext cx="520200" cy="1681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601C288-6D72-2657-36E7-ECEDC7A875D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864445" y="5652553"/>
                  <a:ext cx="5378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DDF12AA-E06E-B157-5E57-807DDFDD9E00}"/>
                    </a:ext>
                  </a:extLst>
                </p14:cNvPr>
                <p14:cNvContentPartPr/>
                <p14:nvPr/>
              </p14:nvContentPartPr>
              <p14:xfrm>
                <a:off x="7186285" y="5641753"/>
                <a:ext cx="249120" cy="226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DDF12AA-E06E-B157-5E57-807DDFDD9E0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177285" y="5633113"/>
                  <a:ext cx="2667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67BB3F0-5201-8333-D846-0676BD0C168B}"/>
                    </a:ext>
                  </a:extLst>
                </p14:cNvPr>
                <p14:cNvContentPartPr/>
                <p14:nvPr/>
              </p14:nvContentPartPr>
              <p14:xfrm>
                <a:off x="7385725" y="5392633"/>
                <a:ext cx="692280" cy="440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67BB3F0-5201-8333-D846-0676BD0C168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376725" y="5383993"/>
                  <a:ext cx="70992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F92B3BD-D4A5-E118-EF39-65BFCCA56EC0}"/>
                    </a:ext>
                  </a:extLst>
                </p14:cNvPr>
                <p14:cNvContentPartPr/>
                <p14:nvPr/>
              </p14:nvContentPartPr>
              <p14:xfrm>
                <a:off x="7904845" y="5574793"/>
                <a:ext cx="262800" cy="219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F92B3BD-D4A5-E118-EF39-65BFCCA56EC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896205" y="5566153"/>
                  <a:ext cx="280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B48BB98-366A-994B-035A-980163A242EB}"/>
                    </a:ext>
                  </a:extLst>
                </p14:cNvPr>
                <p14:cNvContentPartPr/>
                <p14:nvPr/>
              </p14:nvContentPartPr>
              <p14:xfrm>
                <a:off x="7631245" y="5529793"/>
                <a:ext cx="27360" cy="3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B48BB98-366A-994B-035A-980163A242E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622245" y="5521153"/>
                  <a:ext cx="45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D9BB349-0CE7-F2D0-1766-F0605B9EDE5D}"/>
                    </a:ext>
                  </a:extLst>
                </p14:cNvPr>
                <p14:cNvContentPartPr/>
                <p14:nvPr/>
              </p14:nvContentPartPr>
              <p14:xfrm>
                <a:off x="8439085" y="5334313"/>
                <a:ext cx="515160" cy="464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D9BB349-0CE7-F2D0-1766-F0605B9EDE5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430445" y="5325673"/>
                  <a:ext cx="53280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4AD94CA-FD38-21EB-B142-EF4E68E10E4D}"/>
                    </a:ext>
                  </a:extLst>
                </p14:cNvPr>
                <p14:cNvContentPartPr/>
                <p14:nvPr/>
              </p14:nvContentPartPr>
              <p14:xfrm>
                <a:off x="8629525" y="5513233"/>
                <a:ext cx="469440" cy="32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4AD94CA-FD38-21EB-B142-EF4E68E10E4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620885" y="5504233"/>
                  <a:ext cx="4870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98A8840-0D35-090D-6709-C860ED754B64}"/>
                    </a:ext>
                  </a:extLst>
                </p14:cNvPr>
                <p14:cNvContentPartPr/>
                <p14:nvPr/>
              </p14:nvContentPartPr>
              <p14:xfrm>
                <a:off x="9310285" y="5350153"/>
                <a:ext cx="720720" cy="4539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98A8840-0D35-090D-6709-C860ED754B6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301645" y="5341153"/>
                  <a:ext cx="73836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0131AF1-F46A-C434-3AC4-0317A55B3FA0}"/>
                    </a:ext>
                  </a:extLst>
                </p14:cNvPr>
                <p14:cNvContentPartPr/>
                <p14:nvPr/>
              </p14:nvContentPartPr>
              <p14:xfrm>
                <a:off x="10193005" y="5444833"/>
                <a:ext cx="164880" cy="345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0131AF1-F46A-C434-3AC4-0317A55B3FA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184365" y="5436193"/>
                  <a:ext cx="18252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7930710-AD01-8459-6C42-C1E9EDC2AE17}"/>
                    </a:ext>
                  </a:extLst>
                </p14:cNvPr>
                <p14:cNvContentPartPr/>
                <p14:nvPr/>
              </p14:nvContentPartPr>
              <p14:xfrm>
                <a:off x="10205965" y="5951353"/>
                <a:ext cx="43200" cy="45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7930710-AD01-8459-6C42-C1E9EDC2AE1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196965" y="5942713"/>
                  <a:ext cx="60840" cy="62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52692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96E5C00-FFB9-43AC-3C12-51332E155547}"/>
                  </a:ext>
                </a:extLst>
              </p14:cNvPr>
              <p14:cNvContentPartPr/>
              <p14:nvPr/>
            </p14:nvContentPartPr>
            <p14:xfrm>
              <a:off x="676405" y="360553"/>
              <a:ext cx="28440" cy="352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96E5C00-FFB9-43AC-3C12-51332E1555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7765" y="351913"/>
                <a:ext cx="4608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DE76521-E6CD-C91F-74FD-DB9794D82BA2}"/>
                  </a:ext>
                </a:extLst>
              </p14:cNvPr>
              <p14:cNvContentPartPr/>
              <p14:nvPr/>
            </p14:nvContentPartPr>
            <p14:xfrm>
              <a:off x="861085" y="668713"/>
              <a:ext cx="20520" cy="29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DE76521-E6CD-C91F-74FD-DB9794D82B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2085" y="660073"/>
                <a:ext cx="38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5695488-A997-CB4D-4C57-AD9F3722E154}"/>
                  </a:ext>
                </a:extLst>
              </p14:cNvPr>
              <p14:cNvContentPartPr/>
              <p14:nvPr/>
            </p14:nvContentPartPr>
            <p14:xfrm>
              <a:off x="2572525" y="268033"/>
              <a:ext cx="792720" cy="786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5695488-A997-CB4D-4C57-AD9F3722E15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63885" y="259033"/>
                <a:ext cx="810360" cy="80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F59C2032-1968-53E8-83DB-9B9519669171}"/>
              </a:ext>
            </a:extLst>
          </p:cNvPr>
          <p:cNvGrpSpPr/>
          <p:nvPr/>
        </p:nvGrpSpPr>
        <p:grpSpPr>
          <a:xfrm>
            <a:off x="1861525" y="502393"/>
            <a:ext cx="1301040" cy="397080"/>
            <a:chOff x="1861525" y="502393"/>
            <a:chExt cx="130104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ADFDF32-85B6-BCF1-F328-C5E7468939C8}"/>
                    </a:ext>
                  </a:extLst>
                </p14:cNvPr>
                <p14:cNvContentPartPr/>
                <p14:nvPr/>
              </p14:nvContentPartPr>
              <p14:xfrm>
                <a:off x="2701045" y="647473"/>
                <a:ext cx="133920" cy="109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ADFDF32-85B6-BCF1-F328-C5E7468939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92405" y="638473"/>
                  <a:ext cx="1515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843A6E9-7B84-21AB-FAFC-3E214B9E80A7}"/>
                    </a:ext>
                  </a:extLst>
                </p14:cNvPr>
                <p14:cNvContentPartPr/>
                <p14:nvPr/>
              </p14:nvContentPartPr>
              <p14:xfrm>
                <a:off x="2991205" y="502393"/>
                <a:ext cx="171360" cy="259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843A6E9-7B84-21AB-FAFC-3E214B9E80A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82205" y="493753"/>
                  <a:ext cx="1890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C03E6DC-C7B4-2074-4A9B-BFDD954DB042}"/>
                    </a:ext>
                  </a:extLst>
                </p14:cNvPr>
                <p14:cNvContentPartPr/>
                <p14:nvPr/>
              </p14:nvContentPartPr>
              <p14:xfrm>
                <a:off x="2983285" y="670153"/>
                <a:ext cx="151920" cy="29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C03E6DC-C7B4-2074-4A9B-BFDD954DB04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74285" y="661513"/>
                  <a:ext cx="169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2E21F76-A02F-6536-36C7-7024830733E7}"/>
                    </a:ext>
                  </a:extLst>
                </p14:cNvPr>
                <p14:cNvContentPartPr/>
                <p14:nvPr/>
              </p14:nvContentPartPr>
              <p14:xfrm>
                <a:off x="2631565" y="559273"/>
                <a:ext cx="268560" cy="340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2E21F76-A02F-6536-36C7-7024830733E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22565" y="550273"/>
                  <a:ext cx="2862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E358DC4-8F77-1F36-A4EB-2D38E3ABE9F4}"/>
                    </a:ext>
                  </a:extLst>
                </p14:cNvPr>
                <p14:cNvContentPartPr/>
                <p14:nvPr/>
              </p14:nvContentPartPr>
              <p14:xfrm>
                <a:off x="1861525" y="694633"/>
                <a:ext cx="698040" cy="115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E358DC4-8F77-1F36-A4EB-2D38E3ABE9F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52525" y="685633"/>
                  <a:ext cx="715680" cy="13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820669E-D0D9-7574-D074-D7048E9FF595}"/>
                  </a:ext>
                </a:extLst>
              </p14:cNvPr>
              <p14:cNvContentPartPr/>
              <p14:nvPr/>
            </p14:nvContentPartPr>
            <p14:xfrm>
              <a:off x="2708965" y="323113"/>
              <a:ext cx="641520" cy="664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820669E-D0D9-7574-D074-D7048E9FF59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90965" y="287113"/>
                <a:ext cx="677160" cy="73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957577E-E377-A856-FB48-0E6C26C4122F}"/>
                  </a:ext>
                </a:extLst>
              </p14:cNvPr>
              <p14:cNvContentPartPr/>
              <p14:nvPr/>
            </p14:nvContentPartPr>
            <p14:xfrm>
              <a:off x="2602045" y="396553"/>
              <a:ext cx="288360" cy="290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957577E-E377-A856-FB48-0E6C26C4122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84405" y="360553"/>
                <a:ext cx="3240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FF481E0-5CA6-F114-D618-8EC65DBA6A7B}"/>
                  </a:ext>
                </a:extLst>
              </p14:cNvPr>
              <p14:cNvContentPartPr/>
              <p14:nvPr/>
            </p14:nvContentPartPr>
            <p14:xfrm>
              <a:off x="2684845" y="653233"/>
              <a:ext cx="172080" cy="186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FF481E0-5CA6-F114-D618-8EC65DBA6A7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67205" y="617233"/>
                <a:ext cx="207720" cy="25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4D56B53E-D147-70C3-40DE-171DEBB8623D}"/>
              </a:ext>
            </a:extLst>
          </p:cNvPr>
          <p:cNvGrpSpPr/>
          <p:nvPr/>
        </p:nvGrpSpPr>
        <p:grpSpPr>
          <a:xfrm>
            <a:off x="1459045" y="1297273"/>
            <a:ext cx="1745640" cy="951120"/>
            <a:chOff x="1459045" y="1297273"/>
            <a:chExt cx="1745640" cy="95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E7FD82D-D3C1-A041-AA58-FCEED998D926}"/>
                    </a:ext>
                  </a:extLst>
                </p14:cNvPr>
                <p14:cNvContentPartPr/>
                <p14:nvPr/>
              </p14:nvContentPartPr>
              <p14:xfrm>
                <a:off x="1459045" y="1297273"/>
                <a:ext cx="1228320" cy="605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E7FD82D-D3C1-A041-AA58-FCEED998D92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50045" y="1288273"/>
                  <a:ext cx="1245960" cy="62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0132E20-1079-DE5B-5438-EC1C226C0FF5}"/>
                    </a:ext>
                  </a:extLst>
                </p14:cNvPr>
                <p14:cNvContentPartPr/>
                <p14:nvPr/>
              </p14:nvContentPartPr>
              <p14:xfrm>
                <a:off x="2282725" y="1454233"/>
                <a:ext cx="11160" cy="9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0132E20-1079-DE5B-5438-EC1C226C0FF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74085" y="1445233"/>
                  <a:ext cx="28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3FE5DFA-E653-8F44-22F9-F94AFC2D2AFA}"/>
                    </a:ext>
                  </a:extLst>
                </p14:cNvPr>
                <p14:cNvContentPartPr/>
                <p14:nvPr/>
              </p14:nvContentPartPr>
              <p14:xfrm>
                <a:off x="1976365" y="1421473"/>
                <a:ext cx="411480" cy="65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3FE5DFA-E653-8F44-22F9-F94AFC2D2AF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67365" y="1412473"/>
                  <a:ext cx="4291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704F3A6-54F8-567A-CCFF-05753C29D8B2}"/>
                    </a:ext>
                  </a:extLst>
                </p14:cNvPr>
                <p14:cNvContentPartPr/>
                <p14:nvPr/>
              </p14:nvContentPartPr>
              <p14:xfrm>
                <a:off x="2923525" y="1529833"/>
                <a:ext cx="216720" cy="162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704F3A6-54F8-567A-CCFF-05753C29D8B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14525" y="1520833"/>
                  <a:ext cx="2343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7A642B9-A5B6-98EC-62B4-F70259223EF5}"/>
                    </a:ext>
                  </a:extLst>
                </p14:cNvPr>
                <p14:cNvContentPartPr/>
                <p14:nvPr/>
              </p14:nvContentPartPr>
              <p14:xfrm>
                <a:off x="1510885" y="1942033"/>
                <a:ext cx="155520" cy="306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7A642B9-A5B6-98EC-62B4-F70259223EF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501885" y="1933033"/>
                  <a:ext cx="1731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8CFB146-AD9B-DDFF-11D3-73F436A90E57}"/>
                    </a:ext>
                  </a:extLst>
                </p14:cNvPr>
                <p14:cNvContentPartPr/>
                <p14:nvPr/>
              </p14:nvContentPartPr>
              <p14:xfrm>
                <a:off x="2807605" y="1389433"/>
                <a:ext cx="48240" cy="86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8CFB146-AD9B-DDFF-11D3-73F436A90E5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98605" y="1380793"/>
                  <a:ext cx="65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CDDA529-5DDA-9D3A-20AE-A2EA202997E3}"/>
                    </a:ext>
                  </a:extLst>
                </p14:cNvPr>
                <p14:cNvContentPartPr/>
                <p14:nvPr/>
              </p14:nvContentPartPr>
              <p14:xfrm>
                <a:off x="2887525" y="1396993"/>
                <a:ext cx="12240" cy="82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CDDA529-5DDA-9D3A-20AE-A2EA202997E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78885" y="1387993"/>
                  <a:ext cx="29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A17BDDC-A11A-9390-6A53-80C86DCBEA17}"/>
                    </a:ext>
                  </a:extLst>
                </p14:cNvPr>
                <p14:cNvContentPartPr/>
                <p14:nvPr/>
              </p14:nvContentPartPr>
              <p14:xfrm>
                <a:off x="3097765" y="1424353"/>
                <a:ext cx="13320" cy="78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A17BDDC-A11A-9390-6A53-80C86DCBEA1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89125" y="1415353"/>
                  <a:ext cx="309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20DB9CA-1932-3B78-A1D2-31D6D89D2A09}"/>
                    </a:ext>
                  </a:extLst>
                </p14:cNvPr>
                <p14:cNvContentPartPr/>
                <p14:nvPr/>
              </p14:nvContentPartPr>
              <p14:xfrm>
                <a:off x="3194245" y="1354873"/>
                <a:ext cx="10440" cy="138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20DB9CA-1932-3B78-A1D2-31D6D89D2A0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85245" y="1345873"/>
                  <a:ext cx="28080" cy="15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7C390A1-61F1-54C8-7368-FA713C04F439}"/>
                  </a:ext>
                </a:extLst>
              </p14:cNvPr>
              <p14:cNvContentPartPr/>
              <p14:nvPr/>
            </p14:nvContentPartPr>
            <p14:xfrm>
              <a:off x="1721485" y="1892713"/>
              <a:ext cx="1374120" cy="375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7C390A1-61F1-54C8-7368-FA713C04F43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712485" y="1884073"/>
                <a:ext cx="139176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0ACCF6A-BE02-AAE9-16EC-5674D754A8DF}"/>
                  </a:ext>
                </a:extLst>
              </p14:cNvPr>
              <p14:cNvContentPartPr/>
              <p14:nvPr/>
            </p14:nvContentPartPr>
            <p14:xfrm>
              <a:off x="1416205" y="2395273"/>
              <a:ext cx="1407960" cy="378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0ACCF6A-BE02-AAE9-16EC-5674D754A8D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07205" y="2386273"/>
                <a:ext cx="1425600" cy="39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56AD3B37-4138-CDDE-673A-4456237345CD}"/>
              </a:ext>
            </a:extLst>
          </p:cNvPr>
          <p:cNvGrpSpPr/>
          <p:nvPr/>
        </p:nvGrpSpPr>
        <p:grpSpPr>
          <a:xfrm>
            <a:off x="2939725" y="2344873"/>
            <a:ext cx="491400" cy="434160"/>
            <a:chOff x="2939725" y="2344873"/>
            <a:chExt cx="49140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59EC33E-7648-E080-8988-1566F0D7D3B6}"/>
                    </a:ext>
                  </a:extLst>
                </p14:cNvPr>
                <p14:cNvContentPartPr/>
                <p14:nvPr/>
              </p14:nvContentPartPr>
              <p14:xfrm>
                <a:off x="3041605" y="2464753"/>
                <a:ext cx="197640" cy="314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59EC33E-7648-E080-8988-1566F0D7D3B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32605" y="2456113"/>
                  <a:ext cx="21528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F0FBCE0-2B44-0217-AC02-6B8BEA846333}"/>
                    </a:ext>
                  </a:extLst>
                </p14:cNvPr>
                <p14:cNvContentPartPr/>
                <p14:nvPr/>
              </p14:nvContentPartPr>
              <p14:xfrm>
                <a:off x="3065005" y="2668873"/>
                <a:ext cx="158400" cy="16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F0FBCE0-2B44-0217-AC02-6B8BEA84633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56365" y="2659873"/>
                  <a:ext cx="176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BFF1BA7-78E4-9BF7-8D9B-3412930F0E57}"/>
                    </a:ext>
                  </a:extLst>
                </p14:cNvPr>
                <p14:cNvContentPartPr/>
                <p14:nvPr/>
              </p14:nvContentPartPr>
              <p14:xfrm>
                <a:off x="2939725" y="2412553"/>
                <a:ext cx="17640" cy="101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BFF1BA7-78E4-9BF7-8D9B-3412930F0E5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30725" y="2403553"/>
                  <a:ext cx="35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EFD5AEA-B3C7-23F0-7E9D-8627C109AEAF}"/>
                    </a:ext>
                  </a:extLst>
                </p14:cNvPr>
                <p14:cNvContentPartPr/>
                <p14:nvPr/>
              </p14:nvContentPartPr>
              <p14:xfrm>
                <a:off x="3012085" y="2391313"/>
                <a:ext cx="13680" cy="100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EFD5AEA-B3C7-23F0-7E9D-8627C109AEA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03445" y="2382313"/>
                  <a:ext cx="313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1EDFC69-1EFC-DE3B-86FF-CF6652401955}"/>
                    </a:ext>
                  </a:extLst>
                </p14:cNvPr>
                <p14:cNvContentPartPr/>
                <p14:nvPr/>
              </p14:nvContentPartPr>
              <p14:xfrm>
                <a:off x="3279205" y="2399953"/>
                <a:ext cx="36000" cy="118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1EDFC69-1EFC-DE3B-86FF-CF665240195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270565" y="2391313"/>
                  <a:ext cx="53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90EB2B8-E12A-5B32-654C-D3F4F705C6E3}"/>
                    </a:ext>
                  </a:extLst>
                </p14:cNvPr>
                <p14:cNvContentPartPr/>
                <p14:nvPr/>
              </p14:nvContentPartPr>
              <p14:xfrm>
                <a:off x="3374605" y="2344873"/>
                <a:ext cx="56520" cy="189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90EB2B8-E12A-5B32-654C-D3F4F705C6E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65965" y="2335873"/>
                  <a:ext cx="74160" cy="20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EE740A3-FDEE-6466-9BC4-516451DF032C}"/>
                  </a:ext>
                </a:extLst>
              </p14:cNvPr>
              <p14:cNvContentPartPr/>
              <p14:nvPr/>
            </p14:nvContentPartPr>
            <p14:xfrm>
              <a:off x="5304205" y="299713"/>
              <a:ext cx="798840" cy="735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EE740A3-FDEE-6466-9BC4-516451DF032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295205" y="290713"/>
                <a:ext cx="816480" cy="75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4E53F59-AB26-E3F0-BCBB-0025146E0C4A}"/>
                  </a:ext>
                </a:extLst>
              </p14:cNvPr>
              <p14:cNvContentPartPr/>
              <p14:nvPr/>
            </p14:nvContentPartPr>
            <p14:xfrm>
              <a:off x="5518405" y="557833"/>
              <a:ext cx="316080" cy="329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4E53F59-AB26-E3F0-BCBB-0025146E0C4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509405" y="548833"/>
                <a:ext cx="33372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B6DB185-3B92-68C6-9746-37995094C828}"/>
                  </a:ext>
                </a:extLst>
              </p14:cNvPr>
              <p14:cNvContentPartPr/>
              <p14:nvPr/>
            </p14:nvContentPartPr>
            <p14:xfrm>
              <a:off x="5332645" y="360913"/>
              <a:ext cx="722880" cy="596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B6DB185-3B92-68C6-9746-37995094C82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315005" y="324913"/>
                <a:ext cx="758520" cy="66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9804197-0584-F7A3-2A60-87BBF89E5C12}"/>
                  </a:ext>
                </a:extLst>
              </p14:cNvPr>
              <p14:cNvContentPartPr/>
              <p14:nvPr/>
            </p14:nvContentPartPr>
            <p14:xfrm>
              <a:off x="4769245" y="1319953"/>
              <a:ext cx="1366920" cy="452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9804197-0584-F7A3-2A60-87BBF89E5C1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760605" y="1311313"/>
                <a:ext cx="1384560" cy="47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9516B7D6-9AAA-BC38-68E3-E4124E8D7FE2}"/>
              </a:ext>
            </a:extLst>
          </p:cNvPr>
          <p:cNvGrpSpPr/>
          <p:nvPr/>
        </p:nvGrpSpPr>
        <p:grpSpPr>
          <a:xfrm>
            <a:off x="4703365" y="1740433"/>
            <a:ext cx="1693440" cy="304920"/>
            <a:chOff x="4703365" y="1740433"/>
            <a:chExt cx="169344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8D99025-4A0B-E051-5870-EBB6D7055093}"/>
                    </a:ext>
                  </a:extLst>
                </p14:cNvPr>
                <p14:cNvContentPartPr/>
                <p14:nvPr/>
              </p14:nvContentPartPr>
              <p14:xfrm>
                <a:off x="4703365" y="1745473"/>
                <a:ext cx="1154880" cy="299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8D99025-4A0B-E051-5870-EBB6D705509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694365" y="1736833"/>
                  <a:ext cx="117252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438E212-C692-4C4B-BE47-00155130E272}"/>
                    </a:ext>
                  </a:extLst>
                </p14:cNvPr>
                <p14:cNvContentPartPr/>
                <p14:nvPr/>
              </p14:nvContentPartPr>
              <p14:xfrm>
                <a:off x="6076045" y="1858153"/>
                <a:ext cx="320760" cy="156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438E212-C692-4C4B-BE47-00155130E27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067045" y="1849513"/>
                  <a:ext cx="3384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B3032C6-C1F4-0225-852D-800FC1DF4C5C}"/>
                    </a:ext>
                  </a:extLst>
                </p14:cNvPr>
                <p14:cNvContentPartPr/>
                <p14:nvPr/>
              </p14:nvContentPartPr>
              <p14:xfrm>
                <a:off x="6218965" y="1740433"/>
                <a:ext cx="17280" cy="14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B3032C6-C1F4-0225-852D-800FC1DF4C5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209965" y="1731793"/>
                  <a:ext cx="3492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2AB94EF-53F0-9670-F478-1A8155D41449}"/>
                  </a:ext>
                </a:extLst>
              </p14:cNvPr>
              <p14:cNvContentPartPr/>
              <p14:nvPr/>
            </p14:nvContentPartPr>
            <p14:xfrm>
              <a:off x="4585645" y="2207713"/>
              <a:ext cx="1119240" cy="434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2AB94EF-53F0-9670-F478-1A8155D4144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577005" y="2199073"/>
                <a:ext cx="1136880" cy="45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7F201264-7632-A94E-DBE8-3B23CC6957C8}"/>
              </a:ext>
            </a:extLst>
          </p:cNvPr>
          <p:cNvGrpSpPr/>
          <p:nvPr/>
        </p:nvGrpSpPr>
        <p:grpSpPr>
          <a:xfrm>
            <a:off x="8270965" y="418873"/>
            <a:ext cx="2683080" cy="681840"/>
            <a:chOff x="8270965" y="418873"/>
            <a:chExt cx="2683080" cy="68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5A34B7E-5078-5850-0C72-44CB3D7E58A4}"/>
                    </a:ext>
                  </a:extLst>
                </p14:cNvPr>
                <p14:cNvContentPartPr/>
                <p14:nvPr/>
              </p14:nvContentPartPr>
              <p14:xfrm>
                <a:off x="8270965" y="418873"/>
                <a:ext cx="676800" cy="681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5A34B7E-5078-5850-0C72-44CB3D7E58A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261965" y="409873"/>
                  <a:ext cx="694440" cy="69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EB36024-1C44-8F1B-71E0-F2EE5F8A4607}"/>
                    </a:ext>
                  </a:extLst>
                </p14:cNvPr>
                <p14:cNvContentPartPr/>
                <p14:nvPr/>
              </p14:nvContentPartPr>
              <p14:xfrm>
                <a:off x="8494525" y="637753"/>
                <a:ext cx="207720" cy="308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EB36024-1C44-8F1B-71E0-F2EE5F8A460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485885" y="629113"/>
                  <a:ext cx="2253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DB62F54-B222-0FC2-885C-4CFC1040AB80}"/>
                    </a:ext>
                  </a:extLst>
                </p14:cNvPr>
                <p14:cNvContentPartPr/>
                <p14:nvPr/>
              </p14:nvContentPartPr>
              <p14:xfrm>
                <a:off x="9296605" y="604273"/>
                <a:ext cx="191160" cy="223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DB62F54-B222-0FC2-885C-4CFC1040AB8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287605" y="595273"/>
                  <a:ext cx="2088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499CAFF-52B4-9287-DA14-D6AD7B618AF8}"/>
                    </a:ext>
                  </a:extLst>
                </p14:cNvPr>
                <p14:cNvContentPartPr/>
                <p14:nvPr/>
              </p14:nvContentPartPr>
              <p14:xfrm>
                <a:off x="9195445" y="558193"/>
                <a:ext cx="455040" cy="408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499CAFF-52B4-9287-DA14-D6AD7B618AF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186805" y="549553"/>
                  <a:ext cx="47268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D0ADF9A-9A14-6855-0019-89317A2C8026}"/>
                    </a:ext>
                  </a:extLst>
                </p14:cNvPr>
                <p14:cNvContentPartPr/>
                <p14:nvPr/>
              </p14:nvContentPartPr>
              <p14:xfrm>
                <a:off x="9681805" y="696433"/>
                <a:ext cx="1272240" cy="137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D0ADF9A-9A14-6855-0019-89317A2C802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672805" y="687433"/>
                  <a:ext cx="1289880" cy="15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2F41229-B805-2A6C-8A25-9DD1647FAC35}"/>
                  </a:ext>
                </a:extLst>
              </p14:cNvPr>
              <p14:cNvContentPartPr/>
              <p14:nvPr/>
            </p14:nvContentPartPr>
            <p14:xfrm>
              <a:off x="8410645" y="1503553"/>
              <a:ext cx="1602360" cy="8337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2F41229-B805-2A6C-8A25-9DD1647FAC3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402005" y="1494553"/>
                <a:ext cx="1620000" cy="85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7171E05A-2DDC-373F-41A4-DB1B5383D581}"/>
              </a:ext>
            </a:extLst>
          </p:cNvPr>
          <p:cNvGrpSpPr/>
          <p:nvPr/>
        </p:nvGrpSpPr>
        <p:grpSpPr>
          <a:xfrm>
            <a:off x="8984485" y="1851673"/>
            <a:ext cx="2117880" cy="151200"/>
            <a:chOff x="8984485" y="1851673"/>
            <a:chExt cx="2117880" cy="15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67A9556-A285-5344-F97A-836264F5B28B}"/>
                    </a:ext>
                  </a:extLst>
                </p14:cNvPr>
                <p14:cNvContentPartPr/>
                <p14:nvPr/>
              </p14:nvContentPartPr>
              <p14:xfrm>
                <a:off x="8984485" y="1887313"/>
                <a:ext cx="1766520" cy="115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67A9556-A285-5344-F97A-836264F5B28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975845" y="1878313"/>
                  <a:ext cx="17841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6D16E41-BDF7-895C-F38A-C54874D7C019}"/>
                    </a:ext>
                  </a:extLst>
                </p14:cNvPr>
                <p14:cNvContentPartPr/>
                <p14:nvPr/>
              </p14:nvContentPartPr>
              <p14:xfrm>
                <a:off x="10909765" y="1851673"/>
                <a:ext cx="192600" cy="145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6D16E41-BDF7-895C-F38A-C54874D7C01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901125" y="1842673"/>
                  <a:ext cx="21024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41D5B4A-79A4-74F4-E01B-475A2E19158C}"/>
              </a:ext>
            </a:extLst>
          </p:cNvPr>
          <p:cNvGrpSpPr/>
          <p:nvPr/>
        </p:nvGrpSpPr>
        <p:grpSpPr>
          <a:xfrm>
            <a:off x="8036245" y="1660873"/>
            <a:ext cx="822960" cy="322200"/>
            <a:chOff x="8036245" y="1660873"/>
            <a:chExt cx="82296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771F23F-E271-6A1E-4276-6190AD71F1B2}"/>
                    </a:ext>
                  </a:extLst>
                </p14:cNvPr>
                <p14:cNvContentPartPr/>
                <p14:nvPr/>
              </p14:nvContentPartPr>
              <p14:xfrm>
                <a:off x="8434765" y="1747273"/>
                <a:ext cx="89280" cy="3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771F23F-E271-6A1E-4276-6190AD71F1B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426125" y="1738633"/>
                  <a:ext cx="1069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B220BC0-96FD-241A-4A1D-74D40B8933F6}"/>
                    </a:ext>
                  </a:extLst>
                </p14:cNvPr>
                <p14:cNvContentPartPr/>
                <p14:nvPr/>
              </p14:nvContentPartPr>
              <p14:xfrm>
                <a:off x="8621605" y="1732513"/>
                <a:ext cx="75960" cy="21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B220BC0-96FD-241A-4A1D-74D40B8933F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612965" y="1723873"/>
                  <a:ext cx="93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2C39112-B60F-9B48-056C-BF2504488EF9}"/>
                    </a:ext>
                  </a:extLst>
                </p14:cNvPr>
                <p14:cNvContentPartPr/>
                <p14:nvPr/>
              </p14:nvContentPartPr>
              <p14:xfrm>
                <a:off x="8789005" y="1736113"/>
                <a:ext cx="70200" cy="4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2C39112-B60F-9B48-056C-BF2504488EF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780365" y="1727113"/>
                  <a:ext cx="87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EEB5BD4-AD8A-C36A-1B46-139813A38F40}"/>
                    </a:ext>
                  </a:extLst>
                </p14:cNvPr>
                <p14:cNvContentPartPr/>
                <p14:nvPr/>
              </p14:nvContentPartPr>
              <p14:xfrm>
                <a:off x="8036245" y="1660873"/>
                <a:ext cx="142200" cy="189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EEB5BD4-AD8A-C36A-1B46-139813A38F4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027245" y="1651873"/>
                  <a:ext cx="1598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6900F2E-E6BA-D584-037C-3A0B11F5ABC1}"/>
                    </a:ext>
                  </a:extLst>
                </p14:cNvPr>
                <p14:cNvContentPartPr/>
                <p14:nvPr/>
              </p14:nvContentPartPr>
              <p14:xfrm>
                <a:off x="8093485" y="1758433"/>
                <a:ext cx="83880" cy="14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6900F2E-E6BA-D584-037C-3A0B11F5ABC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084485" y="1749433"/>
                  <a:ext cx="101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BB45D4C-25B5-621E-302A-BFF04F96C0A2}"/>
                    </a:ext>
                  </a:extLst>
                </p14:cNvPr>
                <p14:cNvContentPartPr/>
                <p14:nvPr/>
              </p14:nvContentPartPr>
              <p14:xfrm>
                <a:off x="8059645" y="1670233"/>
                <a:ext cx="149040" cy="19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BB45D4C-25B5-621E-302A-BFF04F96C0A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051005" y="1661233"/>
                  <a:ext cx="166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5928FA7-EE08-E107-52FF-E1E82D68C404}"/>
                    </a:ext>
                  </a:extLst>
                </p14:cNvPr>
                <p14:cNvContentPartPr/>
                <p14:nvPr/>
              </p14:nvContentPartPr>
              <p14:xfrm>
                <a:off x="8231005" y="1796593"/>
                <a:ext cx="98280" cy="186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5928FA7-EE08-E107-52FF-E1E82D68C40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222365" y="1787593"/>
                  <a:ext cx="11592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A9403E0-9214-3E4E-531A-87D363B03B58}"/>
              </a:ext>
            </a:extLst>
          </p:cNvPr>
          <p:cNvGrpSpPr/>
          <p:nvPr/>
        </p:nvGrpSpPr>
        <p:grpSpPr>
          <a:xfrm>
            <a:off x="7799005" y="2438473"/>
            <a:ext cx="3372480" cy="561960"/>
            <a:chOff x="7799005" y="2438473"/>
            <a:chExt cx="3372480" cy="56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A985230-4B8A-1F11-63C3-4BB1DC50F599}"/>
                    </a:ext>
                  </a:extLst>
                </p14:cNvPr>
                <p14:cNvContentPartPr/>
                <p14:nvPr/>
              </p14:nvContentPartPr>
              <p14:xfrm>
                <a:off x="7799005" y="2490313"/>
                <a:ext cx="1227240" cy="510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A985230-4B8A-1F11-63C3-4BB1DC50F59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790005" y="2481313"/>
                  <a:ext cx="124488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0D7730F-0C65-43F3-8CF6-DC60A68A5DD1}"/>
                    </a:ext>
                  </a:extLst>
                </p14:cNvPr>
                <p14:cNvContentPartPr/>
                <p14:nvPr/>
              </p14:nvContentPartPr>
              <p14:xfrm>
                <a:off x="8637445" y="2615233"/>
                <a:ext cx="29160" cy="14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0D7730F-0C65-43F3-8CF6-DC60A68A5DD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628805" y="2606593"/>
                  <a:ext cx="46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24EB822-83D7-E557-F562-5F3A2E056387}"/>
                    </a:ext>
                  </a:extLst>
                </p14:cNvPr>
                <p14:cNvContentPartPr/>
                <p14:nvPr/>
              </p14:nvContentPartPr>
              <p14:xfrm>
                <a:off x="8351245" y="2635393"/>
                <a:ext cx="337680" cy="15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24EB822-83D7-E557-F562-5F3A2E05638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342245" y="2626753"/>
                  <a:ext cx="355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1A19669-D1C4-0AAF-3BE3-F952CDB9B327}"/>
                    </a:ext>
                  </a:extLst>
                </p14:cNvPr>
                <p14:cNvContentPartPr/>
                <p14:nvPr/>
              </p14:nvContentPartPr>
              <p14:xfrm>
                <a:off x="9276085" y="2496793"/>
                <a:ext cx="121680" cy="110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1A19669-D1C4-0AAF-3BE3-F952CDB9B32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267085" y="2487793"/>
                  <a:ext cx="139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014A5C2-B1AA-4770-269F-5AF8FD8CC3E3}"/>
                    </a:ext>
                  </a:extLst>
                </p14:cNvPr>
                <p14:cNvContentPartPr/>
                <p14:nvPr/>
              </p14:nvContentPartPr>
              <p14:xfrm>
                <a:off x="9409285" y="2505073"/>
                <a:ext cx="42480" cy="89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014A5C2-B1AA-4770-269F-5AF8FD8CC3E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00285" y="2496433"/>
                  <a:ext cx="60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2234E12-E6B8-3280-E865-CCEF7AF143CF}"/>
                    </a:ext>
                  </a:extLst>
                </p14:cNvPr>
                <p14:cNvContentPartPr/>
                <p14:nvPr/>
              </p14:nvContentPartPr>
              <p14:xfrm>
                <a:off x="9499285" y="2505073"/>
                <a:ext cx="159120" cy="278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2234E12-E6B8-3280-E865-CCEF7AF143C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490285" y="2496433"/>
                  <a:ext cx="1767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21F6319-B36F-BB44-1A32-472119D40623}"/>
                    </a:ext>
                  </a:extLst>
                </p14:cNvPr>
                <p14:cNvContentPartPr/>
                <p14:nvPr/>
              </p14:nvContentPartPr>
              <p14:xfrm>
                <a:off x="9681805" y="2486353"/>
                <a:ext cx="20880" cy="79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21F6319-B36F-BB44-1A32-472119D4062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672805" y="2477713"/>
                  <a:ext cx="385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AE89581-1E84-C5E1-C3A6-E7987B7B97ED}"/>
                    </a:ext>
                  </a:extLst>
                </p14:cNvPr>
                <p14:cNvContentPartPr/>
                <p14:nvPr/>
              </p14:nvContentPartPr>
              <p14:xfrm>
                <a:off x="9751645" y="2438473"/>
                <a:ext cx="13680" cy="145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AE89581-1E84-C5E1-C3A6-E7987B7B97E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742645" y="2429473"/>
                  <a:ext cx="31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DA7803B-A28B-E7B5-B44D-0314DF662D00}"/>
                    </a:ext>
                  </a:extLst>
                </p14:cNvPr>
                <p14:cNvContentPartPr/>
                <p14:nvPr/>
              </p14:nvContentPartPr>
              <p14:xfrm>
                <a:off x="10050445" y="2659873"/>
                <a:ext cx="727920" cy="136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DA7803B-A28B-E7B5-B44D-0314DF662D0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041805" y="2651233"/>
                  <a:ext cx="7455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617F13F-8CA5-5653-2E03-7D4A5FB67A07}"/>
                    </a:ext>
                  </a:extLst>
                </p14:cNvPr>
                <p14:cNvContentPartPr/>
                <p14:nvPr/>
              </p14:nvContentPartPr>
              <p14:xfrm>
                <a:off x="10778725" y="2502193"/>
                <a:ext cx="20160" cy="130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617F13F-8CA5-5653-2E03-7D4A5FB67A0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770085" y="2493553"/>
                  <a:ext cx="37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E2ABBC5-FBA3-C1F4-78B6-EAD94115D2B0}"/>
                    </a:ext>
                  </a:extLst>
                </p14:cNvPr>
                <p14:cNvContentPartPr/>
                <p14:nvPr/>
              </p14:nvContentPartPr>
              <p14:xfrm>
                <a:off x="10808965" y="2506873"/>
                <a:ext cx="247320" cy="269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E2ABBC5-FBA3-C1F4-78B6-EAD94115D2B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799965" y="2497873"/>
                  <a:ext cx="2649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2E0D7F1-2845-BE02-FFCF-AA58219F0E6E}"/>
                    </a:ext>
                  </a:extLst>
                </p14:cNvPr>
                <p14:cNvContentPartPr/>
                <p14:nvPr/>
              </p14:nvContentPartPr>
              <p14:xfrm>
                <a:off x="10897525" y="2541793"/>
                <a:ext cx="273960" cy="18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2E0D7F1-2845-BE02-FFCF-AA58219F0E6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888885" y="2532793"/>
                  <a:ext cx="29160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438614EA-E364-2A35-952B-59AD67404A79}"/>
                  </a:ext>
                </a:extLst>
              </p14:cNvPr>
              <p14:cNvContentPartPr/>
              <p14:nvPr/>
            </p14:nvContentPartPr>
            <p14:xfrm>
              <a:off x="7771285" y="3185833"/>
              <a:ext cx="1338120" cy="4406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438614EA-E364-2A35-952B-59AD67404A7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762285" y="3177193"/>
                <a:ext cx="1355760" cy="45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85283F63-078B-D354-5415-07CB48F5D736}"/>
              </a:ext>
            </a:extLst>
          </p:cNvPr>
          <p:cNvGrpSpPr/>
          <p:nvPr/>
        </p:nvGrpSpPr>
        <p:grpSpPr>
          <a:xfrm>
            <a:off x="9334045" y="3013753"/>
            <a:ext cx="2025360" cy="493560"/>
            <a:chOff x="9334045" y="3013753"/>
            <a:chExt cx="2025360" cy="49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E097DF7-0BC7-D02C-CCBA-DFD54FF602AA}"/>
                    </a:ext>
                  </a:extLst>
                </p14:cNvPr>
                <p14:cNvContentPartPr/>
                <p14:nvPr/>
              </p14:nvContentPartPr>
              <p14:xfrm>
                <a:off x="9334045" y="3013753"/>
                <a:ext cx="931320" cy="493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E097DF7-0BC7-D02C-CCBA-DFD54FF602A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325405" y="3005113"/>
                  <a:ext cx="94896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DB81357-CD91-1ADD-9915-CCBA1FD8A3A0}"/>
                    </a:ext>
                  </a:extLst>
                </p14:cNvPr>
                <p14:cNvContentPartPr/>
                <p14:nvPr/>
              </p14:nvContentPartPr>
              <p14:xfrm>
                <a:off x="10109125" y="3081793"/>
                <a:ext cx="155160" cy="52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DB81357-CD91-1ADD-9915-CCBA1FD8A3A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100125" y="3073153"/>
                  <a:ext cx="172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7B6FB65-6954-2B99-3995-88A5D62BD78F}"/>
                    </a:ext>
                  </a:extLst>
                </p14:cNvPr>
                <p14:cNvContentPartPr/>
                <p14:nvPr/>
              </p14:nvContentPartPr>
              <p14:xfrm>
                <a:off x="9734365" y="3018073"/>
                <a:ext cx="10440" cy="4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7B6FB65-6954-2B99-3995-88A5D62BD78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725725" y="3009433"/>
                  <a:ext cx="28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BEFD61F-DCDB-76B4-94AC-5EE44CB770F1}"/>
                    </a:ext>
                  </a:extLst>
                </p14:cNvPr>
                <p14:cNvContentPartPr/>
                <p14:nvPr/>
              </p14:nvContentPartPr>
              <p14:xfrm>
                <a:off x="10500805" y="3153793"/>
                <a:ext cx="858600" cy="348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BEFD61F-DCDB-76B4-94AC-5EE44CB770F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491805" y="3144793"/>
                  <a:ext cx="876240" cy="36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D996747-66A5-3CCD-7AFE-A51D391E52FB}"/>
              </a:ext>
            </a:extLst>
          </p:cNvPr>
          <p:cNvGrpSpPr/>
          <p:nvPr/>
        </p:nvGrpSpPr>
        <p:grpSpPr>
          <a:xfrm>
            <a:off x="7862725" y="3699193"/>
            <a:ext cx="1893960" cy="533880"/>
            <a:chOff x="7862725" y="3699193"/>
            <a:chExt cx="1893960" cy="5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E0D981A-7715-0AE2-0AF0-1091E300C983}"/>
                    </a:ext>
                  </a:extLst>
                </p14:cNvPr>
                <p14:cNvContentPartPr/>
                <p14:nvPr/>
              </p14:nvContentPartPr>
              <p14:xfrm>
                <a:off x="7862725" y="3699193"/>
                <a:ext cx="1374120" cy="355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E0D981A-7715-0AE2-0AF0-1091E300C98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854085" y="3690193"/>
                  <a:ext cx="13917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64B1A08-FE26-5875-10A6-73450B5238C3}"/>
                    </a:ext>
                  </a:extLst>
                </p14:cNvPr>
                <p14:cNvContentPartPr/>
                <p14:nvPr/>
              </p14:nvContentPartPr>
              <p14:xfrm>
                <a:off x="9495685" y="3760753"/>
                <a:ext cx="261000" cy="472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64B1A08-FE26-5875-10A6-73450B5238C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487045" y="3751753"/>
                  <a:ext cx="278640" cy="48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FB30A56-3156-D61C-E1B5-8D88717AC9B9}"/>
                  </a:ext>
                </a:extLst>
              </p14:cNvPr>
              <p14:cNvContentPartPr/>
              <p14:nvPr/>
            </p14:nvContentPartPr>
            <p14:xfrm>
              <a:off x="10129285" y="3639793"/>
              <a:ext cx="1529640" cy="3780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FB30A56-3156-D61C-E1B5-8D88717AC9B9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0120285" y="3630793"/>
                <a:ext cx="1547280" cy="39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4FABC5AE-EA1A-91D9-B74D-426123768E59}"/>
              </a:ext>
            </a:extLst>
          </p:cNvPr>
          <p:cNvGrpSpPr/>
          <p:nvPr/>
        </p:nvGrpSpPr>
        <p:grpSpPr>
          <a:xfrm>
            <a:off x="7915645" y="4313713"/>
            <a:ext cx="1425240" cy="374760"/>
            <a:chOff x="7915645" y="4313713"/>
            <a:chExt cx="142524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1A3AB20-DF99-AC0F-1C9F-A42048F4443A}"/>
                    </a:ext>
                  </a:extLst>
                </p14:cNvPr>
                <p14:cNvContentPartPr/>
                <p14:nvPr/>
              </p14:nvContentPartPr>
              <p14:xfrm>
                <a:off x="7915645" y="4313713"/>
                <a:ext cx="1425240" cy="374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1A3AB20-DF99-AC0F-1C9F-A42048F4443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906645" y="4305073"/>
                  <a:ext cx="144288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7BF9218-821F-E6B4-859A-F584E7723352}"/>
                    </a:ext>
                  </a:extLst>
                </p14:cNvPr>
                <p14:cNvContentPartPr/>
                <p14:nvPr/>
              </p14:nvContentPartPr>
              <p14:xfrm>
                <a:off x="9064765" y="4365553"/>
                <a:ext cx="29160" cy="6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7BF9218-821F-E6B4-859A-F584E772335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056125" y="4356913"/>
                  <a:ext cx="4680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962F4BA-B6A8-A9B8-FE3B-D8695D24AFD7}"/>
              </a:ext>
            </a:extLst>
          </p:cNvPr>
          <p:cNvGrpSpPr/>
          <p:nvPr/>
        </p:nvGrpSpPr>
        <p:grpSpPr>
          <a:xfrm>
            <a:off x="9592525" y="4303273"/>
            <a:ext cx="375120" cy="491400"/>
            <a:chOff x="9592525" y="4303273"/>
            <a:chExt cx="375120" cy="49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B59F6C4-34C3-C190-D6BB-81BA18934D09}"/>
                    </a:ext>
                  </a:extLst>
                </p14:cNvPr>
                <p14:cNvContentPartPr/>
                <p14:nvPr/>
              </p14:nvContentPartPr>
              <p14:xfrm>
                <a:off x="9592525" y="4303273"/>
                <a:ext cx="375120" cy="491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B59F6C4-34C3-C190-D6BB-81BA18934D0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583885" y="4294633"/>
                  <a:ext cx="39276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9C1FA00-1143-7714-4D1C-83079C4B29BE}"/>
                    </a:ext>
                  </a:extLst>
                </p14:cNvPr>
                <p14:cNvContentPartPr/>
                <p14:nvPr/>
              </p14:nvContentPartPr>
              <p14:xfrm>
                <a:off x="9761725" y="4386793"/>
                <a:ext cx="8640" cy="26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9C1FA00-1143-7714-4D1C-83079C4B29B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752725" y="4378153"/>
                  <a:ext cx="2628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B7A5B05-9884-630B-E6BA-EBFBED3A3AA6}"/>
              </a:ext>
            </a:extLst>
          </p:cNvPr>
          <p:cNvGrpSpPr/>
          <p:nvPr/>
        </p:nvGrpSpPr>
        <p:grpSpPr>
          <a:xfrm>
            <a:off x="10309645" y="4247113"/>
            <a:ext cx="480600" cy="383040"/>
            <a:chOff x="10309645" y="4247113"/>
            <a:chExt cx="48060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501D4B4-BF3F-1240-EC9D-6F7683789C7D}"/>
                    </a:ext>
                  </a:extLst>
                </p14:cNvPr>
                <p14:cNvContentPartPr/>
                <p14:nvPr/>
              </p14:nvContentPartPr>
              <p14:xfrm>
                <a:off x="10309645" y="4276993"/>
                <a:ext cx="89640" cy="110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501D4B4-BF3F-1240-EC9D-6F7683789C7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301005" y="4268353"/>
                  <a:ext cx="107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F75E5F4-3C89-9CD8-E7D7-B14DC48A83B4}"/>
                    </a:ext>
                  </a:extLst>
                </p14:cNvPr>
                <p14:cNvContentPartPr/>
                <p14:nvPr/>
              </p14:nvContentPartPr>
              <p14:xfrm>
                <a:off x="10405405" y="4284913"/>
                <a:ext cx="82080" cy="123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F75E5F4-3C89-9CD8-E7D7-B14DC48A83B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396405" y="4276273"/>
                  <a:ext cx="997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FA978EB-CE7F-FCDF-AD5F-66ABBB43B739}"/>
                    </a:ext>
                  </a:extLst>
                </p14:cNvPr>
                <p14:cNvContentPartPr/>
                <p14:nvPr/>
              </p14:nvContentPartPr>
              <p14:xfrm>
                <a:off x="10488565" y="4295713"/>
                <a:ext cx="110520" cy="334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FA978EB-CE7F-FCDF-AD5F-66ABBB43B73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479565" y="4286713"/>
                  <a:ext cx="1281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B7224C0-89C4-B8E4-BA10-82D79EAD9F1F}"/>
                    </a:ext>
                  </a:extLst>
                </p14:cNvPr>
                <p14:cNvContentPartPr/>
                <p14:nvPr/>
              </p14:nvContentPartPr>
              <p14:xfrm>
                <a:off x="10656685" y="4281313"/>
                <a:ext cx="22320" cy="131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B7224C0-89C4-B8E4-BA10-82D79EAD9F1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648045" y="4272673"/>
                  <a:ext cx="399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08178A1-81DE-1FD7-2C0B-4EE462ECC220}"/>
                    </a:ext>
                  </a:extLst>
                </p14:cNvPr>
                <p14:cNvContentPartPr/>
                <p14:nvPr/>
              </p14:nvContentPartPr>
              <p14:xfrm>
                <a:off x="10783045" y="4247113"/>
                <a:ext cx="7200" cy="149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08178A1-81DE-1FD7-2C0B-4EE462ECC22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774045" y="4238473"/>
                  <a:ext cx="2484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0027C72-F4C8-E250-BCEB-9AE57168F6B3}"/>
              </a:ext>
            </a:extLst>
          </p:cNvPr>
          <p:cNvGrpSpPr/>
          <p:nvPr/>
        </p:nvGrpSpPr>
        <p:grpSpPr>
          <a:xfrm>
            <a:off x="7779205" y="4841473"/>
            <a:ext cx="2825280" cy="629640"/>
            <a:chOff x="7779205" y="4841473"/>
            <a:chExt cx="2825280" cy="62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69F3E19-E676-DD13-CD7E-0FC91C93664C}"/>
                    </a:ext>
                  </a:extLst>
                </p14:cNvPr>
                <p14:cNvContentPartPr/>
                <p14:nvPr/>
              </p14:nvContentPartPr>
              <p14:xfrm>
                <a:off x="7779205" y="5105353"/>
                <a:ext cx="386640" cy="171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69F3E19-E676-DD13-CD7E-0FC91C93664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770205" y="5096713"/>
                  <a:ext cx="404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26A4F16-282A-DA42-A05B-8B737424136E}"/>
                    </a:ext>
                  </a:extLst>
                </p14:cNvPr>
                <p14:cNvContentPartPr/>
                <p14:nvPr/>
              </p14:nvContentPartPr>
              <p14:xfrm>
                <a:off x="7966765" y="4980433"/>
                <a:ext cx="15480" cy="15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26A4F16-282A-DA42-A05B-8B737424136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957765" y="4971793"/>
                  <a:ext cx="33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5F535B5-5A94-7963-9655-E034F1444483}"/>
                    </a:ext>
                  </a:extLst>
                </p14:cNvPr>
                <p14:cNvContentPartPr/>
                <p14:nvPr/>
              </p14:nvContentPartPr>
              <p14:xfrm>
                <a:off x="8421085" y="4841473"/>
                <a:ext cx="1322280" cy="629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5F535B5-5A94-7963-9655-E034F144448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412085" y="4832473"/>
                  <a:ext cx="1339920" cy="64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BEA9C70-DD42-A455-4157-E0E355CF96F2}"/>
                    </a:ext>
                  </a:extLst>
                </p14:cNvPr>
                <p14:cNvContentPartPr/>
                <p14:nvPr/>
              </p14:nvContentPartPr>
              <p14:xfrm>
                <a:off x="9971605" y="4981153"/>
                <a:ext cx="632880" cy="266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BEA9C70-DD42-A455-4157-E0E355CF96F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962965" y="4972513"/>
                  <a:ext cx="65052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7370CD8-288D-4E25-A6B3-CC55163BB2CC}"/>
              </a:ext>
            </a:extLst>
          </p:cNvPr>
          <p:cNvGrpSpPr/>
          <p:nvPr/>
        </p:nvGrpSpPr>
        <p:grpSpPr>
          <a:xfrm>
            <a:off x="10801045" y="4838233"/>
            <a:ext cx="1059840" cy="579960"/>
            <a:chOff x="10801045" y="4838233"/>
            <a:chExt cx="1059840" cy="57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5FE7998-53C6-4A2F-3FC7-7EDD05F61352}"/>
                    </a:ext>
                  </a:extLst>
                </p14:cNvPr>
                <p14:cNvContentPartPr/>
                <p14:nvPr/>
              </p14:nvContentPartPr>
              <p14:xfrm>
                <a:off x="10801045" y="4838233"/>
                <a:ext cx="1059840" cy="579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5FE7998-53C6-4A2F-3FC7-7EDD05F6135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792405" y="4829593"/>
                  <a:ext cx="1077480" cy="59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E81B447-08DE-CA8A-44AF-C5650E0DBB01}"/>
                    </a:ext>
                  </a:extLst>
                </p14:cNvPr>
                <p14:cNvContentPartPr/>
                <p14:nvPr/>
              </p14:nvContentPartPr>
              <p14:xfrm>
                <a:off x="11730205" y="4986193"/>
                <a:ext cx="38160" cy="18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E81B447-08DE-CA8A-44AF-C5650E0DBB0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721565" y="4977193"/>
                  <a:ext cx="55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019DE41-05A7-EA34-AFA2-C10C3436180F}"/>
                    </a:ext>
                  </a:extLst>
                </p14:cNvPr>
                <p14:cNvContentPartPr/>
                <p14:nvPr/>
              </p14:nvContentPartPr>
              <p14:xfrm>
                <a:off x="11185165" y="4987993"/>
                <a:ext cx="566280" cy="45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019DE41-05A7-EA34-AFA2-C10C3436180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176525" y="4979353"/>
                  <a:ext cx="58392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DBBD999-7D7A-BAF9-4E2F-7DAEE551666D}"/>
              </a:ext>
            </a:extLst>
          </p:cNvPr>
          <p:cNvGrpSpPr/>
          <p:nvPr/>
        </p:nvGrpSpPr>
        <p:grpSpPr>
          <a:xfrm>
            <a:off x="7886485" y="5513233"/>
            <a:ext cx="1845000" cy="554400"/>
            <a:chOff x="7886485" y="5513233"/>
            <a:chExt cx="1845000" cy="55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1719BC1-BFCC-627A-E208-228181D6DF5F}"/>
                    </a:ext>
                  </a:extLst>
                </p14:cNvPr>
                <p14:cNvContentPartPr/>
                <p14:nvPr/>
              </p14:nvContentPartPr>
              <p14:xfrm>
                <a:off x="7886485" y="5533393"/>
                <a:ext cx="117720" cy="460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1719BC1-BFCC-627A-E208-228181D6DF5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877485" y="5524393"/>
                  <a:ext cx="13536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AF6C75D-61BB-002E-B37D-66E46F78F008}"/>
                    </a:ext>
                  </a:extLst>
                </p14:cNvPr>
                <p14:cNvContentPartPr/>
                <p14:nvPr/>
              </p14:nvContentPartPr>
              <p14:xfrm>
                <a:off x="8111485" y="5580913"/>
                <a:ext cx="182160" cy="282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AF6C75D-61BB-002E-B37D-66E46F78F00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102485" y="5572273"/>
                  <a:ext cx="1998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ACB1427-3DC1-7676-AEC0-FB43F7E1F931}"/>
                    </a:ext>
                  </a:extLst>
                </p14:cNvPr>
                <p14:cNvContentPartPr/>
                <p14:nvPr/>
              </p14:nvContentPartPr>
              <p14:xfrm>
                <a:off x="8697565" y="5761633"/>
                <a:ext cx="320040" cy="88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ACB1427-3DC1-7676-AEC0-FB43F7E1F93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688565" y="5752993"/>
                  <a:ext cx="337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E9CD767-F698-4409-F8D5-CF5F2920F3DD}"/>
                    </a:ext>
                  </a:extLst>
                </p14:cNvPr>
                <p14:cNvContentPartPr/>
                <p14:nvPr/>
              </p14:nvContentPartPr>
              <p14:xfrm>
                <a:off x="9300565" y="5777473"/>
                <a:ext cx="38880" cy="263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E9CD767-F698-4409-F8D5-CF5F2920F3D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291925" y="5768833"/>
                  <a:ext cx="565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C046DD8-AB19-93F7-D56E-DF5AC1E7B59E}"/>
                    </a:ext>
                  </a:extLst>
                </p14:cNvPr>
                <p14:cNvContentPartPr/>
                <p14:nvPr/>
              </p14:nvContentPartPr>
              <p14:xfrm>
                <a:off x="9288325" y="5754073"/>
                <a:ext cx="187200" cy="83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C046DD8-AB19-93F7-D56E-DF5AC1E7B59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279325" y="5745073"/>
                  <a:ext cx="2048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2FDB08D-658B-61DF-1638-5E0FF0453A3F}"/>
                    </a:ext>
                  </a:extLst>
                </p14:cNvPr>
                <p14:cNvContentPartPr/>
                <p14:nvPr/>
              </p14:nvContentPartPr>
              <p14:xfrm>
                <a:off x="9556885" y="5513233"/>
                <a:ext cx="174600" cy="554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2FDB08D-658B-61DF-1638-5E0FF0453A3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548245" y="5504593"/>
                  <a:ext cx="19224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09ED924-CEE0-484A-B1D8-16875859ECAF}"/>
                    </a:ext>
                  </a:extLst>
                </p14:cNvPr>
                <p14:cNvContentPartPr/>
                <p14:nvPr/>
              </p14:nvContentPartPr>
              <p14:xfrm>
                <a:off x="9385165" y="5817433"/>
                <a:ext cx="65520" cy="50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09ED924-CEE0-484A-B1D8-16875859ECA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376525" y="5808793"/>
                  <a:ext cx="83160" cy="6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CB1438BF-0368-4FA4-CB3F-22F89047D7EE}"/>
                  </a:ext>
                </a:extLst>
              </p14:cNvPr>
              <p14:cNvContentPartPr/>
              <p14:nvPr/>
            </p14:nvContentPartPr>
            <p14:xfrm>
              <a:off x="8313805" y="483313"/>
              <a:ext cx="591480" cy="5655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CB1438BF-0368-4FA4-CB3F-22F89047D7EE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8295805" y="447673"/>
                <a:ext cx="627120" cy="63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151E77DB-6B18-77BE-3DF6-415AF1A4C298}"/>
                  </a:ext>
                </a:extLst>
              </p14:cNvPr>
              <p14:cNvContentPartPr/>
              <p14:nvPr/>
            </p14:nvContentPartPr>
            <p14:xfrm>
              <a:off x="9240805" y="635953"/>
              <a:ext cx="362880" cy="3254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151E77DB-6B18-77BE-3DF6-415AF1A4C298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9222805" y="599953"/>
                <a:ext cx="398520" cy="39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546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09435A7-AA3D-5A3B-3EEE-B1B4D3C01BE1}"/>
              </a:ext>
            </a:extLst>
          </p:cNvPr>
          <p:cNvGrpSpPr/>
          <p:nvPr/>
        </p:nvGrpSpPr>
        <p:grpSpPr>
          <a:xfrm>
            <a:off x="624565" y="290353"/>
            <a:ext cx="326880" cy="416520"/>
            <a:chOff x="624565" y="290353"/>
            <a:chExt cx="32688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C4A323E-7BD8-A836-8F39-7087C9CEC575}"/>
                    </a:ext>
                  </a:extLst>
                </p14:cNvPr>
                <p14:cNvContentPartPr/>
                <p14:nvPr/>
              </p14:nvContentPartPr>
              <p14:xfrm>
                <a:off x="624565" y="290353"/>
                <a:ext cx="225000" cy="416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C4A323E-7BD8-A836-8F39-7087C9CEC57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5925" y="281353"/>
                  <a:ext cx="24264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80E3625-6C26-50A7-B1E9-57C8A2828BAE}"/>
                    </a:ext>
                  </a:extLst>
                </p14:cNvPr>
                <p14:cNvContentPartPr/>
                <p14:nvPr/>
              </p14:nvContentPartPr>
              <p14:xfrm>
                <a:off x="934165" y="635233"/>
                <a:ext cx="17280" cy="65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80E3625-6C26-50A7-B1E9-57C8A2828BA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25165" y="626593"/>
                  <a:ext cx="3492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6003900-A074-2D7A-D025-95238F434D0F}"/>
              </a:ext>
            </a:extLst>
          </p:cNvPr>
          <p:cNvGrpSpPr/>
          <p:nvPr/>
        </p:nvGrpSpPr>
        <p:grpSpPr>
          <a:xfrm>
            <a:off x="1436365" y="292513"/>
            <a:ext cx="345240" cy="408600"/>
            <a:chOff x="1436365" y="292513"/>
            <a:chExt cx="34524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07CD3D8-C086-9C0D-C986-456BA88B641B}"/>
                    </a:ext>
                  </a:extLst>
                </p14:cNvPr>
                <p14:cNvContentPartPr/>
                <p14:nvPr/>
              </p14:nvContentPartPr>
              <p14:xfrm>
                <a:off x="1436365" y="292513"/>
                <a:ext cx="25920" cy="388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07CD3D8-C086-9C0D-C986-456BA88B641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27725" y="283513"/>
                  <a:ext cx="4356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917660B-DEAF-B980-8863-640E1D39F79D}"/>
                    </a:ext>
                  </a:extLst>
                </p14:cNvPr>
                <p14:cNvContentPartPr/>
                <p14:nvPr/>
              </p14:nvContentPartPr>
              <p14:xfrm>
                <a:off x="1674325" y="311953"/>
                <a:ext cx="107280" cy="389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917660B-DEAF-B980-8863-640E1D39F79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65685" y="302953"/>
                  <a:ext cx="12492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D011ED2-4EA5-3CDA-AB2D-7B93BEACBCB7}"/>
                    </a:ext>
                  </a:extLst>
                </p14:cNvPr>
                <p14:cNvContentPartPr/>
                <p14:nvPr/>
              </p14:nvContentPartPr>
              <p14:xfrm>
                <a:off x="1613125" y="515713"/>
                <a:ext cx="162720" cy="47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D011ED2-4EA5-3CDA-AB2D-7B93BEACBCB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04485" y="507073"/>
                  <a:ext cx="18036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2AE9B56-ACD0-019C-92EA-17170F7AB933}"/>
              </a:ext>
            </a:extLst>
          </p:cNvPr>
          <p:cNvGrpSpPr/>
          <p:nvPr/>
        </p:nvGrpSpPr>
        <p:grpSpPr>
          <a:xfrm>
            <a:off x="2201725" y="230233"/>
            <a:ext cx="533160" cy="469800"/>
            <a:chOff x="2201725" y="230233"/>
            <a:chExt cx="533160" cy="46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5697ED2-1630-78B0-0E1D-57AF82904454}"/>
                    </a:ext>
                  </a:extLst>
                </p14:cNvPr>
                <p14:cNvContentPartPr/>
                <p14:nvPr/>
              </p14:nvContentPartPr>
              <p14:xfrm>
                <a:off x="2201725" y="337153"/>
                <a:ext cx="56160" cy="121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5697ED2-1630-78B0-0E1D-57AF8290445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93085" y="328153"/>
                  <a:ext cx="73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257D9B9-E894-8A8C-5C24-C84CF659B549}"/>
                    </a:ext>
                  </a:extLst>
                </p14:cNvPr>
                <p14:cNvContentPartPr/>
                <p14:nvPr/>
              </p14:nvContentPartPr>
              <p14:xfrm>
                <a:off x="2284525" y="284233"/>
                <a:ext cx="91080" cy="170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257D9B9-E894-8A8C-5C24-C84CF659B54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75885" y="275233"/>
                  <a:ext cx="1087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823F343-6C11-00AE-BD9C-148479DD3C85}"/>
                    </a:ext>
                  </a:extLst>
                </p14:cNvPr>
                <p14:cNvContentPartPr/>
                <p14:nvPr/>
              </p14:nvContentPartPr>
              <p14:xfrm>
                <a:off x="2453365" y="343633"/>
                <a:ext cx="152640" cy="356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823F343-6C11-00AE-BD9C-148479DD3C8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44365" y="334993"/>
                  <a:ext cx="17028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80F5037-40C2-98A7-C279-CA99E0C1F0E9}"/>
                    </a:ext>
                  </a:extLst>
                </p14:cNvPr>
                <p14:cNvContentPartPr/>
                <p14:nvPr/>
              </p14:nvContentPartPr>
              <p14:xfrm>
                <a:off x="2608165" y="273433"/>
                <a:ext cx="43560" cy="143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80F5037-40C2-98A7-C279-CA99E0C1F0E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99165" y="264793"/>
                  <a:ext cx="612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B049A09-EB9E-2608-3508-0724028CC278}"/>
                    </a:ext>
                  </a:extLst>
                </p14:cNvPr>
                <p14:cNvContentPartPr/>
                <p14:nvPr/>
              </p14:nvContentPartPr>
              <p14:xfrm>
                <a:off x="2691685" y="230233"/>
                <a:ext cx="43200" cy="183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B049A09-EB9E-2608-3508-0724028CC27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83045" y="221233"/>
                  <a:ext cx="6084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6F5A15C-5EFD-5A9B-33F6-A0E2011B2663}"/>
              </a:ext>
            </a:extLst>
          </p:cNvPr>
          <p:cNvGrpSpPr/>
          <p:nvPr/>
        </p:nvGrpSpPr>
        <p:grpSpPr>
          <a:xfrm>
            <a:off x="3010285" y="379993"/>
            <a:ext cx="276120" cy="288720"/>
            <a:chOff x="3010285" y="379993"/>
            <a:chExt cx="27612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39153F0-35AB-CA3A-E73D-C60B12420D2B}"/>
                    </a:ext>
                  </a:extLst>
                </p14:cNvPr>
                <p14:cNvContentPartPr/>
                <p14:nvPr/>
              </p14:nvContentPartPr>
              <p14:xfrm>
                <a:off x="3010285" y="475393"/>
                <a:ext cx="276120" cy="193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39153F0-35AB-CA3A-E73D-C60B12420D2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01645" y="466753"/>
                  <a:ext cx="2937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945B597-1E92-124C-DD30-51C56ECE8BC2}"/>
                    </a:ext>
                  </a:extLst>
                </p14:cNvPr>
                <p14:cNvContentPartPr/>
                <p14:nvPr/>
              </p14:nvContentPartPr>
              <p14:xfrm>
                <a:off x="3104245" y="379993"/>
                <a:ext cx="5400" cy="15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945B597-1E92-124C-DD30-51C56ECE8BC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95245" y="370993"/>
                  <a:ext cx="2304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F41E987-4B67-762A-B964-10F9CBF746AA}"/>
                  </a:ext>
                </a:extLst>
              </p14:cNvPr>
              <p14:cNvContentPartPr/>
              <p14:nvPr/>
            </p14:nvContentPartPr>
            <p14:xfrm>
              <a:off x="3679165" y="491953"/>
              <a:ext cx="278640" cy="204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F41E987-4B67-762A-B964-10F9CBF746A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70525" y="483313"/>
                <a:ext cx="2962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D8FBD9F-02F8-B36C-7208-7B30D187592D}"/>
                  </a:ext>
                </a:extLst>
              </p14:cNvPr>
              <p14:cNvContentPartPr/>
              <p14:nvPr/>
            </p14:nvContentPartPr>
            <p14:xfrm>
              <a:off x="4333645" y="303313"/>
              <a:ext cx="282960" cy="418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D8FBD9F-02F8-B36C-7208-7B30D187592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25005" y="294313"/>
                <a:ext cx="30060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FCB5DC6-6AE9-1F61-B349-14BA8EB5A2A8}"/>
                  </a:ext>
                </a:extLst>
              </p14:cNvPr>
              <p14:cNvContentPartPr/>
              <p14:nvPr/>
            </p14:nvContentPartPr>
            <p14:xfrm>
              <a:off x="4839805" y="690673"/>
              <a:ext cx="122040" cy="181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FCB5DC6-6AE9-1F61-B349-14BA8EB5A2A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31165" y="682033"/>
                <a:ext cx="139680" cy="19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4B9669E9-9A59-9F6E-0A22-2BB4017AE259}"/>
              </a:ext>
            </a:extLst>
          </p:cNvPr>
          <p:cNvGrpSpPr/>
          <p:nvPr/>
        </p:nvGrpSpPr>
        <p:grpSpPr>
          <a:xfrm>
            <a:off x="5328325" y="178753"/>
            <a:ext cx="515160" cy="478440"/>
            <a:chOff x="5328325" y="178753"/>
            <a:chExt cx="515160" cy="47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CBA48DE-B3A4-28FB-83C1-7A04149B1A3B}"/>
                    </a:ext>
                  </a:extLst>
                </p14:cNvPr>
                <p14:cNvContentPartPr/>
                <p14:nvPr/>
              </p14:nvContentPartPr>
              <p14:xfrm>
                <a:off x="5328325" y="178753"/>
                <a:ext cx="515160" cy="478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CBA48DE-B3A4-28FB-83C1-7A04149B1A3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19325" y="169753"/>
                  <a:ext cx="53280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B121D48-78CD-4741-8185-6E65896978ED}"/>
                    </a:ext>
                  </a:extLst>
                </p14:cNvPr>
                <p14:cNvContentPartPr/>
                <p14:nvPr/>
              </p14:nvContentPartPr>
              <p14:xfrm>
                <a:off x="5372245" y="422113"/>
                <a:ext cx="267840" cy="14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B121D48-78CD-4741-8185-6E65896978E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63605" y="413113"/>
                  <a:ext cx="28548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F632FCB-68E3-D91E-464B-009DE37F255C}"/>
                  </a:ext>
                </a:extLst>
              </p14:cNvPr>
              <p14:cNvContentPartPr/>
              <p14:nvPr/>
            </p14:nvContentPartPr>
            <p14:xfrm>
              <a:off x="6324805" y="245353"/>
              <a:ext cx="231480" cy="403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F632FCB-68E3-D91E-464B-009DE37F255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316165" y="236353"/>
                <a:ext cx="249120" cy="42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73A5472E-61B2-84F8-5388-19DCA226E8E3}"/>
              </a:ext>
            </a:extLst>
          </p:cNvPr>
          <p:cNvGrpSpPr/>
          <p:nvPr/>
        </p:nvGrpSpPr>
        <p:grpSpPr>
          <a:xfrm>
            <a:off x="6911965" y="200713"/>
            <a:ext cx="1323720" cy="492120"/>
            <a:chOff x="6911965" y="200713"/>
            <a:chExt cx="1323720" cy="49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3460E57-4CAB-A13C-A7C0-CAEFDDB215C2}"/>
                    </a:ext>
                  </a:extLst>
                </p14:cNvPr>
                <p14:cNvContentPartPr/>
                <p14:nvPr/>
              </p14:nvContentPartPr>
              <p14:xfrm>
                <a:off x="6911965" y="225913"/>
                <a:ext cx="585360" cy="466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3460E57-4CAB-A13C-A7C0-CAEFDDB215C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902965" y="216913"/>
                  <a:ext cx="60300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CC8590F-0F87-4705-C4BB-D9A9573E26E3}"/>
                    </a:ext>
                  </a:extLst>
                </p14:cNvPr>
                <p14:cNvContentPartPr/>
                <p14:nvPr/>
              </p14:nvContentPartPr>
              <p14:xfrm>
                <a:off x="7199965" y="253993"/>
                <a:ext cx="12240" cy="9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CC8590F-0F87-4705-C4BB-D9A9573E26E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91325" y="244993"/>
                  <a:ext cx="29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0E08DC0-EE5B-00A1-04EF-6FE80B3326DE}"/>
                    </a:ext>
                  </a:extLst>
                </p14:cNvPr>
                <p14:cNvContentPartPr/>
                <p14:nvPr/>
              </p14:nvContentPartPr>
              <p14:xfrm>
                <a:off x="7470685" y="200713"/>
                <a:ext cx="765000" cy="290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0E08DC0-EE5B-00A1-04EF-6FE80B3326D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461685" y="191713"/>
                  <a:ext cx="7826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D1854EE-43EF-40AA-5A29-23243ABF13B2}"/>
                    </a:ext>
                  </a:extLst>
                </p14:cNvPr>
                <p14:cNvContentPartPr/>
                <p14:nvPr/>
              </p14:nvContentPartPr>
              <p14:xfrm>
                <a:off x="7923925" y="247513"/>
                <a:ext cx="12240" cy="5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D1854EE-43EF-40AA-5A29-23243ABF13B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914925" y="238873"/>
                  <a:ext cx="29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8C9EFE3-F180-647B-53A5-1DB40E5C000F}"/>
                    </a:ext>
                  </a:extLst>
                </p14:cNvPr>
                <p14:cNvContentPartPr/>
                <p14:nvPr/>
              </p14:nvContentPartPr>
              <p14:xfrm>
                <a:off x="7547365" y="252553"/>
                <a:ext cx="327600" cy="28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8C9EFE3-F180-647B-53A5-1DB40E5C000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38725" y="243913"/>
                  <a:ext cx="34524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6B3D375-5389-1826-D57F-4214A8D023B8}"/>
              </a:ext>
            </a:extLst>
          </p:cNvPr>
          <p:cNvGrpSpPr/>
          <p:nvPr/>
        </p:nvGrpSpPr>
        <p:grpSpPr>
          <a:xfrm>
            <a:off x="10163005" y="213229"/>
            <a:ext cx="1618920" cy="470235"/>
            <a:chOff x="9210565" y="235633"/>
            <a:chExt cx="1581480" cy="45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C2F2E10-965B-4C1F-CDCD-5C8AE8B63916}"/>
                    </a:ext>
                  </a:extLst>
                </p14:cNvPr>
                <p14:cNvContentPartPr/>
                <p14:nvPr/>
              </p14:nvContentPartPr>
              <p14:xfrm>
                <a:off x="9210565" y="244993"/>
                <a:ext cx="741960" cy="370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C2F2E10-965B-4C1F-CDCD-5C8AE8B6391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201774" y="236198"/>
                  <a:ext cx="759190" cy="3873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56C5B99-FC48-642F-1FA3-42C60C9D0ECE}"/>
                    </a:ext>
                  </a:extLst>
                </p14:cNvPr>
                <p14:cNvContentPartPr/>
                <p14:nvPr/>
              </p14:nvContentPartPr>
              <p14:xfrm>
                <a:off x="9616645" y="395113"/>
                <a:ext cx="73440" cy="1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56C5B99-FC48-642F-1FA3-42C60C9D0EC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608212" y="387913"/>
                  <a:ext cx="90658" cy="155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0024439-D403-1D08-5C3D-90F7C89A9CB0}"/>
                    </a:ext>
                  </a:extLst>
                </p14:cNvPr>
                <p14:cNvContentPartPr/>
                <p14:nvPr/>
              </p14:nvContentPartPr>
              <p14:xfrm>
                <a:off x="9303445" y="344713"/>
                <a:ext cx="364680" cy="30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0024439-D403-1D08-5C3D-90F7C89A9CB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294653" y="335920"/>
                  <a:ext cx="381912" cy="478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151750F-D4DD-6618-F2AE-D5A8D0F4E9EC}"/>
                    </a:ext>
                  </a:extLst>
                </p14:cNvPr>
                <p14:cNvContentPartPr/>
                <p14:nvPr/>
              </p14:nvContentPartPr>
              <p14:xfrm>
                <a:off x="10224685" y="235633"/>
                <a:ext cx="567360" cy="459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151750F-D4DD-6618-F2AE-D5A8D0F4E9E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216248" y="226840"/>
                  <a:ext cx="584585" cy="47659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F66E577-2CF7-A7B9-7578-D6A461D5B430}"/>
              </a:ext>
            </a:extLst>
          </p:cNvPr>
          <p:cNvGrpSpPr/>
          <p:nvPr/>
        </p:nvGrpSpPr>
        <p:grpSpPr>
          <a:xfrm>
            <a:off x="1450045" y="1107913"/>
            <a:ext cx="547200" cy="369360"/>
            <a:chOff x="1450045" y="1107913"/>
            <a:chExt cx="54720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351E548-E8FB-5458-DBE0-0D6340099C7E}"/>
                    </a:ext>
                  </a:extLst>
                </p14:cNvPr>
                <p14:cNvContentPartPr/>
                <p14:nvPr/>
              </p14:nvContentPartPr>
              <p14:xfrm>
                <a:off x="1450045" y="1107913"/>
                <a:ext cx="249120" cy="369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351E548-E8FB-5458-DBE0-0D6340099C7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441045" y="1099273"/>
                  <a:ext cx="2667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79AA829-24D6-3E11-B4BB-C7CE881B41A0}"/>
                    </a:ext>
                  </a:extLst>
                </p14:cNvPr>
                <p14:cNvContentPartPr/>
                <p14:nvPr/>
              </p14:nvContentPartPr>
              <p14:xfrm>
                <a:off x="1484605" y="1323553"/>
                <a:ext cx="219240" cy="44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79AA829-24D6-3E11-B4BB-C7CE881B41A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475965" y="1314913"/>
                  <a:ext cx="2368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155DF84-30A1-2DFE-8461-36E55F1FEBD5}"/>
                    </a:ext>
                  </a:extLst>
                </p14:cNvPr>
                <p14:cNvContentPartPr/>
                <p14:nvPr/>
              </p14:nvContentPartPr>
              <p14:xfrm>
                <a:off x="1942165" y="1237873"/>
                <a:ext cx="12600" cy="218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155DF84-30A1-2DFE-8461-36E55F1FEBD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933525" y="1229233"/>
                  <a:ext cx="302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5035EEA-F247-582A-13FE-9A885B28FA93}"/>
                    </a:ext>
                  </a:extLst>
                </p14:cNvPr>
                <p14:cNvContentPartPr/>
                <p14:nvPr/>
              </p14:nvContentPartPr>
              <p14:xfrm>
                <a:off x="1849285" y="1359193"/>
                <a:ext cx="147960" cy="34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5035EEA-F247-582A-13FE-9A885B28FA9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40285" y="1350193"/>
                  <a:ext cx="16560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A4B3355-5B84-1382-038E-8B7A25BDFDAF}"/>
                  </a:ext>
                </a:extLst>
              </p14:cNvPr>
              <p14:cNvContentPartPr/>
              <p14:nvPr/>
            </p14:nvContentPartPr>
            <p14:xfrm>
              <a:off x="2189125" y="1294033"/>
              <a:ext cx="189720" cy="1839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A4B3355-5B84-1382-038E-8B7A25BDFDA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180485" y="1285393"/>
                <a:ext cx="207360" cy="20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A12B310D-A6A5-9C77-2F9C-D5EAAE8D821D}"/>
              </a:ext>
            </a:extLst>
          </p:cNvPr>
          <p:cNvGrpSpPr/>
          <p:nvPr/>
        </p:nvGrpSpPr>
        <p:grpSpPr>
          <a:xfrm>
            <a:off x="2901925" y="1099993"/>
            <a:ext cx="449280" cy="382680"/>
            <a:chOff x="2901925" y="1099993"/>
            <a:chExt cx="449280" cy="38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8167A67-FE2E-0826-D358-93CDA18199EE}"/>
                    </a:ext>
                  </a:extLst>
                </p14:cNvPr>
                <p14:cNvContentPartPr/>
                <p14:nvPr/>
              </p14:nvContentPartPr>
              <p14:xfrm>
                <a:off x="2958085" y="1099993"/>
                <a:ext cx="146520" cy="372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8167A67-FE2E-0826-D358-93CDA18199E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49085" y="1091353"/>
                  <a:ext cx="16416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71B6950-3B4C-3219-E28F-F825BD8FC0E3}"/>
                    </a:ext>
                  </a:extLst>
                </p14:cNvPr>
                <p14:cNvContentPartPr/>
                <p14:nvPr/>
              </p14:nvContentPartPr>
              <p14:xfrm>
                <a:off x="2901925" y="1226713"/>
                <a:ext cx="247680" cy="37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71B6950-3B4C-3219-E28F-F825BD8FC0E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893285" y="1218073"/>
                  <a:ext cx="2653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165245C-0ADB-BBC5-D4ED-8E2E755A43B3}"/>
                    </a:ext>
                  </a:extLst>
                </p14:cNvPr>
                <p14:cNvContentPartPr/>
                <p14:nvPr/>
              </p14:nvContentPartPr>
              <p14:xfrm>
                <a:off x="3224845" y="1336873"/>
                <a:ext cx="126360" cy="145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165245C-0ADB-BBC5-D4ED-8E2E755A43B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216205" y="1328233"/>
                  <a:ext cx="144000" cy="16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3686779-BF76-4FD9-7B9F-3E49AEE3DE95}"/>
                  </a:ext>
                </a:extLst>
              </p14:cNvPr>
              <p14:cNvContentPartPr/>
              <p14:nvPr/>
            </p14:nvContentPartPr>
            <p14:xfrm>
              <a:off x="3857725" y="1083793"/>
              <a:ext cx="1213560" cy="4032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3686779-BF76-4FD9-7B9F-3E49AEE3DE9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848725" y="1074793"/>
                <a:ext cx="1231200" cy="42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F6C13384-BFA4-A29E-36D5-809C0931FE46}"/>
              </a:ext>
            </a:extLst>
          </p:cNvPr>
          <p:cNvGrpSpPr/>
          <p:nvPr/>
        </p:nvGrpSpPr>
        <p:grpSpPr>
          <a:xfrm>
            <a:off x="5560165" y="1123753"/>
            <a:ext cx="541440" cy="357120"/>
            <a:chOff x="5560165" y="1123753"/>
            <a:chExt cx="54144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4D888AC-931F-2ED4-1CA6-A7F09A658A87}"/>
                    </a:ext>
                  </a:extLst>
                </p14:cNvPr>
                <p14:cNvContentPartPr/>
                <p14:nvPr/>
              </p14:nvContentPartPr>
              <p14:xfrm>
                <a:off x="5560165" y="1123753"/>
                <a:ext cx="298440" cy="354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4D888AC-931F-2ED4-1CA6-A7F09A658A8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51525" y="1115113"/>
                  <a:ext cx="3160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074198B-8818-3088-0B27-38CFAB8B371F}"/>
                    </a:ext>
                  </a:extLst>
                </p14:cNvPr>
                <p14:cNvContentPartPr/>
                <p14:nvPr/>
              </p14:nvContentPartPr>
              <p14:xfrm>
                <a:off x="6084685" y="1464673"/>
                <a:ext cx="16920" cy="16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074198B-8818-3088-0B27-38CFAB8B371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076045" y="1455673"/>
                  <a:ext cx="3456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E1F7D62-13D9-ABE7-3B7D-6134F1415FD6}"/>
                  </a:ext>
                </a:extLst>
              </p14:cNvPr>
              <p14:cNvContentPartPr/>
              <p14:nvPr/>
            </p14:nvContentPartPr>
            <p14:xfrm>
              <a:off x="2228005" y="2331913"/>
              <a:ext cx="176760" cy="1587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E1F7D62-13D9-ABE7-3B7D-6134F1415FD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210005" y="2295913"/>
                <a:ext cx="2124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2F992FE-0245-1767-689A-67AEC0DFE217}"/>
                  </a:ext>
                </a:extLst>
              </p14:cNvPr>
              <p14:cNvContentPartPr/>
              <p14:nvPr/>
            </p14:nvContentPartPr>
            <p14:xfrm>
              <a:off x="2265805" y="2311753"/>
              <a:ext cx="141840" cy="849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2F992FE-0245-1767-689A-67AEC0DFE21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247805" y="2276113"/>
                <a:ext cx="17748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7B7BD4A-3BA1-6496-DE67-EDBE5EF8758F}"/>
                  </a:ext>
                </a:extLst>
              </p14:cNvPr>
              <p14:cNvContentPartPr/>
              <p14:nvPr/>
            </p14:nvContentPartPr>
            <p14:xfrm>
              <a:off x="2213965" y="2070193"/>
              <a:ext cx="673920" cy="6530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7B7BD4A-3BA1-6496-DE67-EDBE5EF8758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196325" y="2034553"/>
                <a:ext cx="709560" cy="72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5C089D8-8C91-8566-931D-DFFFE6AEEF22}"/>
                  </a:ext>
                </a:extLst>
              </p14:cNvPr>
              <p14:cNvContentPartPr/>
              <p14:nvPr/>
            </p14:nvContentPartPr>
            <p14:xfrm>
              <a:off x="1442845" y="3281953"/>
              <a:ext cx="171000" cy="1987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5C089D8-8C91-8566-931D-DFFFE6AEEF2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434205" y="3272953"/>
                <a:ext cx="188640" cy="21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59FF8030-FCE3-2EA9-C406-0DCF423022CB}"/>
              </a:ext>
            </a:extLst>
          </p:cNvPr>
          <p:cNvGrpSpPr/>
          <p:nvPr/>
        </p:nvGrpSpPr>
        <p:grpSpPr>
          <a:xfrm>
            <a:off x="1306765" y="3155953"/>
            <a:ext cx="101520" cy="103680"/>
            <a:chOff x="1306765" y="3155953"/>
            <a:chExt cx="101520" cy="10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603E1E4-3385-A182-AFAF-FC4EAD1F52C8}"/>
                    </a:ext>
                  </a:extLst>
                </p14:cNvPr>
                <p14:cNvContentPartPr/>
                <p14:nvPr/>
              </p14:nvContentPartPr>
              <p14:xfrm>
                <a:off x="1306765" y="3155953"/>
                <a:ext cx="27720" cy="103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603E1E4-3385-A182-AFAF-FC4EAD1F52C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298125" y="3146953"/>
                  <a:ext cx="453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B011961-7208-1B9C-E31A-A59A539EB0D0}"/>
                    </a:ext>
                  </a:extLst>
                </p14:cNvPr>
                <p14:cNvContentPartPr/>
                <p14:nvPr/>
              </p14:nvContentPartPr>
              <p14:xfrm>
                <a:off x="1401085" y="3155953"/>
                <a:ext cx="7200" cy="85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B011961-7208-1B9C-E31A-A59A539EB0D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392085" y="3146953"/>
                  <a:ext cx="2484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C3A8A8F-EA1B-6B88-7156-A33EAA72C6CE}"/>
              </a:ext>
            </a:extLst>
          </p:cNvPr>
          <p:cNvGrpSpPr/>
          <p:nvPr/>
        </p:nvGrpSpPr>
        <p:grpSpPr>
          <a:xfrm>
            <a:off x="1661005" y="3118153"/>
            <a:ext cx="88920" cy="171000"/>
            <a:chOff x="1661005" y="3118153"/>
            <a:chExt cx="88920" cy="17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17424AF-63E6-D663-6664-D288734204F5}"/>
                    </a:ext>
                  </a:extLst>
                </p14:cNvPr>
                <p14:cNvContentPartPr/>
                <p14:nvPr/>
              </p14:nvContentPartPr>
              <p14:xfrm>
                <a:off x="1661005" y="3200953"/>
                <a:ext cx="18000" cy="88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17424AF-63E6-D663-6664-D288734204F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652005" y="3191953"/>
                  <a:ext cx="35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D990E69-FFF4-7E3E-8F70-5A48C8B333EA}"/>
                    </a:ext>
                  </a:extLst>
                </p14:cNvPr>
                <p14:cNvContentPartPr/>
                <p14:nvPr/>
              </p14:nvContentPartPr>
              <p14:xfrm>
                <a:off x="1714645" y="3118153"/>
                <a:ext cx="35280" cy="140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D990E69-FFF4-7E3E-8F70-5A48C8B333E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706005" y="3109513"/>
                  <a:ext cx="5292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D4B142B-CAB4-BD4F-7888-9CC1A7055513}"/>
              </a:ext>
            </a:extLst>
          </p:cNvPr>
          <p:cNvGrpSpPr/>
          <p:nvPr/>
        </p:nvGrpSpPr>
        <p:grpSpPr>
          <a:xfrm>
            <a:off x="1524925" y="2020873"/>
            <a:ext cx="1376640" cy="731160"/>
            <a:chOff x="1524925" y="2020873"/>
            <a:chExt cx="1376640" cy="73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51E4F04-2D0B-B22E-2E13-D36B1BF302E3}"/>
                    </a:ext>
                  </a:extLst>
                </p14:cNvPr>
                <p14:cNvContentPartPr/>
                <p14:nvPr/>
              </p14:nvContentPartPr>
              <p14:xfrm>
                <a:off x="2162125" y="2020873"/>
                <a:ext cx="739440" cy="731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51E4F04-2D0B-B22E-2E13-D36B1BF302E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53125" y="2012233"/>
                  <a:ext cx="757080" cy="74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1CADB59-917F-5411-4D93-AC577F6A82EE}"/>
                    </a:ext>
                  </a:extLst>
                </p14:cNvPr>
                <p14:cNvContentPartPr/>
                <p14:nvPr/>
              </p14:nvContentPartPr>
              <p14:xfrm>
                <a:off x="2195245" y="2289793"/>
                <a:ext cx="238320" cy="254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1CADB59-917F-5411-4D93-AC577F6A82E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86245" y="2280793"/>
                  <a:ext cx="2559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9A83D40-CE27-C2CE-ED23-F2F1EBA1F8C1}"/>
                    </a:ext>
                  </a:extLst>
                </p14:cNvPr>
                <p14:cNvContentPartPr/>
                <p14:nvPr/>
              </p14:nvContentPartPr>
              <p14:xfrm>
                <a:off x="2235565" y="2405713"/>
                <a:ext cx="177120" cy="86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9A83D40-CE27-C2CE-ED23-F2F1EBA1F8C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226925" y="2396713"/>
                  <a:ext cx="1947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FACF554-E03E-9809-D369-0B0773A02933}"/>
                    </a:ext>
                  </a:extLst>
                </p14:cNvPr>
                <p14:cNvContentPartPr/>
                <p14:nvPr/>
              </p14:nvContentPartPr>
              <p14:xfrm>
                <a:off x="2550925" y="2247673"/>
                <a:ext cx="178560" cy="280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FACF554-E03E-9809-D369-0B0773A0293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541925" y="2238673"/>
                  <a:ext cx="1962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F3FF09E-73BB-1534-D3DC-1AA6DE08AF66}"/>
                    </a:ext>
                  </a:extLst>
                </p14:cNvPr>
                <p14:cNvContentPartPr/>
                <p14:nvPr/>
              </p14:nvContentPartPr>
              <p14:xfrm>
                <a:off x="2569285" y="2430913"/>
                <a:ext cx="118080" cy="3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F3FF09E-73BB-1534-D3DC-1AA6DE08AF6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60285" y="2422273"/>
                  <a:ext cx="135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756D889-029E-31EE-4D55-F566BEE0761C}"/>
                    </a:ext>
                  </a:extLst>
                </p14:cNvPr>
                <p14:cNvContentPartPr/>
                <p14:nvPr/>
              </p14:nvContentPartPr>
              <p14:xfrm>
                <a:off x="1524925" y="2427313"/>
                <a:ext cx="594360" cy="94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756D889-029E-31EE-4D55-F566BEE0761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516285" y="2418673"/>
                  <a:ext cx="61200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4FA6C03-32AE-6C58-279E-D5C8E8732DBE}"/>
              </a:ext>
            </a:extLst>
          </p:cNvPr>
          <p:cNvGrpSpPr/>
          <p:nvPr/>
        </p:nvGrpSpPr>
        <p:grpSpPr>
          <a:xfrm>
            <a:off x="2086165" y="3111313"/>
            <a:ext cx="1842480" cy="546120"/>
            <a:chOff x="2086165" y="3111313"/>
            <a:chExt cx="1842480" cy="54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B819031-4052-0619-EDFB-8447B20F1D69}"/>
                    </a:ext>
                  </a:extLst>
                </p14:cNvPr>
                <p14:cNvContentPartPr/>
                <p14:nvPr/>
              </p14:nvContentPartPr>
              <p14:xfrm>
                <a:off x="2086165" y="3167833"/>
                <a:ext cx="963720" cy="338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B819031-4052-0619-EDFB-8447B20F1D6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77525" y="3158833"/>
                  <a:ext cx="98136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50277F7-801C-0905-7A56-F20F3E02F5EF}"/>
                    </a:ext>
                  </a:extLst>
                </p14:cNvPr>
                <p14:cNvContentPartPr/>
                <p14:nvPr/>
              </p14:nvContentPartPr>
              <p14:xfrm>
                <a:off x="3224485" y="3111313"/>
                <a:ext cx="704160" cy="546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50277F7-801C-0905-7A56-F20F3E02F5E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215845" y="3102673"/>
                  <a:ext cx="721800" cy="56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C1C9D85-E9A5-6532-B399-D479D434D1BE}"/>
              </a:ext>
            </a:extLst>
          </p:cNvPr>
          <p:cNvGrpSpPr/>
          <p:nvPr/>
        </p:nvGrpSpPr>
        <p:grpSpPr>
          <a:xfrm>
            <a:off x="1421245" y="3646273"/>
            <a:ext cx="870840" cy="594720"/>
            <a:chOff x="1421245" y="3646273"/>
            <a:chExt cx="870840" cy="59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A5DC485-9321-ADCF-A92D-DB25DCA8AFFF}"/>
                    </a:ext>
                  </a:extLst>
                </p14:cNvPr>
                <p14:cNvContentPartPr/>
                <p14:nvPr/>
              </p14:nvContentPartPr>
              <p14:xfrm>
                <a:off x="1421245" y="3776233"/>
                <a:ext cx="268560" cy="464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A5DC485-9321-ADCF-A92D-DB25DCA8AFF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412245" y="3767233"/>
                  <a:ext cx="28620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209CF6D-4185-28D7-01D2-625D8572D1BD}"/>
                    </a:ext>
                  </a:extLst>
                </p14:cNvPr>
                <p14:cNvContentPartPr/>
                <p14:nvPr/>
              </p14:nvContentPartPr>
              <p14:xfrm>
                <a:off x="1975285" y="3730513"/>
                <a:ext cx="226800" cy="349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209CF6D-4185-28D7-01D2-625D8572D1B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966285" y="3721873"/>
                  <a:ext cx="2444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EF6CAFC-2424-3534-934F-84ECBC52E0B6}"/>
                    </a:ext>
                  </a:extLst>
                </p14:cNvPr>
                <p14:cNvContentPartPr/>
                <p14:nvPr/>
              </p14:nvContentPartPr>
              <p14:xfrm>
                <a:off x="1993285" y="3938953"/>
                <a:ext cx="221760" cy="20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EF6CAFC-2424-3534-934F-84ECBC52E0B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984285" y="3929953"/>
                  <a:ext cx="239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AE19559-8CF8-AFCD-EEBB-4100FA3B6B82}"/>
                    </a:ext>
                  </a:extLst>
                </p14:cNvPr>
                <p14:cNvContentPartPr/>
                <p14:nvPr/>
              </p14:nvContentPartPr>
              <p14:xfrm>
                <a:off x="1888525" y="3668593"/>
                <a:ext cx="27000" cy="103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AE19559-8CF8-AFCD-EEBB-4100FA3B6B8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879885" y="3659953"/>
                  <a:ext cx="446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A9A8B40-DEA5-2FCF-4D29-1A9A86B7BEEB}"/>
                    </a:ext>
                  </a:extLst>
                </p14:cNvPr>
                <p14:cNvContentPartPr/>
                <p14:nvPr/>
              </p14:nvContentPartPr>
              <p14:xfrm>
                <a:off x="1958005" y="3673993"/>
                <a:ext cx="20520" cy="82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A9A8B40-DEA5-2FCF-4D29-1A9A86B7BEE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949365" y="3664993"/>
                  <a:ext cx="381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A2E6285-C3DE-A034-3350-A7938DF2C29A}"/>
                    </a:ext>
                  </a:extLst>
                </p14:cNvPr>
                <p14:cNvContentPartPr/>
                <p14:nvPr/>
              </p14:nvContentPartPr>
              <p14:xfrm>
                <a:off x="2195965" y="3661393"/>
                <a:ext cx="24120" cy="96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A2E6285-C3DE-A034-3350-A7938DF2C29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186965" y="3652393"/>
                  <a:ext cx="417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8EA6C1C-495D-E85D-2B61-73722C99E6CF}"/>
                    </a:ext>
                  </a:extLst>
                </p14:cNvPr>
                <p14:cNvContentPartPr/>
                <p14:nvPr/>
              </p14:nvContentPartPr>
              <p14:xfrm>
                <a:off x="2250685" y="3646273"/>
                <a:ext cx="41400" cy="117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8EA6C1C-495D-E85D-2B61-73722C99E6C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241685" y="3637273"/>
                  <a:ext cx="5904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B9783198-2263-0E1C-8DC6-10029ADEC3AF}"/>
              </a:ext>
            </a:extLst>
          </p:cNvPr>
          <p:cNvGrpSpPr/>
          <p:nvPr/>
        </p:nvGrpSpPr>
        <p:grpSpPr>
          <a:xfrm>
            <a:off x="5153365" y="3041833"/>
            <a:ext cx="1321200" cy="504360"/>
            <a:chOff x="5153365" y="3041833"/>
            <a:chExt cx="1321200" cy="50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62F84F8-384A-83E1-C64D-261F0E3F7ED5}"/>
                    </a:ext>
                  </a:extLst>
                </p14:cNvPr>
                <p14:cNvContentPartPr/>
                <p14:nvPr/>
              </p14:nvContentPartPr>
              <p14:xfrm>
                <a:off x="5153365" y="3345313"/>
                <a:ext cx="129240" cy="200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62F84F8-384A-83E1-C64D-261F0E3F7ED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144725" y="3336313"/>
                  <a:ext cx="146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29350CA-F453-598F-6E40-88357D49FFE5}"/>
                    </a:ext>
                  </a:extLst>
                </p14:cNvPr>
                <p14:cNvContentPartPr/>
                <p14:nvPr/>
              </p14:nvContentPartPr>
              <p14:xfrm>
                <a:off x="5333365" y="3345313"/>
                <a:ext cx="126000" cy="180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29350CA-F453-598F-6E40-88357D49FFE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324365" y="3336673"/>
                  <a:ext cx="1436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592ABF0-70D9-25C7-B25E-2643AA9A0D3A}"/>
                    </a:ext>
                  </a:extLst>
                </p14:cNvPr>
                <p14:cNvContentPartPr/>
                <p14:nvPr/>
              </p14:nvContentPartPr>
              <p14:xfrm>
                <a:off x="5570245" y="3316873"/>
                <a:ext cx="124920" cy="181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592ABF0-70D9-25C7-B25E-2643AA9A0D3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561245" y="3307873"/>
                  <a:ext cx="1425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48F7E9E-D9BA-F503-16BB-8A53471EF617}"/>
                    </a:ext>
                  </a:extLst>
                </p14:cNvPr>
                <p14:cNvContentPartPr/>
                <p14:nvPr/>
              </p14:nvContentPartPr>
              <p14:xfrm>
                <a:off x="5759605" y="3041833"/>
                <a:ext cx="20880" cy="463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48F7E9E-D9BA-F503-16BB-8A53471EF61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750965" y="3033193"/>
                  <a:ext cx="3852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674B21F-EAB3-905B-1499-B86E8CF261C2}"/>
                    </a:ext>
                  </a:extLst>
                </p14:cNvPr>
                <p14:cNvContentPartPr/>
                <p14:nvPr/>
              </p14:nvContentPartPr>
              <p14:xfrm>
                <a:off x="5805325" y="3281953"/>
                <a:ext cx="669240" cy="225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674B21F-EAB3-905B-1499-B86E8CF261C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796685" y="3272953"/>
                  <a:ext cx="686880" cy="24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976BAF1-E64F-C9C4-AC43-04E22B60EF08}"/>
              </a:ext>
            </a:extLst>
          </p:cNvPr>
          <p:cNvGrpSpPr/>
          <p:nvPr/>
        </p:nvGrpSpPr>
        <p:grpSpPr>
          <a:xfrm>
            <a:off x="6629005" y="3174313"/>
            <a:ext cx="1450080" cy="380880"/>
            <a:chOff x="6629005" y="3174313"/>
            <a:chExt cx="1450080" cy="38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C1C1767-2179-33EE-B77D-157B2ED36024}"/>
                    </a:ext>
                  </a:extLst>
                </p14:cNvPr>
                <p14:cNvContentPartPr/>
                <p14:nvPr/>
              </p14:nvContentPartPr>
              <p14:xfrm>
                <a:off x="6629005" y="3248473"/>
                <a:ext cx="1450080" cy="306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C1C1767-2179-33EE-B77D-157B2ED3602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620005" y="3239833"/>
                  <a:ext cx="14677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24919F3-214F-B523-5B21-6F98DA5CB59E}"/>
                    </a:ext>
                  </a:extLst>
                </p14:cNvPr>
                <p14:cNvContentPartPr/>
                <p14:nvPr/>
              </p14:nvContentPartPr>
              <p14:xfrm>
                <a:off x="7838965" y="3174313"/>
                <a:ext cx="18720" cy="6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24919F3-214F-B523-5B21-6F98DA5CB59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829965" y="3165313"/>
                  <a:ext cx="3636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B4B4ABD-0C42-A5E0-1E77-0B6435923E82}"/>
              </a:ext>
            </a:extLst>
          </p:cNvPr>
          <p:cNvGrpSpPr/>
          <p:nvPr/>
        </p:nvGrpSpPr>
        <p:grpSpPr>
          <a:xfrm>
            <a:off x="5046805" y="3695233"/>
            <a:ext cx="1680120" cy="337680"/>
            <a:chOff x="5046805" y="3695233"/>
            <a:chExt cx="168012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DE98D94-24A0-0E34-FB77-F5F7F9385B21}"/>
                    </a:ext>
                  </a:extLst>
                </p14:cNvPr>
                <p14:cNvContentPartPr/>
                <p14:nvPr/>
              </p14:nvContentPartPr>
              <p14:xfrm>
                <a:off x="5051485" y="3753913"/>
                <a:ext cx="371520" cy="269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DE98D94-24A0-0E34-FB77-F5F7F9385B2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042845" y="3744913"/>
                  <a:ext cx="3891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EFA69B7-4DD5-6B5C-5C4E-5AF2B5CDEA6B}"/>
                    </a:ext>
                  </a:extLst>
                </p14:cNvPr>
                <p14:cNvContentPartPr/>
                <p14:nvPr/>
              </p14:nvContentPartPr>
              <p14:xfrm>
                <a:off x="5046805" y="3805393"/>
                <a:ext cx="261000" cy="9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EFA69B7-4DD5-6B5C-5C4E-5AF2B5CDEA6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038165" y="3796753"/>
                  <a:ext cx="278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D91F7A7-C125-3FDF-B6BD-4911729A14EF}"/>
                    </a:ext>
                  </a:extLst>
                </p14:cNvPr>
                <p14:cNvContentPartPr/>
                <p14:nvPr/>
              </p14:nvContentPartPr>
              <p14:xfrm>
                <a:off x="5627845" y="3695233"/>
                <a:ext cx="1099080" cy="337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D91F7A7-C125-3FDF-B6BD-4911729A14E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619205" y="3686233"/>
                  <a:ext cx="1116720" cy="35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CC003B5-3988-9DE9-F78E-BDA8709209BF}"/>
              </a:ext>
            </a:extLst>
          </p:cNvPr>
          <p:cNvGrpSpPr/>
          <p:nvPr/>
        </p:nvGrpSpPr>
        <p:grpSpPr>
          <a:xfrm>
            <a:off x="6939325" y="3544753"/>
            <a:ext cx="778320" cy="626040"/>
            <a:chOff x="6939325" y="3544753"/>
            <a:chExt cx="778320" cy="62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5AA1373-3725-AF67-3EF7-C7AE00EE4BF0}"/>
                    </a:ext>
                  </a:extLst>
                </p14:cNvPr>
                <p14:cNvContentPartPr/>
                <p14:nvPr/>
              </p14:nvContentPartPr>
              <p14:xfrm>
                <a:off x="6939325" y="3664633"/>
                <a:ext cx="77760" cy="100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5AA1373-3725-AF67-3EF7-C7AE00EE4BF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930685" y="3655993"/>
                  <a:ext cx="95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EC14C64-CD6A-D1C0-F398-5F7EEEE4A928}"/>
                    </a:ext>
                  </a:extLst>
                </p14:cNvPr>
                <p14:cNvContentPartPr/>
                <p14:nvPr/>
              </p14:nvContentPartPr>
              <p14:xfrm>
                <a:off x="7097365" y="3649513"/>
                <a:ext cx="45360" cy="121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EC14C64-CD6A-D1C0-F398-5F7EEEE4A92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088365" y="3640513"/>
                  <a:ext cx="630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479F781-1688-D71D-EE66-49FB4F74ECD3}"/>
                    </a:ext>
                  </a:extLst>
                </p14:cNvPr>
                <p14:cNvContentPartPr/>
                <p14:nvPr/>
              </p14:nvContentPartPr>
              <p14:xfrm>
                <a:off x="7149205" y="3743473"/>
                <a:ext cx="233280" cy="259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479F781-1688-D71D-EE66-49FB4F74ECD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140565" y="3734473"/>
                  <a:ext cx="2509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6F36A78-6F59-9970-5D0B-FD937E77373F}"/>
                    </a:ext>
                  </a:extLst>
                </p14:cNvPr>
                <p14:cNvContentPartPr/>
                <p14:nvPr/>
              </p14:nvContentPartPr>
              <p14:xfrm>
                <a:off x="7457725" y="3605593"/>
                <a:ext cx="28080" cy="142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6F36A78-6F59-9970-5D0B-FD937E77373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448725" y="3596953"/>
                  <a:ext cx="45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108A71A-85B7-6088-550B-8F7ED37E82C4}"/>
                    </a:ext>
                  </a:extLst>
                </p14:cNvPr>
                <p14:cNvContentPartPr/>
                <p14:nvPr/>
              </p14:nvContentPartPr>
              <p14:xfrm>
                <a:off x="7605325" y="3544753"/>
                <a:ext cx="14040" cy="188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108A71A-85B7-6088-550B-8F7ED37E82C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596685" y="3536113"/>
                  <a:ext cx="31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307BB0D-1F02-0C9A-0087-644352F2AEC8}"/>
                    </a:ext>
                  </a:extLst>
                </p14:cNvPr>
                <p14:cNvContentPartPr/>
                <p14:nvPr/>
              </p14:nvContentPartPr>
              <p14:xfrm>
                <a:off x="7666525" y="4017433"/>
                <a:ext cx="51120" cy="153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307BB0D-1F02-0C9A-0087-644352F2AEC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657525" y="4008793"/>
                  <a:ext cx="6876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B334B0E-8770-D87F-CF29-75B55ED35D5F}"/>
              </a:ext>
            </a:extLst>
          </p:cNvPr>
          <p:cNvGrpSpPr/>
          <p:nvPr/>
        </p:nvGrpSpPr>
        <p:grpSpPr>
          <a:xfrm>
            <a:off x="5067685" y="4114273"/>
            <a:ext cx="2099880" cy="885240"/>
            <a:chOff x="5067685" y="4114273"/>
            <a:chExt cx="2099880" cy="88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658A87C-00F2-D2B0-E8C3-F104A7C95054}"/>
                    </a:ext>
                  </a:extLst>
                </p14:cNvPr>
                <p14:cNvContentPartPr/>
                <p14:nvPr/>
              </p14:nvContentPartPr>
              <p14:xfrm>
                <a:off x="5087485" y="4114273"/>
                <a:ext cx="892440" cy="417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658A87C-00F2-D2B0-E8C3-F104A7C9505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078485" y="4105633"/>
                  <a:ext cx="91008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482B37C-CF09-BCC4-7ABB-751A32E85554}"/>
                    </a:ext>
                  </a:extLst>
                </p14:cNvPr>
                <p14:cNvContentPartPr/>
                <p14:nvPr/>
              </p14:nvContentPartPr>
              <p14:xfrm>
                <a:off x="5604085" y="4237033"/>
                <a:ext cx="24120" cy="10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482B37C-CF09-BCC4-7ABB-751A32E8555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595085" y="4228393"/>
                  <a:ext cx="41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AC7C715-A720-1594-2379-3FD0873E4578}"/>
                    </a:ext>
                  </a:extLst>
                </p14:cNvPr>
                <p14:cNvContentPartPr/>
                <p14:nvPr/>
              </p14:nvContentPartPr>
              <p14:xfrm>
                <a:off x="6136525" y="4316233"/>
                <a:ext cx="304200" cy="166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AC7C715-A720-1594-2379-3FD0873E457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127885" y="4307233"/>
                  <a:ext cx="3218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A8E786B-F9E1-DFD2-DE83-E31735CC4850}"/>
                    </a:ext>
                  </a:extLst>
                </p14:cNvPr>
                <p14:cNvContentPartPr/>
                <p14:nvPr/>
              </p14:nvContentPartPr>
              <p14:xfrm>
                <a:off x="6242725" y="4204993"/>
                <a:ext cx="10440" cy="36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A8E786B-F9E1-DFD2-DE83-E31735CC485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234085" y="4196353"/>
                  <a:ext cx="280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FDAC1CB-51D3-5C83-85C1-353B60F7A781}"/>
                    </a:ext>
                  </a:extLst>
                </p14:cNvPr>
                <p14:cNvContentPartPr/>
                <p14:nvPr/>
              </p14:nvContentPartPr>
              <p14:xfrm>
                <a:off x="6684085" y="4329193"/>
                <a:ext cx="483480" cy="1771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FDAC1CB-51D3-5C83-85C1-353B60F7A78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675445" y="4320193"/>
                  <a:ext cx="5011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95E90D1-2233-2494-FB88-818F53B6FAF8}"/>
                    </a:ext>
                  </a:extLst>
                </p14:cNvPr>
                <p14:cNvContentPartPr/>
                <p14:nvPr/>
              </p14:nvContentPartPr>
              <p14:xfrm>
                <a:off x="5067685" y="4784233"/>
                <a:ext cx="339120" cy="133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95E90D1-2233-2494-FB88-818F53B6FAF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059045" y="4775593"/>
                  <a:ext cx="356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19BA8BA-B5A6-E3EE-F960-BB04D212A46E}"/>
                    </a:ext>
                  </a:extLst>
                </p14:cNvPr>
                <p14:cNvContentPartPr/>
                <p14:nvPr/>
              </p14:nvContentPartPr>
              <p14:xfrm>
                <a:off x="5292325" y="4774153"/>
                <a:ext cx="128160" cy="179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19BA8BA-B5A6-E3EE-F960-BB04D212A46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283685" y="4765153"/>
                  <a:ext cx="1458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589B253-5F64-906C-1CDE-9A8DEF0D5CBE}"/>
                    </a:ext>
                  </a:extLst>
                </p14:cNvPr>
                <p14:cNvContentPartPr/>
                <p14:nvPr/>
              </p14:nvContentPartPr>
              <p14:xfrm>
                <a:off x="5490685" y="4590193"/>
                <a:ext cx="750600" cy="409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589B253-5F64-906C-1CDE-9A8DEF0D5CB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481685" y="4581193"/>
                  <a:ext cx="76824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832E7BE-8FAF-DEFE-A27F-BD72EB6F19C7}"/>
                    </a:ext>
                  </a:extLst>
                </p14:cNvPr>
                <p14:cNvContentPartPr/>
                <p14:nvPr/>
              </p14:nvContentPartPr>
              <p14:xfrm>
                <a:off x="5771845" y="4728793"/>
                <a:ext cx="319680" cy="15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832E7BE-8FAF-DEFE-A27F-BD72EB6F19C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762845" y="4719793"/>
                  <a:ext cx="337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00D3DC2-7B31-D75F-5D60-CE76E1863ECC}"/>
                    </a:ext>
                  </a:extLst>
                </p14:cNvPr>
                <p14:cNvContentPartPr/>
                <p14:nvPr/>
              </p14:nvContentPartPr>
              <p14:xfrm>
                <a:off x="5627845" y="4685233"/>
                <a:ext cx="38160" cy="10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00D3DC2-7B31-D75F-5D60-CE76E1863EC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619205" y="4676593"/>
                  <a:ext cx="5580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8E76577-21A4-CF96-66BA-7A0B2431284E}"/>
              </a:ext>
            </a:extLst>
          </p:cNvPr>
          <p:cNvGrpSpPr/>
          <p:nvPr/>
        </p:nvGrpSpPr>
        <p:grpSpPr>
          <a:xfrm>
            <a:off x="6612085" y="4543033"/>
            <a:ext cx="2136600" cy="502920"/>
            <a:chOff x="6612085" y="4543033"/>
            <a:chExt cx="2136600" cy="50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BCD2122-BC5F-D6F8-DF39-51422EE84B01}"/>
                    </a:ext>
                  </a:extLst>
                </p14:cNvPr>
                <p14:cNvContentPartPr/>
                <p14:nvPr/>
              </p14:nvContentPartPr>
              <p14:xfrm>
                <a:off x="6612085" y="4686673"/>
                <a:ext cx="34200" cy="104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BCD2122-BC5F-D6F8-DF39-51422EE84B0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603445" y="4677673"/>
                  <a:ext cx="51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885B0A6-9A52-E4A0-D6F9-4E250CAB0F10}"/>
                    </a:ext>
                  </a:extLst>
                </p14:cNvPr>
                <p14:cNvContentPartPr/>
                <p14:nvPr/>
              </p14:nvContentPartPr>
              <p14:xfrm>
                <a:off x="6716125" y="4634833"/>
                <a:ext cx="55080" cy="158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885B0A6-9A52-E4A0-D6F9-4E250CAB0F1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707125" y="4625833"/>
                  <a:ext cx="72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238805E-8FCA-FA50-9B9A-4E830711972F}"/>
                    </a:ext>
                  </a:extLst>
                </p14:cNvPr>
                <p14:cNvContentPartPr/>
                <p14:nvPr/>
              </p14:nvContentPartPr>
              <p14:xfrm>
                <a:off x="6838525" y="4705033"/>
                <a:ext cx="184320" cy="340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238805E-8FCA-FA50-9B9A-4E830711972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829885" y="4696033"/>
                  <a:ext cx="2019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5733B43-AD52-7B34-965F-B2FAAEF740CE}"/>
                    </a:ext>
                  </a:extLst>
                </p14:cNvPr>
                <p14:cNvContentPartPr/>
                <p14:nvPr/>
              </p14:nvContentPartPr>
              <p14:xfrm>
                <a:off x="7116445" y="4624393"/>
                <a:ext cx="28080" cy="137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5733B43-AD52-7B34-965F-B2FAAEF740C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107445" y="4615393"/>
                  <a:ext cx="45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49F683D-ABBD-2687-A257-C2A66D51379A}"/>
                    </a:ext>
                  </a:extLst>
                </p14:cNvPr>
                <p14:cNvContentPartPr/>
                <p14:nvPr/>
              </p14:nvContentPartPr>
              <p14:xfrm>
                <a:off x="7196365" y="4566793"/>
                <a:ext cx="43200" cy="191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49F683D-ABBD-2687-A257-C2A66D51379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187365" y="4558153"/>
                  <a:ext cx="608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1C50AD4-BE51-098C-47CB-19309C84ED94}"/>
                    </a:ext>
                  </a:extLst>
                </p14:cNvPr>
                <p14:cNvContentPartPr/>
                <p14:nvPr/>
              </p14:nvContentPartPr>
              <p14:xfrm>
                <a:off x="7383205" y="4543033"/>
                <a:ext cx="1365480" cy="438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1C50AD4-BE51-098C-47CB-19309C84ED9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374205" y="4534393"/>
                  <a:ext cx="1383120" cy="45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F098D0E-A74C-673E-7E83-F3650F6003C3}"/>
              </a:ext>
            </a:extLst>
          </p:cNvPr>
          <p:cNvGrpSpPr/>
          <p:nvPr/>
        </p:nvGrpSpPr>
        <p:grpSpPr>
          <a:xfrm>
            <a:off x="5866165" y="1956793"/>
            <a:ext cx="808920" cy="784800"/>
            <a:chOff x="5866165" y="1956793"/>
            <a:chExt cx="808920" cy="78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E60503F-B580-064E-3CF6-6CF58CCE87A0}"/>
                    </a:ext>
                  </a:extLst>
                </p14:cNvPr>
                <p14:cNvContentPartPr/>
                <p14:nvPr/>
              </p14:nvContentPartPr>
              <p14:xfrm>
                <a:off x="5866165" y="1956793"/>
                <a:ext cx="808920" cy="7848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E60503F-B580-064E-3CF6-6CF58CCE87A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857525" y="1948153"/>
                  <a:ext cx="826560" cy="80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6E487A4-3838-386F-7E3D-D2AAC919D289}"/>
                    </a:ext>
                  </a:extLst>
                </p14:cNvPr>
                <p14:cNvContentPartPr/>
                <p14:nvPr/>
              </p14:nvContentPartPr>
              <p14:xfrm>
                <a:off x="6125365" y="2215633"/>
                <a:ext cx="313560" cy="196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6E487A4-3838-386F-7E3D-D2AAC919D28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116365" y="2206993"/>
                  <a:ext cx="33120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CD325103-5375-AB24-01F2-BE5C0F73900B}"/>
              </a:ext>
            </a:extLst>
          </p:cNvPr>
          <p:cNvGrpSpPr/>
          <p:nvPr/>
        </p:nvGrpSpPr>
        <p:grpSpPr>
          <a:xfrm>
            <a:off x="8950645" y="1744393"/>
            <a:ext cx="1774800" cy="1177200"/>
            <a:chOff x="8950645" y="1744393"/>
            <a:chExt cx="1774800" cy="11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66BAD32-1730-FC37-E9B0-43E4F0514313}"/>
                    </a:ext>
                  </a:extLst>
                </p14:cNvPr>
                <p14:cNvContentPartPr/>
                <p14:nvPr/>
              </p14:nvContentPartPr>
              <p14:xfrm>
                <a:off x="9197605" y="2187913"/>
                <a:ext cx="252000" cy="487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66BAD32-1730-FC37-E9B0-43E4F051431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188965" y="2178913"/>
                  <a:ext cx="26964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26F1485-095A-D7C1-60CD-2CBF8FA91D3A}"/>
                    </a:ext>
                  </a:extLst>
                </p14:cNvPr>
                <p14:cNvContentPartPr/>
                <p14:nvPr/>
              </p14:nvContentPartPr>
              <p14:xfrm>
                <a:off x="8950645" y="2042113"/>
                <a:ext cx="712800" cy="745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26F1485-095A-D7C1-60CD-2CBF8FA91D3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941645" y="2033473"/>
                  <a:ext cx="730440" cy="76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588B1E7-FB29-9AC2-B952-468A96C4B016}"/>
                    </a:ext>
                  </a:extLst>
                </p14:cNvPr>
                <p14:cNvContentPartPr/>
                <p14:nvPr/>
              </p14:nvContentPartPr>
              <p14:xfrm>
                <a:off x="9763165" y="2745553"/>
                <a:ext cx="594720" cy="14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588B1E7-FB29-9AC2-B952-468A96C4B01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754165" y="2736913"/>
                  <a:ext cx="612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3E463E4-6D2B-DCA8-DE50-55F07C4F9C15}"/>
                    </a:ext>
                  </a:extLst>
                </p14:cNvPr>
                <p14:cNvContentPartPr/>
                <p14:nvPr/>
              </p14:nvContentPartPr>
              <p14:xfrm>
                <a:off x="10465885" y="2700913"/>
                <a:ext cx="84960" cy="220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3E463E4-6D2B-DCA8-DE50-55F07C4F9C1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457245" y="2692273"/>
                  <a:ext cx="1026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493A45E-29F6-64E6-3742-24B69E18744E}"/>
                    </a:ext>
                  </a:extLst>
                </p14:cNvPr>
                <p14:cNvContentPartPr/>
                <p14:nvPr/>
              </p14:nvContentPartPr>
              <p14:xfrm>
                <a:off x="9732205" y="2101153"/>
                <a:ext cx="617040" cy="30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493A45E-29F6-64E6-3742-24B69E18744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723205" y="2092153"/>
                  <a:ext cx="6346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AA64D89-FB71-1002-69A9-3FEB057638FF}"/>
                    </a:ext>
                  </a:extLst>
                </p14:cNvPr>
                <p14:cNvContentPartPr/>
                <p14:nvPr/>
              </p14:nvContentPartPr>
              <p14:xfrm>
                <a:off x="10432765" y="1897393"/>
                <a:ext cx="123480" cy="253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AA64D89-FB71-1002-69A9-3FEB057638F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424125" y="1888753"/>
                  <a:ext cx="1411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392363C-051F-8538-AB3A-56E7CA9F7618}"/>
                    </a:ext>
                  </a:extLst>
                </p14:cNvPr>
                <p14:cNvContentPartPr/>
                <p14:nvPr/>
              </p14:nvContentPartPr>
              <p14:xfrm>
                <a:off x="10567045" y="1744393"/>
                <a:ext cx="129240" cy="2084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392363C-051F-8538-AB3A-56E7CA9F761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558405" y="1735393"/>
                  <a:ext cx="1468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22404EC-A9E9-60B7-7AEA-7FF2C19C574A}"/>
                    </a:ext>
                  </a:extLst>
                </p14:cNvPr>
                <p14:cNvContentPartPr/>
                <p14:nvPr/>
              </p14:nvContentPartPr>
              <p14:xfrm>
                <a:off x="10497925" y="1823953"/>
                <a:ext cx="190440" cy="486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22404EC-A9E9-60B7-7AEA-7FF2C19C574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488925" y="1814953"/>
                  <a:ext cx="2080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B9D5B6B-EE2B-636B-2B56-1D701B9BFA1C}"/>
                    </a:ext>
                  </a:extLst>
                </p14:cNvPr>
                <p14:cNvContentPartPr/>
                <p14:nvPr/>
              </p14:nvContentPartPr>
              <p14:xfrm>
                <a:off x="10518085" y="1855633"/>
                <a:ext cx="207360" cy="586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B9D5B6B-EE2B-636B-2B56-1D701B9BFA1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509085" y="1846993"/>
                  <a:ext cx="2250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9A8F0B3-28AE-6A86-1F16-7C54DA216E51}"/>
                    </a:ext>
                  </a:extLst>
                </p14:cNvPr>
                <p14:cNvContentPartPr/>
                <p14:nvPr/>
              </p14:nvContentPartPr>
              <p14:xfrm>
                <a:off x="10540045" y="1784713"/>
                <a:ext cx="68400" cy="1864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9A8F0B3-28AE-6A86-1F16-7C54DA216E5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531405" y="1775713"/>
                  <a:ext cx="86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9F9F4D3-D68A-34FD-AB93-A56755BA1856}"/>
                    </a:ext>
                  </a:extLst>
                </p14:cNvPr>
                <p14:cNvContentPartPr/>
                <p14:nvPr/>
              </p14:nvContentPartPr>
              <p14:xfrm>
                <a:off x="9920845" y="2186833"/>
                <a:ext cx="236160" cy="572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9F9F4D3-D68A-34FD-AB93-A56755BA185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912205" y="2178193"/>
                  <a:ext cx="253800" cy="59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F061C363-EB37-518B-CE4E-C637BDF19858}"/>
              </a:ext>
            </a:extLst>
          </p:cNvPr>
          <p:cNvGrpSpPr/>
          <p:nvPr/>
        </p:nvGrpSpPr>
        <p:grpSpPr>
          <a:xfrm>
            <a:off x="10214605" y="2216353"/>
            <a:ext cx="1585800" cy="333000"/>
            <a:chOff x="10214605" y="2216353"/>
            <a:chExt cx="158580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2696317-278A-0A31-E750-5C1BA9426803}"/>
                    </a:ext>
                  </a:extLst>
                </p14:cNvPr>
                <p14:cNvContentPartPr/>
                <p14:nvPr/>
              </p14:nvContentPartPr>
              <p14:xfrm>
                <a:off x="10214605" y="2309233"/>
                <a:ext cx="1142640" cy="1720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2696317-278A-0A31-E750-5C1BA942680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205965" y="2300593"/>
                  <a:ext cx="11602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3D22ABA-FF82-5A07-3DBE-C2000471C8D1}"/>
                    </a:ext>
                  </a:extLst>
                </p14:cNvPr>
                <p14:cNvContentPartPr/>
                <p14:nvPr/>
              </p14:nvContentPartPr>
              <p14:xfrm>
                <a:off x="11524285" y="2216353"/>
                <a:ext cx="276120" cy="333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3D22ABA-FF82-5A07-3DBE-C2000471C8D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515645" y="2207713"/>
                  <a:ext cx="293760" cy="35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B2AC9B5C-D68B-F440-7AEC-B2CABDA165FF}"/>
                  </a:ext>
                </a:extLst>
              </p14:cNvPr>
              <p14:cNvContentPartPr/>
              <p14:nvPr/>
            </p14:nvContentPartPr>
            <p14:xfrm>
              <a:off x="9008605" y="2107993"/>
              <a:ext cx="611640" cy="6217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B2AC9B5C-D68B-F440-7AEC-B2CABDA165FF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990605" y="2071993"/>
                <a:ext cx="647280" cy="6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EF823016-9E87-4A30-5019-2F3143E9329D}"/>
                  </a:ext>
                </a:extLst>
              </p14:cNvPr>
              <p14:cNvContentPartPr/>
              <p14:nvPr/>
            </p14:nvContentPartPr>
            <p14:xfrm>
              <a:off x="5864365" y="2001433"/>
              <a:ext cx="737640" cy="6872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EF823016-9E87-4A30-5019-2F3143E9329D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5846365" y="1965433"/>
                <a:ext cx="773280" cy="75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C5448F0A-7910-F05C-4BE7-D664D1FADC04}"/>
                  </a:ext>
                </a:extLst>
              </p14:cNvPr>
              <p14:cNvContentPartPr/>
              <p14:nvPr/>
            </p14:nvContentPartPr>
            <p14:xfrm>
              <a:off x="6454405" y="2055433"/>
              <a:ext cx="180360" cy="2887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C5448F0A-7910-F05C-4BE7-D664D1FADC04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6436405" y="2019793"/>
                <a:ext cx="216000" cy="36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4A061046-DCA8-B068-D6CE-E0DDD5DF05DD}"/>
              </a:ext>
            </a:extLst>
          </p:cNvPr>
          <p:cNvGrpSpPr/>
          <p:nvPr/>
        </p:nvGrpSpPr>
        <p:grpSpPr>
          <a:xfrm>
            <a:off x="9326125" y="3254233"/>
            <a:ext cx="777960" cy="324720"/>
            <a:chOff x="9326125" y="3254233"/>
            <a:chExt cx="77796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FF61BDE-862C-9A32-0194-D4948C27D63A}"/>
                    </a:ext>
                  </a:extLst>
                </p14:cNvPr>
                <p14:cNvContentPartPr/>
                <p14:nvPr/>
              </p14:nvContentPartPr>
              <p14:xfrm>
                <a:off x="9326125" y="3254233"/>
                <a:ext cx="246240" cy="3027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FF61BDE-862C-9A32-0194-D4948C27D63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317485" y="3245233"/>
                  <a:ext cx="2638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3490CF9-B508-1785-8DFA-23156B36F76A}"/>
                    </a:ext>
                  </a:extLst>
                </p14:cNvPr>
                <p14:cNvContentPartPr/>
                <p14:nvPr/>
              </p14:nvContentPartPr>
              <p14:xfrm>
                <a:off x="9754885" y="3453673"/>
                <a:ext cx="349200" cy="1252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3490CF9-B508-1785-8DFA-23156B36F76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746245" y="3445033"/>
                  <a:ext cx="366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6077D41-F0FB-B478-0BCB-6A4532F198C9}"/>
                    </a:ext>
                  </a:extLst>
                </p14:cNvPr>
                <p14:cNvContentPartPr/>
                <p14:nvPr/>
              </p14:nvContentPartPr>
              <p14:xfrm>
                <a:off x="9867205" y="3308953"/>
                <a:ext cx="32400" cy="64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6077D41-F0FB-B478-0BCB-6A4532F198C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858565" y="3299953"/>
                  <a:ext cx="5004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024088F-38F0-296A-7B9F-E80D79531218}"/>
              </a:ext>
            </a:extLst>
          </p:cNvPr>
          <p:cNvGrpSpPr/>
          <p:nvPr/>
        </p:nvGrpSpPr>
        <p:grpSpPr>
          <a:xfrm>
            <a:off x="10454005" y="3173953"/>
            <a:ext cx="1312200" cy="374760"/>
            <a:chOff x="10454005" y="3173953"/>
            <a:chExt cx="131220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95E070B-7556-D6DB-9D08-FDB303285C9F}"/>
                    </a:ext>
                  </a:extLst>
                </p14:cNvPr>
                <p14:cNvContentPartPr/>
                <p14:nvPr/>
              </p14:nvContentPartPr>
              <p14:xfrm>
                <a:off x="10454005" y="3173953"/>
                <a:ext cx="1312200" cy="3747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95E070B-7556-D6DB-9D08-FDB303285C9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445005" y="3164953"/>
                  <a:ext cx="13298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28AA0C9-D0AA-1CF1-AF46-4E07023621D7}"/>
                    </a:ext>
                  </a:extLst>
                </p14:cNvPr>
                <p14:cNvContentPartPr/>
                <p14:nvPr/>
              </p14:nvContentPartPr>
              <p14:xfrm>
                <a:off x="11080765" y="3320833"/>
                <a:ext cx="459000" cy="17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28AA0C9-D0AA-1CF1-AF46-4E07023621D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072125" y="3312193"/>
                  <a:ext cx="476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91BC32C-3E78-FBF8-AD05-F3221044D880}"/>
                    </a:ext>
                  </a:extLst>
                </p14:cNvPr>
                <p14:cNvContentPartPr/>
                <p14:nvPr/>
              </p14:nvContentPartPr>
              <p14:xfrm>
                <a:off x="10982485" y="3266833"/>
                <a:ext cx="34200" cy="46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91BC32C-3E78-FBF8-AD05-F3221044D88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973845" y="3257833"/>
                  <a:ext cx="5184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E4CC4E81-634F-A112-376C-4AF6BC2CBCEB}"/>
              </a:ext>
            </a:extLst>
          </p:cNvPr>
          <p:cNvGrpSpPr/>
          <p:nvPr/>
        </p:nvGrpSpPr>
        <p:grpSpPr>
          <a:xfrm>
            <a:off x="9409285" y="3760033"/>
            <a:ext cx="1539720" cy="478800"/>
            <a:chOff x="9409285" y="3760033"/>
            <a:chExt cx="1539720" cy="47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32EF5B7-921A-879A-2C9C-BF101A45A48C}"/>
                    </a:ext>
                  </a:extLst>
                </p14:cNvPr>
                <p14:cNvContentPartPr/>
                <p14:nvPr/>
              </p14:nvContentPartPr>
              <p14:xfrm>
                <a:off x="9409285" y="3775153"/>
                <a:ext cx="729000" cy="463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32EF5B7-921A-879A-2C9C-BF101A45A48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400285" y="3766153"/>
                  <a:ext cx="74664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1775BAB-CF72-39B3-6FCC-0AFBF3107830}"/>
                    </a:ext>
                  </a:extLst>
                </p14:cNvPr>
                <p14:cNvContentPartPr/>
                <p14:nvPr/>
              </p14:nvContentPartPr>
              <p14:xfrm>
                <a:off x="9681805" y="3901153"/>
                <a:ext cx="348840" cy="61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1775BAB-CF72-39B3-6FCC-0AFBF310783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672805" y="3892513"/>
                  <a:ext cx="366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3710308-96FB-B034-B769-41BDCC4DAFE7}"/>
                    </a:ext>
                  </a:extLst>
                </p14:cNvPr>
                <p14:cNvContentPartPr/>
                <p14:nvPr/>
              </p14:nvContentPartPr>
              <p14:xfrm>
                <a:off x="10345645" y="3760033"/>
                <a:ext cx="603360" cy="3204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3710308-96FB-B034-B769-41BDCC4DAFE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336645" y="3751393"/>
                  <a:ext cx="6210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E3BED64-D281-2773-5BD6-31969A719320}"/>
                    </a:ext>
                  </a:extLst>
                </p14:cNvPr>
                <p14:cNvContentPartPr/>
                <p14:nvPr/>
              </p14:nvContentPartPr>
              <p14:xfrm>
                <a:off x="10626805" y="3852553"/>
                <a:ext cx="95400" cy="255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E3BED64-D281-2773-5BD6-31969A71932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618165" y="3843913"/>
                  <a:ext cx="113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7D6CF09-26EB-0027-C7F7-526449F665B9}"/>
                    </a:ext>
                  </a:extLst>
                </p14:cNvPr>
                <p14:cNvContentPartPr/>
                <p14:nvPr/>
              </p14:nvContentPartPr>
              <p14:xfrm>
                <a:off x="10461565" y="3844993"/>
                <a:ext cx="282960" cy="165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7D6CF09-26EB-0027-C7F7-526449F665B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452565" y="3836353"/>
                  <a:ext cx="30060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E8FD47E7-0359-03AC-FCE4-B20583FDF176}"/>
              </a:ext>
            </a:extLst>
          </p:cNvPr>
          <p:cNvGrpSpPr/>
          <p:nvPr/>
        </p:nvGrpSpPr>
        <p:grpSpPr>
          <a:xfrm>
            <a:off x="9500725" y="4311553"/>
            <a:ext cx="2686320" cy="495000"/>
            <a:chOff x="9500725" y="4311553"/>
            <a:chExt cx="268632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D050840-4D3A-AD0D-938B-7C50889E427B}"/>
                    </a:ext>
                  </a:extLst>
                </p14:cNvPr>
                <p14:cNvContentPartPr/>
                <p14:nvPr/>
              </p14:nvContentPartPr>
              <p14:xfrm>
                <a:off x="9611605" y="4499113"/>
                <a:ext cx="14760" cy="263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D050840-4D3A-AD0D-938B-7C50889E427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602605" y="4490113"/>
                  <a:ext cx="324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8CB2855-B9F8-41EA-C0B1-B5381DF59A65}"/>
                    </a:ext>
                  </a:extLst>
                </p14:cNvPr>
                <p14:cNvContentPartPr/>
                <p14:nvPr/>
              </p14:nvContentPartPr>
              <p14:xfrm>
                <a:off x="9500725" y="4486513"/>
                <a:ext cx="271080" cy="61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8CB2855-B9F8-41EA-C0B1-B5381DF59A6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492085" y="4477513"/>
                  <a:ext cx="288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3D51F49-8A73-A1E9-0E95-2AFEB261B76C}"/>
                    </a:ext>
                  </a:extLst>
                </p14:cNvPr>
                <p14:cNvContentPartPr/>
                <p14:nvPr/>
              </p14:nvContentPartPr>
              <p14:xfrm>
                <a:off x="10010125" y="4557433"/>
                <a:ext cx="209880" cy="950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3D51F49-8A73-A1E9-0E95-2AFEB261B76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001485" y="4548793"/>
                  <a:ext cx="227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0AE61AB-8CC4-6573-D01C-8083396C0C57}"/>
                    </a:ext>
                  </a:extLst>
                </p14:cNvPr>
                <p14:cNvContentPartPr/>
                <p14:nvPr/>
              </p14:nvContentPartPr>
              <p14:xfrm>
                <a:off x="10338805" y="4494433"/>
                <a:ext cx="24120" cy="273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0AE61AB-8CC4-6573-D01C-8083396C0C5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329805" y="4485433"/>
                  <a:ext cx="417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7DB59E8-9D78-BD5E-B301-6ADF9DE2F945}"/>
                    </a:ext>
                  </a:extLst>
                </p14:cNvPr>
                <p14:cNvContentPartPr/>
                <p14:nvPr/>
              </p14:nvContentPartPr>
              <p14:xfrm>
                <a:off x="10500445" y="4540513"/>
                <a:ext cx="163440" cy="2088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7DB59E8-9D78-BD5E-B301-6ADF9DE2F94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491445" y="4531513"/>
                  <a:ext cx="1810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0615C7D-9B65-15BC-1E78-1F356F2BF231}"/>
                    </a:ext>
                  </a:extLst>
                </p14:cNvPr>
                <p14:cNvContentPartPr/>
                <p14:nvPr/>
              </p14:nvContentPartPr>
              <p14:xfrm>
                <a:off x="10620685" y="4446553"/>
                <a:ext cx="157680" cy="42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0615C7D-9B65-15BC-1E78-1F356F2BF23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612045" y="4437553"/>
                  <a:ext cx="1753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6694C6A-5979-BF44-7CB3-2FA197CC3683}"/>
                    </a:ext>
                  </a:extLst>
                </p14:cNvPr>
                <p14:cNvContentPartPr/>
                <p14:nvPr/>
              </p14:nvContentPartPr>
              <p14:xfrm>
                <a:off x="10829485" y="4324513"/>
                <a:ext cx="11520" cy="2030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6694C6A-5979-BF44-7CB3-2FA197CC368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820845" y="4315873"/>
                  <a:ext cx="291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8637FB8-5D96-8FCA-182A-CBD059D1DDA2}"/>
                    </a:ext>
                  </a:extLst>
                </p14:cNvPr>
                <p14:cNvContentPartPr/>
                <p14:nvPr/>
              </p14:nvContentPartPr>
              <p14:xfrm>
                <a:off x="10895725" y="4311553"/>
                <a:ext cx="127800" cy="213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8637FB8-5D96-8FCA-182A-CBD059D1DDA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886725" y="4302913"/>
                  <a:ext cx="1454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5559722-8F94-978B-E967-2BA5B28CFFF1}"/>
                    </a:ext>
                  </a:extLst>
                </p14:cNvPr>
                <p14:cNvContentPartPr/>
                <p14:nvPr/>
              </p14:nvContentPartPr>
              <p14:xfrm>
                <a:off x="11005165" y="4676953"/>
                <a:ext cx="117360" cy="57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5559722-8F94-978B-E967-2BA5B28CFFF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996525" y="4667953"/>
                  <a:ext cx="135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ADE22FD-07A1-ED81-5C2E-839758200929}"/>
                    </a:ext>
                  </a:extLst>
                </p14:cNvPr>
                <p14:cNvContentPartPr/>
                <p14:nvPr/>
              </p14:nvContentPartPr>
              <p14:xfrm>
                <a:off x="11261845" y="4526113"/>
                <a:ext cx="22320" cy="261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ADE22FD-07A1-ED81-5C2E-83975820092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253205" y="4517473"/>
                  <a:ext cx="399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52A75E4-564F-33BC-E0FD-03BA9A18FFA8}"/>
                    </a:ext>
                  </a:extLst>
                </p14:cNvPr>
                <p14:cNvContentPartPr/>
                <p14:nvPr/>
              </p14:nvContentPartPr>
              <p14:xfrm>
                <a:off x="11329885" y="4561393"/>
                <a:ext cx="178560" cy="2080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52A75E4-564F-33BC-E0FD-03BA9A18FFA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320885" y="4552393"/>
                  <a:ext cx="1962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EECE182-1A49-627B-1385-7BCF6C38F37D}"/>
                    </a:ext>
                  </a:extLst>
                </p14:cNvPr>
                <p14:cNvContentPartPr/>
                <p14:nvPr/>
              </p14:nvContentPartPr>
              <p14:xfrm>
                <a:off x="11491525" y="4497673"/>
                <a:ext cx="83160" cy="151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EECE182-1A49-627B-1385-7BCF6C38F37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482885" y="4489033"/>
                  <a:ext cx="100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871BF02-9A51-F525-E0E9-DCFEB4C5E637}"/>
                    </a:ext>
                  </a:extLst>
                </p14:cNvPr>
                <p14:cNvContentPartPr/>
                <p14:nvPr/>
              </p14:nvContentPartPr>
              <p14:xfrm>
                <a:off x="11704645" y="4329193"/>
                <a:ext cx="36000" cy="2041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871BF02-9A51-F525-E0E9-DCFEB4C5E63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695645" y="4320193"/>
                  <a:ext cx="536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3AE0F9C-9311-6688-E47B-F1CA23B745D4}"/>
                    </a:ext>
                  </a:extLst>
                </p14:cNvPr>
                <p14:cNvContentPartPr/>
                <p14:nvPr/>
              </p14:nvContentPartPr>
              <p14:xfrm>
                <a:off x="11831005" y="4315873"/>
                <a:ext cx="18000" cy="2037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3AE0F9C-9311-6688-E47B-F1CA23B745D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822005" y="4306873"/>
                  <a:ext cx="356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96184E3-AF52-A374-7B91-FEC4DECCC230}"/>
                    </a:ext>
                  </a:extLst>
                </p14:cNvPr>
                <p14:cNvContentPartPr/>
                <p14:nvPr/>
              </p14:nvContentPartPr>
              <p14:xfrm>
                <a:off x="11770885" y="4318033"/>
                <a:ext cx="92520" cy="135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96184E3-AF52-A374-7B91-FEC4DECCC23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761885" y="4309033"/>
                  <a:ext cx="1101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C176B28-8BA0-6C4E-CC80-60B8A2F2E1E0}"/>
                    </a:ext>
                  </a:extLst>
                </p14:cNvPr>
                <p14:cNvContentPartPr/>
                <p14:nvPr/>
              </p14:nvContentPartPr>
              <p14:xfrm>
                <a:off x="11734165" y="4639153"/>
                <a:ext cx="112320" cy="1659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C176B28-8BA0-6C4E-CC80-60B8A2F2E1E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725165" y="4630513"/>
                  <a:ext cx="129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595FAEA-FB54-8621-25B2-C0C2AE096356}"/>
                    </a:ext>
                  </a:extLst>
                </p14:cNvPr>
                <p14:cNvContentPartPr/>
                <p14:nvPr/>
              </p14:nvContentPartPr>
              <p14:xfrm>
                <a:off x="11835685" y="4707553"/>
                <a:ext cx="114840" cy="867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595FAEA-FB54-8621-25B2-C0C2AE09635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826685" y="4698913"/>
                  <a:ext cx="1324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D498BB7-BA90-FAC3-A49C-9E00C6BB0F11}"/>
                    </a:ext>
                  </a:extLst>
                </p14:cNvPr>
                <p14:cNvContentPartPr/>
                <p14:nvPr/>
              </p14:nvContentPartPr>
              <p14:xfrm>
                <a:off x="12041965" y="4729513"/>
                <a:ext cx="145080" cy="770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D498BB7-BA90-FAC3-A49C-9E00C6BB0F1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2032965" y="4720873"/>
                  <a:ext cx="16272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9DF7BDB-F801-5F55-BD25-F8AC477FE8BF}"/>
              </a:ext>
            </a:extLst>
          </p:cNvPr>
          <p:cNvGrpSpPr/>
          <p:nvPr/>
        </p:nvGrpSpPr>
        <p:grpSpPr>
          <a:xfrm>
            <a:off x="862885" y="5322793"/>
            <a:ext cx="1945080" cy="411480"/>
            <a:chOff x="862885" y="5322793"/>
            <a:chExt cx="1945080" cy="4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AE4BF44-6781-D12A-5CBE-4FBB769A85E8}"/>
                    </a:ext>
                  </a:extLst>
                </p14:cNvPr>
                <p14:cNvContentPartPr/>
                <p14:nvPr/>
              </p14:nvContentPartPr>
              <p14:xfrm>
                <a:off x="862885" y="5385793"/>
                <a:ext cx="104400" cy="2890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AE4BF44-6781-D12A-5CBE-4FBB769A85E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54245" y="5376793"/>
                  <a:ext cx="1220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8375F8F-FBDB-AF13-733E-4D3E60917F6B}"/>
                    </a:ext>
                  </a:extLst>
                </p14:cNvPr>
                <p14:cNvContentPartPr/>
                <p14:nvPr/>
              </p14:nvContentPartPr>
              <p14:xfrm>
                <a:off x="869725" y="5339353"/>
                <a:ext cx="254160" cy="208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8375F8F-FBDB-AF13-733E-4D3E60917F6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60725" y="5330353"/>
                  <a:ext cx="2718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4183527-F3CC-494B-548E-0F355E73DE28}"/>
                    </a:ext>
                  </a:extLst>
                </p14:cNvPr>
                <p14:cNvContentPartPr/>
                <p14:nvPr/>
              </p14:nvContentPartPr>
              <p14:xfrm>
                <a:off x="1010845" y="5529433"/>
                <a:ext cx="592920" cy="2048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4183527-F3CC-494B-548E-0F355E73DE2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01845" y="5520433"/>
                  <a:ext cx="6105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32EF760-8A0F-8B0D-82F6-A7E2C97AF59A}"/>
                    </a:ext>
                  </a:extLst>
                </p14:cNvPr>
                <p14:cNvContentPartPr/>
                <p14:nvPr/>
              </p14:nvContentPartPr>
              <p14:xfrm>
                <a:off x="1184365" y="5473993"/>
                <a:ext cx="39240" cy="154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32EF760-8A0F-8B0D-82F6-A7E2C97AF59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75725" y="5464993"/>
                  <a:ext cx="56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04143C4-86F4-6AB3-6E05-4A18F499D029}"/>
                    </a:ext>
                  </a:extLst>
                </p14:cNvPr>
                <p14:cNvContentPartPr/>
                <p14:nvPr/>
              </p14:nvContentPartPr>
              <p14:xfrm>
                <a:off x="1776925" y="5322793"/>
                <a:ext cx="531720" cy="385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04143C4-86F4-6AB3-6E05-4A18F499D02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768285" y="5313793"/>
                  <a:ext cx="54936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8A20FBE-0FA5-FD82-691F-84CF9DE0759A}"/>
                    </a:ext>
                  </a:extLst>
                </p14:cNvPr>
                <p14:cNvContentPartPr/>
                <p14:nvPr/>
              </p14:nvContentPartPr>
              <p14:xfrm>
                <a:off x="2542285" y="5488033"/>
                <a:ext cx="265680" cy="1126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8A20FBE-0FA5-FD82-691F-84CF9DE0759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533645" y="5479033"/>
                  <a:ext cx="28332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295101C3-9CF3-2983-12E6-4A8D7F5850D2}"/>
              </a:ext>
            </a:extLst>
          </p:cNvPr>
          <p:cNvGrpSpPr/>
          <p:nvPr/>
        </p:nvGrpSpPr>
        <p:grpSpPr>
          <a:xfrm>
            <a:off x="2974285" y="5180593"/>
            <a:ext cx="3893760" cy="417600"/>
            <a:chOff x="2974285" y="5180593"/>
            <a:chExt cx="3893760" cy="41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5009D26-6DAF-AC3B-B95D-5847E03DDBC4}"/>
                    </a:ext>
                  </a:extLst>
                </p14:cNvPr>
                <p14:cNvContentPartPr/>
                <p14:nvPr/>
              </p14:nvContentPartPr>
              <p14:xfrm>
                <a:off x="2974285" y="5221993"/>
                <a:ext cx="1257120" cy="3762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5009D26-6DAF-AC3B-B95D-5847E03DDBC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965645" y="5213353"/>
                  <a:ext cx="127476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AA28629-3440-A67B-BEEC-F110265567BD}"/>
                    </a:ext>
                  </a:extLst>
                </p14:cNvPr>
                <p14:cNvContentPartPr/>
                <p14:nvPr/>
              </p14:nvContentPartPr>
              <p14:xfrm>
                <a:off x="4483765" y="5278153"/>
                <a:ext cx="424440" cy="297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AA28629-3440-A67B-BEEC-F110265567B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474765" y="5269513"/>
                  <a:ext cx="4420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90EC8B0-5F38-37CF-156A-2E83F0AF7E49}"/>
                    </a:ext>
                  </a:extLst>
                </p14:cNvPr>
                <p14:cNvContentPartPr/>
                <p14:nvPr/>
              </p14:nvContentPartPr>
              <p14:xfrm>
                <a:off x="4478725" y="5337193"/>
                <a:ext cx="320040" cy="367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90EC8B0-5F38-37CF-156A-2E83F0AF7E4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469725" y="5328553"/>
                  <a:ext cx="3376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175A61E-4E8C-F57E-7F76-36D63E6CD080}"/>
                    </a:ext>
                  </a:extLst>
                </p14:cNvPr>
                <p14:cNvContentPartPr/>
                <p14:nvPr/>
              </p14:nvContentPartPr>
              <p14:xfrm>
                <a:off x="5144725" y="5452753"/>
                <a:ext cx="882000" cy="1378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175A61E-4E8C-F57E-7F76-36D63E6CD08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135725" y="5443753"/>
                  <a:ext cx="899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38BE085-5B35-649B-DBF8-F785F2260082}"/>
                    </a:ext>
                  </a:extLst>
                </p14:cNvPr>
                <p14:cNvContentPartPr/>
                <p14:nvPr/>
              </p14:nvContentPartPr>
              <p14:xfrm>
                <a:off x="6234805" y="5180593"/>
                <a:ext cx="633240" cy="3819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38BE085-5B35-649B-DBF8-F785F226008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225805" y="5171593"/>
                  <a:ext cx="65088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DF7D83B-CA46-103A-71BA-60D20C017BCB}"/>
                    </a:ext>
                  </a:extLst>
                </p14:cNvPr>
                <p14:cNvContentPartPr/>
                <p14:nvPr/>
              </p14:nvContentPartPr>
              <p14:xfrm>
                <a:off x="6302485" y="5334313"/>
                <a:ext cx="291600" cy="140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DF7D83B-CA46-103A-71BA-60D20C017BC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293845" y="5325313"/>
                  <a:ext cx="30924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50F61934-BCFA-B7B9-16CF-2C414A78949F}"/>
                  </a:ext>
                </a:extLst>
              </p14:cNvPr>
              <p14:cNvContentPartPr/>
              <p14:nvPr/>
            </p14:nvContentPartPr>
            <p14:xfrm>
              <a:off x="6995485" y="5225953"/>
              <a:ext cx="1545120" cy="33732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50F61934-BCFA-B7B9-16CF-2C414A78949F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6986485" y="5217313"/>
                <a:ext cx="1562760" cy="35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oup 229">
            <a:extLst>
              <a:ext uri="{FF2B5EF4-FFF2-40B4-BE49-F238E27FC236}">
                <a16:creationId xmlns:a16="http://schemas.microsoft.com/office/drawing/2014/main" id="{D1AED73C-9DA6-D77D-0077-A3A1B3D3C145}"/>
              </a:ext>
            </a:extLst>
          </p:cNvPr>
          <p:cNvGrpSpPr/>
          <p:nvPr/>
        </p:nvGrpSpPr>
        <p:grpSpPr>
          <a:xfrm>
            <a:off x="8306965" y="253633"/>
            <a:ext cx="1727280" cy="386640"/>
            <a:chOff x="8306965" y="253633"/>
            <a:chExt cx="1727280" cy="38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E19C132-AB10-D5BA-B802-F2FCF09108BF}"/>
                    </a:ext>
                  </a:extLst>
                </p14:cNvPr>
                <p14:cNvContentPartPr/>
                <p14:nvPr/>
              </p14:nvContentPartPr>
              <p14:xfrm>
                <a:off x="8415685" y="389353"/>
                <a:ext cx="26640" cy="1918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E19C132-AB10-D5BA-B802-F2FCF09108B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406685" y="380353"/>
                  <a:ext cx="442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55913F5-690F-12E9-70E5-C4FE7451E270}"/>
                    </a:ext>
                  </a:extLst>
                </p14:cNvPr>
                <p14:cNvContentPartPr/>
                <p14:nvPr/>
              </p14:nvContentPartPr>
              <p14:xfrm>
                <a:off x="8306965" y="351193"/>
                <a:ext cx="213120" cy="673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55913F5-690F-12E9-70E5-C4FE7451E27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298325" y="342553"/>
                  <a:ext cx="230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FEE753D-99FE-42CC-BE00-D1CC420D3D7B}"/>
                    </a:ext>
                  </a:extLst>
                </p14:cNvPr>
                <p14:cNvContentPartPr/>
                <p14:nvPr/>
              </p14:nvContentPartPr>
              <p14:xfrm>
                <a:off x="8754085" y="336073"/>
                <a:ext cx="226440" cy="2390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FEE753D-99FE-42CC-BE00-D1CC420D3D7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745445" y="327433"/>
                  <a:ext cx="2440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2DEE50A-E114-2E71-0055-2475828B7E3C}"/>
                    </a:ext>
                  </a:extLst>
                </p14:cNvPr>
                <p14:cNvContentPartPr/>
                <p14:nvPr/>
              </p14:nvContentPartPr>
              <p14:xfrm>
                <a:off x="8972605" y="334633"/>
                <a:ext cx="240120" cy="3056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2DEE50A-E114-2E71-0055-2475828B7E3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963605" y="325633"/>
                  <a:ext cx="2577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DFF9C2F-28B0-DC39-4A4F-5E7A219954CB}"/>
                    </a:ext>
                  </a:extLst>
                </p14:cNvPr>
                <p14:cNvContentPartPr/>
                <p14:nvPr/>
              </p14:nvContentPartPr>
              <p14:xfrm>
                <a:off x="9529885" y="276313"/>
                <a:ext cx="9720" cy="315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DFF9C2F-28B0-DC39-4A4F-5E7A219954C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521245" y="267313"/>
                  <a:ext cx="2736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9A98EF7-48B8-CBC5-27F8-D9881EAF877A}"/>
                    </a:ext>
                  </a:extLst>
                </p14:cNvPr>
                <p14:cNvContentPartPr/>
                <p14:nvPr/>
              </p14:nvContentPartPr>
              <p14:xfrm>
                <a:off x="9390925" y="253633"/>
                <a:ext cx="357120" cy="342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9A98EF7-48B8-CBC5-27F8-D9881EAF877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381925" y="244993"/>
                  <a:ext cx="374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D53916A-DF36-7E35-27BB-E28E69FEAD2B}"/>
                    </a:ext>
                  </a:extLst>
                </p14:cNvPr>
                <p14:cNvContentPartPr/>
                <p14:nvPr/>
              </p14:nvContentPartPr>
              <p14:xfrm>
                <a:off x="9784405" y="411313"/>
                <a:ext cx="222840" cy="291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D53916A-DF36-7E35-27BB-E28E69FEAD2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775405" y="402673"/>
                  <a:ext cx="240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18C3576-BC42-7D31-552A-286370189145}"/>
                    </a:ext>
                  </a:extLst>
                </p14:cNvPr>
                <p14:cNvContentPartPr/>
                <p14:nvPr/>
              </p14:nvContentPartPr>
              <p14:xfrm>
                <a:off x="9811045" y="488353"/>
                <a:ext cx="223200" cy="172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18C3576-BC42-7D31-552A-28637018914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802405" y="479353"/>
                  <a:ext cx="24084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7E2069BF-C445-C6F2-FCCB-ACCDFCD72C9A}"/>
              </a:ext>
            </a:extLst>
          </p:cNvPr>
          <p:cNvGrpSpPr/>
          <p:nvPr/>
        </p:nvGrpSpPr>
        <p:grpSpPr>
          <a:xfrm>
            <a:off x="932005" y="6003913"/>
            <a:ext cx="3520080" cy="722880"/>
            <a:chOff x="932005" y="6003913"/>
            <a:chExt cx="3520080" cy="72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576C8C7-ED71-A1AA-FA57-17F81CF1A4EF}"/>
                    </a:ext>
                  </a:extLst>
                </p14:cNvPr>
                <p14:cNvContentPartPr/>
                <p14:nvPr/>
              </p14:nvContentPartPr>
              <p14:xfrm>
                <a:off x="932005" y="6157993"/>
                <a:ext cx="290160" cy="914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576C8C7-ED71-A1AA-FA57-17F81CF1A4E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23005" y="6148993"/>
                  <a:ext cx="307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371F1FB-9A5E-1DFC-CF2C-E763201FA885}"/>
                    </a:ext>
                  </a:extLst>
                </p14:cNvPr>
                <p14:cNvContentPartPr/>
                <p14:nvPr/>
              </p14:nvContentPartPr>
              <p14:xfrm>
                <a:off x="1459045" y="6030913"/>
                <a:ext cx="13680" cy="3679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371F1FB-9A5E-1DFC-CF2C-E763201FA88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450045" y="6021913"/>
                  <a:ext cx="3132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061CEA3-C934-CCE5-FD71-E3610AFF1D7E}"/>
                    </a:ext>
                  </a:extLst>
                </p14:cNvPr>
                <p14:cNvContentPartPr/>
                <p14:nvPr/>
              </p14:nvContentPartPr>
              <p14:xfrm>
                <a:off x="1343125" y="6003913"/>
                <a:ext cx="339480" cy="241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061CEA3-C934-CCE5-FD71-E3610AFF1D7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334125" y="5995273"/>
                  <a:ext cx="357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5A79A52-4FFF-7AF7-3ECB-01C996674E8C}"/>
                    </a:ext>
                  </a:extLst>
                </p14:cNvPr>
                <p14:cNvContentPartPr/>
                <p14:nvPr/>
              </p14:nvContentPartPr>
              <p14:xfrm>
                <a:off x="2298565" y="6107233"/>
                <a:ext cx="1039320" cy="1522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5A79A52-4FFF-7AF7-3ECB-01C996674E8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289565" y="6098593"/>
                  <a:ext cx="10569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1A52580-7EA8-21BB-2321-67E66B5C3E16}"/>
                    </a:ext>
                  </a:extLst>
                </p14:cNvPr>
                <p14:cNvContentPartPr/>
                <p14:nvPr/>
              </p14:nvContentPartPr>
              <p14:xfrm>
                <a:off x="2252845" y="6452833"/>
                <a:ext cx="123120" cy="1710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1A52580-7EA8-21BB-2321-67E66B5C3E1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244205" y="6444193"/>
                  <a:ext cx="1407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B9162A3-CFE0-38C9-B87A-4C566C429248}"/>
                    </a:ext>
                  </a:extLst>
                </p14:cNvPr>
                <p14:cNvContentPartPr/>
                <p14:nvPr/>
              </p14:nvContentPartPr>
              <p14:xfrm>
                <a:off x="2450845" y="6516553"/>
                <a:ext cx="88560" cy="900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B9162A3-CFE0-38C9-B87A-4C566C42924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441845" y="6507553"/>
                  <a:ext cx="106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0798B09-1EBC-03AF-074E-201EF25C6D01}"/>
                    </a:ext>
                  </a:extLst>
                </p14:cNvPr>
                <p14:cNvContentPartPr/>
                <p14:nvPr/>
              </p14:nvContentPartPr>
              <p14:xfrm>
                <a:off x="2657845" y="6527713"/>
                <a:ext cx="99360" cy="860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0798B09-1EBC-03AF-074E-201EF25C6D0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648845" y="6518713"/>
                  <a:ext cx="1170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FA03ACCA-29D6-9361-32FA-9490ED36D1F6}"/>
                    </a:ext>
                  </a:extLst>
                </p14:cNvPr>
                <p14:cNvContentPartPr/>
                <p14:nvPr/>
              </p14:nvContentPartPr>
              <p14:xfrm>
                <a:off x="2790325" y="6314953"/>
                <a:ext cx="49680" cy="3060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FA03ACCA-29D6-9361-32FA-9490ED36D1F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781685" y="6305953"/>
                  <a:ext cx="673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D91735A-131B-D5C3-990A-B7161548270F}"/>
                    </a:ext>
                  </a:extLst>
                </p14:cNvPr>
                <p14:cNvContentPartPr/>
                <p14:nvPr/>
              </p14:nvContentPartPr>
              <p14:xfrm>
                <a:off x="2901565" y="6508633"/>
                <a:ext cx="213480" cy="910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D91735A-131B-D5C3-990A-B7161548270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892565" y="6499993"/>
                  <a:ext cx="2311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2D0A6AF-5170-67F2-28C9-695B5B381679}"/>
                    </a:ext>
                  </a:extLst>
                </p14:cNvPr>
                <p14:cNvContentPartPr/>
                <p14:nvPr/>
              </p14:nvContentPartPr>
              <p14:xfrm>
                <a:off x="3182365" y="6512953"/>
                <a:ext cx="122760" cy="1112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2D0A6AF-5170-67F2-28C9-695B5B38167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173365" y="6504313"/>
                  <a:ext cx="1404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C29C59A9-5DE4-6780-5801-222820D8DBED}"/>
                    </a:ext>
                  </a:extLst>
                </p14:cNvPr>
                <p14:cNvContentPartPr/>
                <p14:nvPr/>
              </p14:nvContentPartPr>
              <p14:xfrm>
                <a:off x="3473605" y="6443833"/>
                <a:ext cx="133200" cy="2556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C29C59A9-5DE4-6780-5801-222820D8DBE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464965" y="6435193"/>
                  <a:ext cx="1508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0582D6C-445D-0BB5-69A4-7FFB58DEF6EE}"/>
                    </a:ext>
                  </a:extLst>
                </p14:cNvPr>
                <p14:cNvContentPartPr/>
                <p14:nvPr/>
              </p14:nvContentPartPr>
              <p14:xfrm>
                <a:off x="3669445" y="6447793"/>
                <a:ext cx="104400" cy="2790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0582D6C-445D-0BB5-69A4-7FFB58DEF6E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660445" y="6438793"/>
                  <a:ext cx="1220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673B40C-9A25-EC8B-13CE-404D229A10F7}"/>
                    </a:ext>
                  </a:extLst>
                </p14:cNvPr>
                <p14:cNvContentPartPr/>
                <p14:nvPr/>
              </p14:nvContentPartPr>
              <p14:xfrm>
                <a:off x="3791845" y="6488473"/>
                <a:ext cx="109080" cy="1119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673B40C-9A25-EC8B-13CE-404D229A10F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783205" y="6479473"/>
                  <a:ext cx="126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234164F-8C4E-4978-CA65-7B47F9DC4AEC}"/>
                    </a:ext>
                  </a:extLst>
                </p14:cNvPr>
                <p14:cNvContentPartPr/>
                <p14:nvPr/>
              </p14:nvContentPartPr>
              <p14:xfrm>
                <a:off x="3965725" y="6327553"/>
                <a:ext cx="281520" cy="2667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234164F-8C4E-4978-CA65-7B47F9DC4AE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957085" y="6318553"/>
                  <a:ext cx="2991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6C247E4-909C-D753-A8F7-93C736E2F29C}"/>
                    </a:ext>
                  </a:extLst>
                </p14:cNvPr>
                <p14:cNvContentPartPr/>
                <p14:nvPr/>
              </p14:nvContentPartPr>
              <p14:xfrm>
                <a:off x="3267685" y="6075193"/>
                <a:ext cx="1184400" cy="349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6C247E4-909C-D753-A8F7-93C736E2F29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259045" y="6066193"/>
                  <a:ext cx="120204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BF7FE565-52B4-7931-AC58-0A3A1A185F1F}"/>
              </a:ext>
            </a:extLst>
          </p:cNvPr>
          <p:cNvGrpSpPr/>
          <p:nvPr/>
        </p:nvGrpSpPr>
        <p:grpSpPr>
          <a:xfrm>
            <a:off x="2298565" y="5714113"/>
            <a:ext cx="2164680" cy="387000"/>
            <a:chOff x="2298565" y="5714113"/>
            <a:chExt cx="2164680" cy="38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65B57ED-84D6-C1DA-CA4F-C4A28C9F6A6F}"/>
                    </a:ext>
                  </a:extLst>
                </p14:cNvPr>
                <p14:cNvContentPartPr/>
                <p14:nvPr/>
              </p14:nvContentPartPr>
              <p14:xfrm>
                <a:off x="2298565" y="5962873"/>
                <a:ext cx="141840" cy="1382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65B57ED-84D6-C1DA-CA4F-C4A28C9F6A6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289565" y="5953873"/>
                  <a:ext cx="1594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647E951-A245-C703-E756-1DC066E53D47}"/>
                    </a:ext>
                  </a:extLst>
                </p14:cNvPr>
                <p14:cNvContentPartPr/>
                <p14:nvPr/>
              </p14:nvContentPartPr>
              <p14:xfrm>
                <a:off x="2483605" y="5952433"/>
                <a:ext cx="106200" cy="1350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647E951-A245-C703-E756-1DC066E53D4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474965" y="5943433"/>
                  <a:ext cx="123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CB1A66C-FBDD-FC06-1568-F030289FBD88}"/>
                    </a:ext>
                  </a:extLst>
                </p14:cNvPr>
                <p14:cNvContentPartPr/>
                <p14:nvPr/>
              </p14:nvContentPartPr>
              <p14:xfrm>
                <a:off x="2711845" y="5923273"/>
                <a:ext cx="102960" cy="1414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CB1A66C-FBDD-FC06-1568-F030289FBD8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703205" y="5914633"/>
                  <a:ext cx="1206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C9D2B60-7C60-98E5-B327-7E87A7162ABF}"/>
                    </a:ext>
                  </a:extLst>
                </p14:cNvPr>
                <p14:cNvContentPartPr/>
                <p14:nvPr/>
              </p14:nvContentPartPr>
              <p14:xfrm>
                <a:off x="2876005" y="5714113"/>
                <a:ext cx="59760" cy="3243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BC9D2B60-7C60-98E5-B327-7E87A7162AB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867365" y="5705113"/>
                  <a:ext cx="7740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53D73A7-0DDB-4E20-1A93-722C7919FC78}"/>
                    </a:ext>
                  </a:extLst>
                </p14:cNvPr>
                <p14:cNvContentPartPr/>
                <p14:nvPr/>
              </p14:nvContentPartPr>
              <p14:xfrm>
                <a:off x="2983285" y="5900593"/>
                <a:ext cx="140040" cy="1519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53D73A7-0DDB-4E20-1A93-722C7919FC7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974285" y="5891953"/>
                  <a:ext cx="1576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65B03864-3CAE-3F44-78C2-704CAB2F9260}"/>
                    </a:ext>
                  </a:extLst>
                </p14:cNvPr>
                <p14:cNvContentPartPr/>
                <p14:nvPr/>
              </p14:nvContentPartPr>
              <p14:xfrm>
                <a:off x="3206125" y="5928313"/>
                <a:ext cx="95400" cy="1220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65B03864-3CAE-3F44-78C2-704CAB2F926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197125" y="5919673"/>
                  <a:ext cx="113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950C50A-511E-7358-D0A4-87DB1F3B2966}"/>
                    </a:ext>
                  </a:extLst>
                </p14:cNvPr>
                <p14:cNvContentPartPr/>
                <p14:nvPr/>
              </p14:nvContentPartPr>
              <p14:xfrm>
                <a:off x="3427885" y="5875033"/>
                <a:ext cx="88560" cy="1666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950C50A-511E-7358-D0A4-87DB1F3B296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419245" y="5866393"/>
                  <a:ext cx="1062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943BA86C-035F-5823-2E4F-89B420B0B1B9}"/>
                    </a:ext>
                  </a:extLst>
                </p14:cNvPr>
                <p14:cNvContentPartPr/>
                <p14:nvPr/>
              </p14:nvContentPartPr>
              <p14:xfrm>
                <a:off x="3748285" y="5823193"/>
                <a:ext cx="117360" cy="1994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943BA86C-035F-5823-2E4F-89B420B0B1B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739645" y="5814193"/>
                  <a:ext cx="1350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642D8660-9DD6-2EE1-EAB3-BA4EA3ABF51F}"/>
                    </a:ext>
                  </a:extLst>
                </p14:cNvPr>
                <p14:cNvContentPartPr/>
                <p14:nvPr/>
              </p14:nvContentPartPr>
              <p14:xfrm>
                <a:off x="3984445" y="5836873"/>
                <a:ext cx="8640" cy="1382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642D8660-9DD6-2EE1-EAB3-BA4EA3ABF51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975805" y="5828233"/>
                  <a:ext cx="262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DA53A617-EDFF-A542-E409-797EC8FC33B1}"/>
                    </a:ext>
                  </a:extLst>
                </p14:cNvPr>
                <p14:cNvContentPartPr/>
                <p14:nvPr/>
              </p14:nvContentPartPr>
              <p14:xfrm>
                <a:off x="3957445" y="5787193"/>
                <a:ext cx="25560" cy="180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DA53A617-EDFF-A542-E409-797EC8FC33B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948805" y="5778553"/>
                  <a:ext cx="43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F3923D89-C8A3-051D-4B1A-CE4549C2AA6C}"/>
                    </a:ext>
                  </a:extLst>
                </p14:cNvPr>
                <p14:cNvContentPartPr/>
                <p14:nvPr/>
              </p14:nvContentPartPr>
              <p14:xfrm>
                <a:off x="4049245" y="5841193"/>
                <a:ext cx="181080" cy="1576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F3923D89-C8A3-051D-4B1A-CE4549C2AA6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040605" y="5832193"/>
                  <a:ext cx="198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64308669-2E32-3AAA-9E99-A86960B49A31}"/>
                    </a:ext>
                  </a:extLst>
                </p14:cNvPr>
                <p14:cNvContentPartPr/>
                <p14:nvPr/>
              </p14:nvContentPartPr>
              <p14:xfrm>
                <a:off x="4295125" y="5867113"/>
                <a:ext cx="168120" cy="1432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64308669-2E32-3AAA-9E99-A86960B49A3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286485" y="5858473"/>
                  <a:ext cx="185760" cy="16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6E1D28C5-5605-DA11-4BDE-A6B8EC93A0E1}"/>
                  </a:ext>
                </a:extLst>
              </p14:cNvPr>
              <p14:cNvContentPartPr/>
              <p14:nvPr/>
            </p14:nvContentPartPr>
            <p14:xfrm>
              <a:off x="1836325" y="6175273"/>
              <a:ext cx="239040" cy="10512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6E1D28C5-5605-DA11-4BDE-A6B8EC93A0E1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827685" y="6166273"/>
                <a:ext cx="2566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1511F4DB-F641-A4E8-23B2-332CCD9680B2}"/>
                  </a:ext>
                </a:extLst>
              </p14:cNvPr>
              <p14:cNvContentPartPr/>
              <p14:nvPr/>
            </p14:nvContentPartPr>
            <p14:xfrm>
              <a:off x="4795165" y="6084913"/>
              <a:ext cx="271080" cy="9972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1511F4DB-F641-A4E8-23B2-332CCD9680B2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4786525" y="6076273"/>
                <a:ext cx="2887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8044C6C3-2556-0955-DF91-DE710FCB995D}"/>
                  </a:ext>
                </a:extLst>
              </p14:cNvPr>
              <p14:cNvContentPartPr/>
              <p14:nvPr/>
            </p14:nvContentPartPr>
            <p14:xfrm>
              <a:off x="5359285" y="5831473"/>
              <a:ext cx="12600" cy="21096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8044C6C3-2556-0955-DF91-DE710FCB995D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5350285" y="5822833"/>
                <a:ext cx="302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98E68084-23DF-0524-DAA9-22BD61938C55}"/>
                  </a:ext>
                </a:extLst>
              </p14:cNvPr>
              <p14:cNvContentPartPr/>
              <p14:nvPr/>
            </p14:nvContentPartPr>
            <p14:xfrm>
              <a:off x="5487805" y="5830393"/>
              <a:ext cx="142200" cy="21168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98E68084-23DF-0524-DAA9-22BD61938C55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5479165" y="5821753"/>
                <a:ext cx="15984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D204312B-54FA-4219-EFC2-130AD5312DF0}"/>
                  </a:ext>
                </a:extLst>
              </p14:cNvPr>
              <p14:cNvContentPartPr/>
              <p14:nvPr/>
            </p14:nvContentPartPr>
            <p14:xfrm>
              <a:off x="5675725" y="5802313"/>
              <a:ext cx="123120" cy="792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D204312B-54FA-4219-EFC2-130AD5312DF0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5666725" y="5793673"/>
                <a:ext cx="1407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CDCA2650-B1AF-F45B-B1D0-A484924CF2E2}"/>
                  </a:ext>
                </a:extLst>
              </p14:cNvPr>
              <p14:cNvContentPartPr/>
              <p14:nvPr/>
            </p14:nvContentPartPr>
            <p14:xfrm>
              <a:off x="5869405" y="5746513"/>
              <a:ext cx="20880" cy="10908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CDCA2650-B1AF-F45B-B1D0-A484924CF2E2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5860765" y="5737513"/>
                <a:ext cx="385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6BE37701-DF7E-7A80-1226-8052F84F00ED}"/>
                  </a:ext>
                </a:extLst>
              </p14:cNvPr>
              <p14:cNvContentPartPr/>
              <p14:nvPr/>
            </p14:nvContentPartPr>
            <p14:xfrm>
              <a:off x="5977045" y="5736073"/>
              <a:ext cx="106920" cy="15300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6BE37701-DF7E-7A80-1226-8052F84F00ED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5968405" y="5727073"/>
                <a:ext cx="12456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472AE476-76E9-5D4F-9EAF-8BE12F6A0370}"/>
                  </a:ext>
                </a:extLst>
              </p14:cNvPr>
              <p14:cNvContentPartPr/>
              <p14:nvPr/>
            </p14:nvContentPartPr>
            <p14:xfrm>
              <a:off x="6161005" y="5916793"/>
              <a:ext cx="160920" cy="13248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472AE476-76E9-5D4F-9EAF-8BE12F6A0370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6152005" y="5908153"/>
                <a:ext cx="17856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374589D7-218E-A233-0CA6-F9238B0E9D7A}"/>
                  </a:ext>
                </a:extLst>
              </p14:cNvPr>
              <p14:cNvContentPartPr/>
              <p14:nvPr/>
            </p14:nvContentPartPr>
            <p14:xfrm>
              <a:off x="6384925" y="5948833"/>
              <a:ext cx="226080" cy="10836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374589D7-218E-A233-0CA6-F9238B0E9D7A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6376285" y="5939833"/>
                <a:ext cx="2437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CA65BDF2-E627-0084-96FA-653E1C854364}"/>
                  </a:ext>
                </a:extLst>
              </p14:cNvPr>
              <p14:cNvContentPartPr/>
              <p14:nvPr/>
            </p14:nvContentPartPr>
            <p14:xfrm>
              <a:off x="5239405" y="6191113"/>
              <a:ext cx="1395000" cy="9900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CA65BDF2-E627-0084-96FA-653E1C854364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5230765" y="6182113"/>
                <a:ext cx="14126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BAA6B235-12BC-2520-5FDF-EC51AA3E7CBC}"/>
                  </a:ext>
                </a:extLst>
              </p14:cNvPr>
              <p14:cNvContentPartPr/>
              <p14:nvPr/>
            </p14:nvContentPartPr>
            <p14:xfrm>
              <a:off x="5537845" y="6419713"/>
              <a:ext cx="19080" cy="26856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BAA6B235-12BC-2520-5FDF-EC51AA3E7CBC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5529205" y="6410713"/>
                <a:ext cx="3672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777D50F3-1099-E918-28A3-3FF33859879D}"/>
                  </a:ext>
                </a:extLst>
              </p14:cNvPr>
              <p14:cNvContentPartPr/>
              <p14:nvPr/>
            </p14:nvContentPartPr>
            <p14:xfrm>
              <a:off x="5653765" y="6483073"/>
              <a:ext cx="177840" cy="15408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777D50F3-1099-E918-28A3-3FF33859879D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5644765" y="6474073"/>
                <a:ext cx="1954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B14A07C5-1987-BFF0-6FF1-84A118D60864}"/>
                  </a:ext>
                </a:extLst>
              </p14:cNvPr>
              <p14:cNvContentPartPr/>
              <p14:nvPr/>
            </p14:nvContentPartPr>
            <p14:xfrm>
              <a:off x="5892085" y="6345553"/>
              <a:ext cx="107280" cy="22104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B14A07C5-1987-BFF0-6FF1-84A118D60864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5883445" y="6336913"/>
                <a:ext cx="12492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D099D66B-0FFD-AEF0-1255-54D6BD10D790}"/>
                  </a:ext>
                </a:extLst>
              </p14:cNvPr>
              <p14:cNvContentPartPr/>
              <p14:nvPr/>
            </p14:nvContentPartPr>
            <p14:xfrm>
              <a:off x="6166405" y="6384073"/>
              <a:ext cx="182520" cy="15696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D099D66B-0FFD-AEF0-1255-54D6BD10D790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6157405" y="6375073"/>
                <a:ext cx="2001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104FDD63-0D52-C78B-74D5-BBF0932F3315}"/>
                  </a:ext>
                </a:extLst>
              </p14:cNvPr>
              <p14:cNvContentPartPr/>
              <p14:nvPr/>
            </p14:nvContentPartPr>
            <p14:xfrm>
              <a:off x="6384565" y="6405673"/>
              <a:ext cx="197640" cy="15552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104FDD63-0D52-C78B-74D5-BBF0932F3315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6375565" y="6396673"/>
                <a:ext cx="2152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E756B5F9-6A09-FE38-6A73-C161F6969BAD}"/>
                  </a:ext>
                </a:extLst>
              </p14:cNvPr>
              <p14:cNvContentPartPr/>
              <p14:nvPr/>
            </p14:nvContentPartPr>
            <p14:xfrm>
              <a:off x="6587965" y="6363553"/>
              <a:ext cx="245880" cy="37692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E756B5F9-6A09-FE38-6A73-C161F6969BAD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6579325" y="6354553"/>
                <a:ext cx="26352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436A5042-D0F7-95AF-E8C4-AE55D56FD12D}"/>
                  </a:ext>
                </a:extLst>
              </p14:cNvPr>
              <p14:cNvContentPartPr/>
              <p14:nvPr/>
            </p14:nvContentPartPr>
            <p14:xfrm>
              <a:off x="6799645" y="6546793"/>
              <a:ext cx="98640" cy="14688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436A5042-D0F7-95AF-E8C4-AE55D56FD12D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6791005" y="6538153"/>
                <a:ext cx="116280" cy="16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6" name="Group 315">
            <a:extLst>
              <a:ext uri="{FF2B5EF4-FFF2-40B4-BE49-F238E27FC236}">
                <a16:creationId xmlns:a16="http://schemas.microsoft.com/office/drawing/2014/main" id="{1CB6AD0C-009D-8F9E-A8F4-CA31F33F1933}"/>
              </a:ext>
            </a:extLst>
          </p:cNvPr>
          <p:cNvGrpSpPr/>
          <p:nvPr/>
        </p:nvGrpSpPr>
        <p:grpSpPr>
          <a:xfrm>
            <a:off x="9311365" y="5782513"/>
            <a:ext cx="1085400" cy="283320"/>
            <a:chOff x="9311365" y="5782513"/>
            <a:chExt cx="1085400" cy="28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3F8AAC50-7A07-6B61-D0EF-C2639EFF0721}"/>
                    </a:ext>
                  </a:extLst>
                </p14:cNvPr>
                <p14:cNvContentPartPr/>
                <p14:nvPr/>
              </p14:nvContentPartPr>
              <p14:xfrm>
                <a:off x="9311365" y="5795473"/>
                <a:ext cx="285120" cy="2703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3F8AAC50-7A07-6B61-D0EF-C2639EFF072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302725" y="5786833"/>
                  <a:ext cx="3027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1F31F52A-681E-BB4A-FFE1-1A6018356257}"/>
                    </a:ext>
                  </a:extLst>
                </p14:cNvPr>
                <p14:cNvContentPartPr/>
                <p14:nvPr/>
              </p14:nvContentPartPr>
              <p14:xfrm>
                <a:off x="9546085" y="5782513"/>
                <a:ext cx="280800" cy="2412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1F31F52A-681E-BB4A-FFE1-1A601835625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537085" y="5773513"/>
                  <a:ext cx="2984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D8C058ED-35FD-7841-B8A5-9B6B5190B37E}"/>
                    </a:ext>
                  </a:extLst>
                </p14:cNvPr>
                <p14:cNvContentPartPr/>
                <p14:nvPr/>
              </p14:nvContentPartPr>
              <p14:xfrm>
                <a:off x="10231885" y="5812393"/>
                <a:ext cx="18720" cy="2404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D8C058ED-35FD-7841-B8A5-9B6B5190B37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223245" y="5803393"/>
                  <a:ext cx="363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BBC443A2-6BEC-42F9-95D0-371287DEB4E2}"/>
                    </a:ext>
                  </a:extLst>
                </p14:cNvPr>
                <p14:cNvContentPartPr/>
                <p14:nvPr/>
              </p14:nvContentPartPr>
              <p14:xfrm>
                <a:off x="10117045" y="5796193"/>
                <a:ext cx="279720" cy="291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BBC443A2-6BEC-42F9-95D0-371287DEB4E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108405" y="5787193"/>
                  <a:ext cx="29736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43481A68-F29E-9EF6-9F24-062CD0E793EA}"/>
              </a:ext>
            </a:extLst>
          </p:cNvPr>
          <p:cNvGrpSpPr/>
          <p:nvPr/>
        </p:nvGrpSpPr>
        <p:grpSpPr>
          <a:xfrm>
            <a:off x="7186645" y="5786833"/>
            <a:ext cx="1713600" cy="462600"/>
            <a:chOff x="7186645" y="5786833"/>
            <a:chExt cx="1713600" cy="4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CB556328-A7BC-C9A3-F0F6-730CFF63ECE2}"/>
                    </a:ext>
                  </a:extLst>
                </p14:cNvPr>
                <p14:cNvContentPartPr/>
                <p14:nvPr/>
              </p14:nvContentPartPr>
              <p14:xfrm>
                <a:off x="7186645" y="6128473"/>
                <a:ext cx="231480" cy="864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CB556328-A7BC-C9A3-F0F6-730CFF63ECE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177645" y="6119473"/>
                  <a:ext cx="249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B50AD884-DA62-6151-DAD1-E96B88D74B7B}"/>
                    </a:ext>
                  </a:extLst>
                </p14:cNvPr>
                <p14:cNvContentPartPr/>
                <p14:nvPr/>
              </p14:nvContentPartPr>
              <p14:xfrm>
                <a:off x="7671565" y="5921473"/>
                <a:ext cx="43200" cy="3279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B50AD884-DA62-6151-DAD1-E96B88D74B7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662565" y="5912473"/>
                  <a:ext cx="608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D85CC09C-EA0C-47F2-E715-C1EE9E3C544C}"/>
                    </a:ext>
                  </a:extLst>
                </p14:cNvPr>
                <p14:cNvContentPartPr/>
                <p14:nvPr/>
              </p14:nvContentPartPr>
              <p14:xfrm>
                <a:off x="7846885" y="5980873"/>
                <a:ext cx="160920" cy="2354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D85CC09C-EA0C-47F2-E715-C1EE9E3C544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838245" y="5972233"/>
                  <a:ext cx="1785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4967A3FF-6EA1-657F-11C1-7E3EFBC42185}"/>
                    </a:ext>
                  </a:extLst>
                </p14:cNvPr>
                <p14:cNvContentPartPr/>
                <p14:nvPr/>
              </p14:nvContentPartPr>
              <p14:xfrm>
                <a:off x="8060365" y="5857753"/>
                <a:ext cx="130680" cy="280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4967A3FF-6EA1-657F-11C1-7E3EFBC4218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051725" y="5848753"/>
                  <a:ext cx="148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56026602-622C-950C-E7E1-EFEEE54BE7A8}"/>
                    </a:ext>
                  </a:extLst>
                </p14:cNvPr>
                <p14:cNvContentPartPr/>
                <p14:nvPr/>
              </p14:nvContentPartPr>
              <p14:xfrm>
                <a:off x="8231725" y="5788993"/>
                <a:ext cx="143640" cy="1540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56026602-622C-950C-E7E1-EFEEE54BE7A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223085" y="5779993"/>
                  <a:ext cx="1612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7C92F6E8-FE76-87A7-499E-4997EEF8ACCC}"/>
                    </a:ext>
                  </a:extLst>
                </p14:cNvPr>
                <p14:cNvContentPartPr/>
                <p14:nvPr/>
              </p14:nvContentPartPr>
              <p14:xfrm>
                <a:off x="8447005" y="6066913"/>
                <a:ext cx="119520" cy="1623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7C92F6E8-FE76-87A7-499E-4997EEF8ACC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438005" y="6058273"/>
                  <a:ext cx="1371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DB2413EA-A8D8-2063-BFE3-5FCCC9764EB2}"/>
                    </a:ext>
                  </a:extLst>
                </p14:cNvPr>
                <p14:cNvContentPartPr/>
                <p14:nvPr/>
              </p14:nvContentPartPr>
              <p14:xfrm>
                <a:off x="8616565" y="6094993"/>
                <a:ext cx="96120" cy="1472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DB2413EA-A8D8-2063-BFE3-5FCCC9764EB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607565" y="6086353"/>
                  <a:ext cx="1137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57757D1D-D096-6C74-A16B-40C4E40E1E05}"/>
                    </a:ext>
                  </a:extLst>
                </p14:cNvPr>
                <p14:cNvContentPartPr/>
                <p14:nvPr/>
              </p14:nvContentPartPr>
              <p14:xfrm>
                <a:off x="8762005" y="6110833"/>
                <a:ext cx="138240" cy="1335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57757D1D-D096-6C74-A16B-40C4E40E1E0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753365" y="6102193"/>
                  <a:ext cx="1558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1051EA2F-CC5A-A118-DA48-1D843B01B9EB}"/>
                    </a:ext>
                  </a:extLst>
                </p14:cNvPr>
                <p14:cNvContentPartPr/>
                <p14:nvPr/>
              </p14:nvContentPartPr>
              <p14:xfrm>
                <a:off x="8422525" y="5786833"/>
                <a:ext cx="109440" cy="1429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1051EA2F-CC5A-A118-DA48-1D843B01B9E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413885" y="5778193"/>
                  <a:ext cx="127080" cy="160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54823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CD2C35-0548-7563-F000-C54C676A0F92}"/>
              </a:ext>
            </a:extLst>
          </p:cNvPr>
          <p:cNvGrpSpPr/>
          <p:nvPr/>
        </p:nvGrpSpPr>
        <p:grpSpPr>
          <a:xfrm>
            <a:off x="511090" y="173609"/>
            <a:ext cx="318240" cy="376560"/>
            <a:chOff x="511090" y="173609"/>
            <a:chExt cx="318240" cy="37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33A47B7-D9A9-6623-DB46-2FF4F1C91054}"/>
                    </a:ext>
                  </a:extLst>
                </p14:cNvPr>
                <p14:cNvContentPartPr/>
                <p14:nvPr/>
              </p14:nvContentPartPr>
              <p14:xfrm>
                <a:off x="511090" y="173609"/>
                <a:ext cx="198000" cy="344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33A47B7-D9A9-6623-DB46-2FF4F1C9105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2090" y="164609"/>
                  <a:ext cx="21564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5D23744-1BA6-F87A-2851-27337B8BC380}"/>
                    </a:ext>
                  </a:extLst>
                </p14:cNvPr>
                <p14:cNvContentPartPr/>
                <p14:nvPr/>
              </p14:nvContentPartPr>
              <p14:xfrm>
                <a:off x="815650" y="437489"/>
                <a:ext cx="13680" cy="112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5D23744-1BA6-F87A-2851-27337B8BC38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7010" y="428489"/>
                  <a:ext cx="3132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07D1B2-9B88-7C7A-1610-25EA2B00E4A4}"/>
              </a:ext>
            </a:extLst>
          </p:cNvPr>
          <p:cNvGrpSpPr/>
          <p:nvPr/>
        </p:nvGrpSpPr>
        <p:grpSpPr>
          <a:xfrm>
            <a:off x="1178170" y="103409"/>
            <a:ext cx="2189880" cy="586080"/>
            <a:chOff x="1178170" y="103409"/>
            <a:chExt cx="2189880" cy="58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C7A31A1-C796-00F8-39FC-88C5482720C1}"/>
                    </a:ext>
                  </a:extLst>
                </p14:cNvPr>
                <p14:cNvContentPartPr/>
                <p14:nvPr/>
              </p14:nvContentPartPr>
              <p14:xfrm>
                <a:off x="1178170" y="103409"/>
                <a:ext cx="2189880" cy="586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C7A31A1-C796-00F8-39FC-88C5482720C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69530" y="94769"/>
                  <a:ext cx="220752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6C5EB90-94B8-A4D0-C114-72376745B83D}"/>
                    </a:ext>
                  </a:extLst>
                </p14:cNvPr>
                <p14:cNvContentPartPr/>
                <p14:nvPr/>
              </p14:nvContentPartPr>
              <p14:xfrm>
                <a:off x="3054490" y="328769"/>
                <a:ext cx="45360" cy="15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6C5EB90-94B8-A4D0-C114-72376745B83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45490" y="319769"/>
                  <a:ext cx="63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5A9A841-F7DD-5294-F960-89EC531B0277}"/>
                    </a:ext>
                  </a:extLst>
                </p14:cNvPr>
                <p14:cNvContentPartPr/>
                <p14:nvPr/>
              </p14:nvContentPartPr>
              <p14:xfrm>
                <a:off x="2730130" y="302129"/>
                <a:ext cx="324360" cy="10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5A9A841-F7DD-5294-F960-89EC531B027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21490" y="293489"/>
                  <a:ext cx="342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F9B6BE0-AC87-F0ED-DAEA-36C5762F8C0C}"/>
                    </a:ext>
                  </a:extLst>
                </p14:cNvPr>
                <p14:cNvContentPartPr/>
                <p14:nvPr/>
              </p14:nvContentPartPr>
              <p14:xfrm>
                <a:off x="2586130" y="220409"/>
                <a:ext cx="183240" cy="32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F9B6BE0-AC87-F0ED-DAEA-36C5762F8C0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77130" y="211409"/>
                  <a:ext cx="200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61C3FBE-6C07-CC4D-6CD8-5EFC7A34EE18}"/>
                    </a:ext>
                  </a:extLst>
                </p14:cNvPr>
                <p14:cNvContentPartPr/>
                <p14:nvPr/>
              </p14:nvContentPartPr>
              <p14:xfrm>
                <a:off x="1861090" y="194489"/>
                <a:ext cx="6840" cy="10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61C3FBE-6C07-CC4D-6CD8-5EFC7A34EE1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52450" y="185849"/>
                  <a:ext cx="2448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213F7C-AC9E-5633-FC28-366216C9BBBE}"/>
                  </a:ext>
                </a:extLst>
              </p14:cNvPr>
              <p14:cNvContentPartPr/>
              <p14:nvPr/>
            </p14:nvContentPartPr>
            <p14:xfrm>
              <a:off x="3759730" y="141209"/>
              <a:ext cx="257760" cy="615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213F7C-AC9E-5633-FC28-366216C9BBB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51090" y="132569"/>
                <a:ext cx="275400" cy="63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7ABBB7AF-FD62-3FB9-4025-97FD16311598}"/>
              </a:ext>
            </a:extLst>
          </p:cNvPr>
          <p:cNvGrpSpPr/>
          <p:nvPr/>
        </p:nvGrpSpPr>
        <p:grpSpPr>
          <a:xfrm>
            <a:off x="4332130" y="315449"/>
            <a:ext cx="1506240" cy="433080"/>
            <a:chOff x="4332130" y="315449"/>
            <a:chExt cx="1506240" cy="43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81FE176-BAA6-6650-4D11-DA214F350A37}"/>
                    </a:ext>
                  </a:extLst>
                </p14:cNvPr>
                <p14:cNvContentPartPr/>
                <p14:nvPr/>
              </p14:nvContentPartPr>
              <p14:xfrm>
                <a:off x="4332130" y="315449"/>
                <a:ext cx="1375560" cy="433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81FE176-BAA6-6650-4D11-DA214F350A3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23490" y="306449"/>
                  <a:ext cx="139320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7E4B12D-894C-6303-2B8B-6C5905888E30}"/>
                    </a:ext>
                  </a:extLst>
                </p14:cNvPr>
                <p14:cNvContentPartPr/>
                <p14:nvPr/>
              </p14:nvContentPartPr>
              <p14:xfrm>
                <a:off x="5828290" y="528209"/>
                <a:ext cx="10080" cy="34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7E4B12D-894C-6303-2B8B-6C5905888E3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19650" y="519569"/>
                  <a:ext cx="2772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A92E369-AE80-8FA3-C0EB-207AFC79E9D4}"/>
                  </a:ext>
                </a:extLst>
              </p14:cNvPr>
              <p14:cNvContentPartPr/>
              <p14:nvPr/>
            </p14:nvContentPartPr>
            <p14:xfrm>
              <a:off x="1974490" y="1003049"/>
              <a:ext cx="783720" cy="680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A92E369-AE80-8FA3-C0EB-207AFC79E9D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38850" y="931409"/>
                <a:ext cx="855360" cy="82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7D69E88-F923-14D6-DFD9-A1C7296780AA}"/>
                  </a:ext>
                </a:extLst>
              </p14:cNvPr>
              <p14:cNvContentPartPr/>
              <p14:nvPr/>
            </p14:nvContentPartPr>
            <p14:xfrm>
              <a:off x="2028850" y="1279889"/>
              <a:ext cx="192960" cy="134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7D69E88-F923-14D6-DFD9-A1C7296780A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92850" y="1207889"/>
                <a:ext cx="26460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07573E1-F427-B79F-181E-6A81ADD3EDA3}"/>
                  </a:ext>
                </a:extLst>
              </p14:cNvPr>
              <p14:cNvContentPartPr/>
              <p14:nvPr/>
            </p14:nvContentPartPr>
            <p14:xfrm>
              <a:off x="2089330" y="1275929"/>
              <a:ext cx="111960" cy="102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07573E1-F427-B79F-181E-6A81ADD3EDA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80330" y="1267289"/>
                <a:ext cx="1296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B8D44FD-FD71-C7AA-1C7D-26A1803B2A5E}"/>
                  </a:ext>
                </a:extLst>
              </p14:cNvPr>
              <p14:cNvContentPartPr/>
              <p14:nvPr/>
            </p14:nvContentPartPr>
            <p14:xfrm>
              <a:off x="1939930" y="1169369"/>
              <a:ext cx="358560" cy="324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B8D44FD-FD71-C7AA-1C7D-26A1803B2A5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30930" y="1160729"/>
                <a:ext cx="37620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93A1EBB-35D6-2225-C45B-0E8DB519EB3D}"/>
                  </a:ext>
                </a:extLst>
              </p14:cNvPr>
              <p14:cNvContentPartPr/>
              <p14:nvPr/>
            </p14:nvContentPartPr>
            <p14:xfrm>
              <a:off x="1898890" y="941129"/>
              <a:ext cx="906480" cy="829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93A1EBB-35D6-2225-C45B-0E8DB519EB3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90250" y="932129"/>
                <a:ext cx="924120" cy="84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D2EAB0F-B11B-6AA7-5FA7-AB8500396BFA}"/>
                  </a:ext>
                </a:extLst>
              </p14:cNvPr>
              <p14:cNvContentPartPr/>
              <p14:nvPr/>
            </p14:nvContentPartPr>
            <p14:xfrm>
              <a:off x="2375890" y="1144529"/>
              <a:ext cx="238320" cy="388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D2EAB0F-B11B-6AA7-5FA7-AB8500396BF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366890" y="1135889"/>
                <a:ext cx="25596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8300DCA-F95A-DBC6-56EA-D1402E78C824}"/>
                  </a:ext>
                </a:extLst>
              </p14:cNvPr>
              <p14:cNvContentPartPr/>
              <p14:nvPr/>
            </p14:nvContentPartPr>
            <p14:xfrm>
              <a:off x="2418010" y="1332089"/>
              <a:ext cx="154080" cy="9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8300DCA-F95A-DBC6-56EA-D1402E78C82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09010" y="1323449"/>
                <a:ext cx="1717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9340E26-C88F-4744-9D95-B9CACD65C989}"/>
                  </a:ext>
                </a:extLst>
              </p14:cNvPr>
              <p14:cNvContentPartPr/>
              <p14:nvPr/>
            </p14:nvContentPartPr>
            <p14:xfrm>
              <a:off x="1255930" y="1374929"/>
              <a:ext cx="670320" cy="127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9340E26-C88F-4744-9D95-B9CACD65C98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46930" y="1366289"/>
                <a:ext cx="6879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4D6697C-D73C-D58F-4CF8-6B020C04D281}"/>
                  </a:ext>
                </a:extLst>
              </p14:cNvPr>
              <p14:cNvContentPartPr/>
              <p14:nvPr/>
            </p14:nvContentPartPr>
            <p14:xfrm>
              <a:off x="6115210" y="1603169"/>
              <a:ext cx="1206720" cy="739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4D6697C-D73C-D58F-4CF8-6B020C04D28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106570" y="1594529"/>
                <a:ext cx="1224360" cy="75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58595DC6-1D57-FD88-4721-395963E4AA4A}"/>
              </a:ext>
            </a:extLst>
          </p:cNvPr>
          <p:cNvGrpSpPr/>
          <p:nvPr/>
        </p:nvGrpSpPr>
        <p:grpSpPr>
          <a:xfrm>
            <a:off x="7596610" y="1626209"/>
            <a:ext cx="3674880" cy="814680"/>
            <a:chOff x="7596610" y="1626209"/>
            <a:chExt cx="3674880" cy="81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BD0C97E-BDE1-6A23-E8FE-4504098EECA2}"/>
                    </a:ext>
                  </a:extLst>
                </p14:cNvPr>
                <p14:cNvContentPartPr/>
                <p14:nvPr/>
              </p14:nvContentPartPr>
              <p14:xfrm>
                <a:off x="7596610" y="1626209"/>
                <a:ext cx="2094120" cy="473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BD0C97E-BDE1-6A23-E8FE-4504098EECA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587970" y="1617569"/>
                  <a:ext cx="211176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8AE1373-4A70-5215-A1C5-827FFCB0B5A8}"/>
                    </a:ext>
                  </a:extLst>
                </p14:cNvPr>
                <p14:cNvContentPartPr/>
                <p14:nvPr/>
              </p14:nvContentPartPr>
              <p14:xfrm>
                <a:off x="9063610" y="1821329"/>
                <a:ext cx="227160" cy="19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8AE1373-4A70-5215-A1C5-827FFCB0B5A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054610" y="1812689"/>
                  <a:ext cx="244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B48A75B-51C7-E820-1AA9-2DD7061BC0B0}"/>
                    </a:ext>
                  </a:extLst>
                </p14:cNvPr>
                <p14:cNvContentPartPr/>
                <p14:nvPr/>
              </p14:nvContentPartPr>
              <p14:xfrm>
                <a:off x="8611810" y="1805849"/>
                <a:ext cx="34560" cy="8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B48A75B-51C7-E820-1AA9-2DD7061BC0B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603170" y="1797209"/>
                  <a:ext cx="52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291AA66-A243-3CFF-3C0B-D46EF74F904E}"/>
                    </a:ext>
                  </a:extLst>
                </p14:cNvPr>
                <p14:cNvContentPartPr/>
                <p14:nvPr/>
              </p14:nvContentPartPr>
              <p14:xfrm>
                <a:off x="8054890" y="1823129"/>
                <a:ext cx="29520" cy="12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291AA66-A243-3CFF-3C0B-D46EF74F904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046250" y="1814489"/>
                  <a:ext cx="47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6E20C79-8B46-A63D-00F3-D3E7B55EFC39}"/>
                    </a:ext>
                  </a:extLst>
                </p14:cNvPr>
                <p14:cNvContentPartPr/>
                <p14:nvPr/>
              </p14:nvContentPartPr>
              <p14:xfrm>
                <a:off x="9964330" y="1900889"/>
                <a:ext cx="1307160" cy="540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6E20C79-8B46-A63D-00F3-D3E7B55EFC3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955330" y="1892249"/>
                  <a:ext cx="132480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53AFC13-C2A4-E08D-4C47-4BD94644F623}"/>
                    </a:ext>
                  </a:extLst>
                </p14:cNvPr>
                <p14:cNvContentPartPr/>
                <p14:nvPr/>
              </p14:nvContentPartPr>
              <p14:xfrm>
                <a:off x="11136130" y="1930409"/>
                <a:ext cx="106560" cy="49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53AFC13-C2A4-E08D-4C47-4BD94644F62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127490" y="1921769"/>
                  <a:ext cx="12420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4DD6F69-9530-15F5-7FA9-5775287FE60A}"/>
              </a:ext>
            </a:extLst>
          </p:cNvPr>
          <p:cNvGrpSpPr/>
          <p:nvPr/>
        </p:nvGrpSpPr>
        <p:grpSpPr>
          <a:xfrm>
            <a:off x="1034890" y="1742489"/>
            <a:ext cx="4834080" cy="1080000"/>
            <a:chOff x="1034890" y="1742489"/>
            <a:chExt cx="4834080" cy="10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AE5E4EF-AC0A-748F-DA0D-96F6958B2AE6}"/>
                    </a:ext>
                  </a:extLst>
                </p14:cNvPr>
                <p14:cNvContentPartPr/>
                <p14:nvPr/>
              </p14:nvContentPartPr>
              <p14:xfrm>
                <a:off x="1154410" y="1895849"/>
                <a:ext cx="1317600" cy="546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AE5E4EF-AC0A-748F-DA0D-96F6958B2AE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45410" y="1886849"/>
                  <a:ext cx="1335240" cy="5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2FFE538-73FA-367C-AB30-68AB237FACE6}"/>
                    </a:ext>
                  </a:extLst>
                </p14:cNvPr>
                <p14:cNvContentPartPr/>
                <p14:nvPr/>
              </p14:nvContentPartPr>
              <p14:xfrm>
                <a:off x="1856410" y="1883609"/>
                <a:ext cx="23040" cy="12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2FFE538-73FA-367C-AB30-68AB237FACE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47410" y="1874969"/>
                  <a:ext cx="40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9598FD6-B6CF-9DD1-C59B-B709EA2EC8BB}"/>
                    </a:ext>
                  </a:extLst>
                </p14:cNvPr>
                <p14:cNvContentPartPr/>
                <p14:nvPr/>
              </p14:nvContentPartPr>
              <p14:xfrm>
                <a:off x="1413250" y="1925009"/>
                <a:ext cx="45360" cy="12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9598FD6-B6CF-9DD1-C59B-B709EA2EC8B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404250" y="1916009"/>
                  <a:ext cx="63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E84089C-0F0C-BE5A-5C98-434BB77260C8}"/>
                    </a:ext>
                  </a:extLst>
                </p14:cNvPr>
                <p14:cNvContentPartPr/>
                <p14:nvPr/>
              </p14:nvContentPartPr>
              <p14:xfrm>
                <a:off x="2684050" y="2009609"/>
                <a:ext cx="1249200" cy="415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E84089C-0F0C-BE5A-5C98-434BB77260C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75050" y="2000609"/>
                  <a:ext cx="126684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0809DA9-9350-D2C5-2129-AB72AC3DC6D4}"/>
                    </a:ext>
                  </a:extLst>
                </p14:cNvPr>
                <p14:cNvContentPartPr/>
                <p14:nvPr/>
              </p14:nvContentPartPr>
              <p14:xfrm>
                <a:off x="4225210" y="1833929"/>
                <a:ext cx="209880" cy="343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0809DA9-9350-D2C5-2129-AB72AC3DC6D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216570" y="1824929"/>
                  <a:ext cx="2275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27DA59C-BC7C-FC30-3A17-17A6829E5BF0}"/>
                    </a:ext>
                  </a:extLst>
                </p14:cNvPr>
                <p14:cNvContentPartPr/>
                <p14:nvPr/>
              </p14:nvContentPartPr>
              <p14:xfrm>
                <a:off x="4329610" y="2004569"/>
                <a:ext cx="136080" cy="14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27DA59C-BC7C-FC30-3A17-17A6829E5BF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20610" y="1995569"/>
                  <a:ext cx="153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B6F1428-44FA-8A73-9B56-454CCDF9D0B2}"/>
                    </a:ext>
                  </a:extLst>
                </p14:cNvPr>
                <p14:cNvContentPartPr/>
                <p14:nvPr/>
              </p14:nvContentPartPr>
              <p14:xfrm>
                <a:off x="4260490" y="1820249"/>
                <a:ext cx="237240" cy="34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B6F1428-44FA-8A73-9B56-454CCDF9D0B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251850" y="1811249"/>
                  <a:ext cx="254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9378290-2704-8FD5-3FA1-1FA3B32615CB}"/>
                    </a:ext>
                  </a:extLst>
                </p14:cNvPr>
                <p14:cNvContentPartPr/>
                <p14:nvPr/>
              </p14:nvContentPartPr>
              <p14:xfrm>
                <a:off x="4482250" y="2138849"/>
                <a:ext cx="208440" cy="142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9378290-2704-8FD5-3FA1-1FA3B32615C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473250" y="2130209"/>
                  <a:ext cx="226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CA4E6BE-EDF8-1D29-EB8D-4C874CA049E4}"/>
                    </a:ext>
                  </a:extLst>
                </p14:cNvPr>
                <p14:cNvContentPartPr/>
                <p14:nvPr/>
              </p14:nvContentPartPr>
              <p14:xfrm>
                <a:off x="5091730" y="1742489"/>
                <a:ext cx="533160" cy="620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CA4E6BE-EDF8-1D29-EB8D-4C874CA049E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082730" y="1733489"/>
                  <a:ext cx="550800" cy="63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7EA494F-3B1B-E7F9-7322-C9F5AFF3AC7F}"/>
                    </a:ext>
                  </a:extLst>
                </p14:cNvPr>
                <p14:cNvContentPartPr/>
                <p14:nvPr/>
              </p14:nvContentPartPr>
              <p14:xfrm>
                <a:off x="5471890" y="1844729"/>
                <a:ext cx="206280" cy="27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7EA494F-3B1B-E7F9-7322-C9F5AFF3AC7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462890" y="1835729"/>
                  <a:ext cx="223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A7BA99B-8D34-0ED5-75D4-CAB0F5ADFABC}"/>
                    </a:ext>
                  </a:extLst>
                </p14:cNvPr>
                <p14:cNvContentPartPr/>
                <p14:nvPr/>
              </p14:nvContentPartPr>
              <p14:xfrm>
                <a:off x="5650810" y="1932929"/>
                <a:ext cx="218160" cy="258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A7BA99B-8D34-0ED5-75D4-CAB0F5ADFAB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641810" y="1923929"/>
                  <a:ext cx="2358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BCC2C68-79DA-C7F8-E068-08EDCA85631A}"/>
                    </a:ext>
                  </a:extLst>
                </p14:cNvPr>
                <p14:cNvContentPartPr/>
                <p14:nvPr/>
              </p14:nvContentPartPr>
              <p14:xfrm>
                <a:off x="1034890" y="2419289"/>
                <a:ext cx="744120" cy="379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BCC2C68-79DA-C7F8-E068-08EDCA85631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6250" y="2410649"/>
                  <a:ext cx="76176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266CC04-6C63-A9C1-471F-A097409E2EA2}"/>
                    </a:ext>
                  </a:extLst>
                </p14:cNvPr>
                <p14:cNvContentPartPr/>
                <p14:nvPr/>
              </p14:nvContentPartPr>
              <p14:xfrm>
                <a:off x="1178170" y="2532689"/>
                <a:ext cx="259200" cy="11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266CC04-6C63-A9C1-471F-A097409E2EA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69170" y="2523689"/>
                  <a:ext cx="276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AAF7258-5B63-4473-E832-181893FBD683}"/>
                    </a:ext>
                  </a:extLst>
                </p14:cNvPr>
                <p14:cNvContentPartPr/>
                <p14:nvPr/>
              </p14:nvContentPartPr>
              <p14:xfrm>
                <a:off x="2081050" y="2357369"/>
                <a:ext cx="2033640" cy="465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AAF7258-5B63-4473-E832-181893FBD68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072050" y="2348729"/>
                  <a:ext cx="205128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7CDD253-F5D2-6E4D-A94F-CEEAE771D411}"/>
                    </a:ext>
                  </a:extLst>
                </p14:cNvPr>
                <p14:cNvContentPartPr/>
                <p14:nvPr/>
              </p14:nvContentPartPr>
              <p14:xfrm>
                <a:off x="4354090" y="2623409"/>
                <a:ext cx="501480" cy="184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7CDD253-F5D2-6E4D-A94F-CEEAE771D41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45090" y="2614769"/>
                  <a:ext cx="5191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C985439-4E3E-3571-8D02-AC7AAE2A7A73}"/>
                    </a:ext>
                  </a:extLst>
                </p14:cNvPr>
                <p14:cNvContentPartPr/>
                <p14:nvPr/>
              </p14:nvContentPartPr>
              <p14:xfrm>
                <a:off x="4575490" y="2464289"/>
                <a:ext cx="39240" cy="17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C985439-4E3E-3571-8D02-AC7AAE2A7A7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566490" y="2455649"/>
                  <a:ext cx="56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C7C75BA-F25A-3293-CD98-C400275A91FC}"/>
                    </a:ext>
                  </a:extLst>
                </p14:cNvPr>
                <p14:cNvContentPartPr/>
                <p14:nvPr/>
              </p14:nvContentPartPr>
              <p14:xfrm>
                <a:off x="5037730" y="2370329"/>
                <a:ext cx="340560" cy="411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C7C75BA-F25A-3293-CD98-C400275A91F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028730" y="2361329"/>
                  <a:ext cx="35820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79C01EE-2034-68BC-9015-5CC27C03FFA6}"/>
                    </a:ext>
                  </a:extLst>
                </p14:cNvPr>
                <p14:cNvContentPartPr/>
                <p14:nvPr/>
              </p14:nvContentPartPr>
              <p14:xfrm>
                <a:off x="5114050" y="2601449"/>
                <a:ext cx="240480" cy="36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79C01EE-2034-68BC-9015-5CC27C03FFA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105050" y="2592449"/>
                  <a:ext cx="2581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BCEB1AC-8D9B-AA3F-B017-CF1E80318243}"/>
                    </a:ext>
                  </a:extLst>
                </p14:cNvPr>
                <p14:cNvContentPartPr/>
                <p14:nvPr/>
              </p14:nvContentPartPr>
              <p14:xfrm>
                <a:off x="5568370" y="2757689"/>
                <a:ext cx="27000" cy="14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BCEB1AC-8D9B-AA3F-B017-CF1E8031824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559730" y="2749049"/>
                  <a:ext cx="44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E7D9B09-4D12-53AC-76A0-4DB9D99DFFE5}"/>
                    </a:ext>
                  </a:extLst>
                </p14:cNvPr>
                <p14:cNvContentPartPr/>
                <p14:nvPr/>
              </p14:nvContentPartPr>
              <p14:xfrm>
                <a:off x="4942690" y="2342249"/>
                <a:ext cx="18360" cy="95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E7D9B09-4D12-53AC-76A0-4DB9D99DFFE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33690" y="2333249"/>
                  <a:ext cx="36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7E28A62-83EC-A3BA-07A9-8372392B2777}"/>
                    </a:ext>
                  </a:extLst>
                </p14:cNvPr>
                <p14:cNvContentPartPr/>
                <p14:nvPr/>
              </p14:nvContentPartPr>
              <p14:xfrm>
                <a:off x="4992730" y="2336489"/>
                <a:ext cx="18360" cy="55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7E28A62-83EC-A3BA-07A9-8372392B277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984090" y="2327489"/>
                  <a:ext cx="36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2833DEE-D2C3-6143-54D1-F5CBFC70EF50}"/>
                    </a:ext>
                  </a:extLst>
                </p14:cNvPr>
                <p14:cNvContentPartPr/>
                <p14:nvPr/>
              </p14:nvContentPartPr>
              <p14:xfrm>
                <a:off x="5347330" y="2303369"/>
                <a:ext cx="15840" cy="82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2833DEE-D2C3-6143-54D1-F5CBFC70EF5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338690" y="2294729"/>
                  <a:ext cx="334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BFBAE92-0037-3FB0-15FD-BD646DCD182D}"/>
                    </a:ext>
                  </a:extLst>
                </p14:cNvPr>
                <p14:cNvContentPartPr/>
                <p14:nvPr/>
              </p14:nvContentPartPr>
              <p14:xfrm>
                <a:off x="5407450" y="2277809"/>
                <a:ext cx="13680" cy="85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BFBAE92-0037-3FB0-15FD-BD646DCD182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398450" y="2268809"/>
                  <a:ext cx="3132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274FA90-B88B-EA6D-0F28-C52246BE7C77}"/>
              </a:ext>
            </a:extLst>
          </p:cNvPr>
          <p:cNvGrpSpPr/>
          <p:nvPr/>
        </p:nvGrpSpPr>
        <p:grpSpPr>
          <a:xfrm>
            <a:off x="1173490" y="3178889"/>
            <a:ext cx="1373040" cy="306000"/>
            <a:chOff x="1173490" y="3178889"/>
            <a:chExt cx="137304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19C4294-9788-A884-110E-E0FFF999E8ED}"/>
                    </a:ext>
                  </a:extLst>
                </p14:cNvPr>
                <p14:cNvContentPartPr/>
                <p14:nvPr/>
              </p14:nvContentPartPr>
              <p14:xfrm>
                <a:off x="1173490" y="3184649"/>
                <a:ext cx="59040" cy="293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19C4294-9788-A884-110E-E0FFF999E8E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64490" y="3176009"/>
                  <a:ext cx="766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E0A270E-E1AC-352D-7F64-B481E777DF8D}"/>
                    </a:ext>
                  </a:extLst>
                </p14:cNvPr>
                <p14:cNvContentPartPr/>
                <p14:nvPr/>
              </p14:nvContentPartPr>
              <p14:xfrm>
                <a:off x="1179250" y="3178889"/>
                <a:ext cx="248760" cy="62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E0A270E-E1AC-352D-7F64-B481E777DF8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70250" y="3169889"/>
                  <a:ext cx="266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7E5D651-A8E4-A1BA-7761-55278E69B05B}"/>
                    </a:ext>
                  </a:extLst>
                </p14:cNvPr>
                <p14:cNvContentPartPr/>
                <p14:nvPr/>
              </p14:nvContentPartPr>
              <p14:xfrm>
                <a:off x="1173850" y="3275729"/>
                <a:ext cx="231840" cy="39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7E5D651-A8E4-A1BA-7761-55278E69B05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64850" y="3267089"/>
                  <a:ext cx="2494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5C793E9-A931-EBFB-0B49-4D587C751881}"/>
                    </a:ext>
                  </a:extLst>
                </p14:cNvPr>
                <p14:cNvContentPartPr/>
                <p14:nvPr/>
              </p14:nvContentPartPr>
              <p14:xfrm>
                <a:off x="1403170" y="3304529"/>
                <a:ext cx="290520" cy="180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5C793E9-A931-EBFB-0B49-4D587C75188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94170" y="3295889"/>
                  <a:ext cx="3081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FB3F1DC-D6CF-5CA8-58B6-EACCF3A6B4D9}"/>
                    </a:ext>
                  </a:extLst>
                </p14:cNvPr>
                <p14:cNvContentPartPr/>
                <p14:nvPr/>
              </p14:nvContentPartPr>
              <p14:xfrm>
                <a:off x="1974490" y="3289769"/>
                <a:ext cx="572040" cy="189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FB3F1DC-D6CF-5CA8-58B6-EACCF3A6B4D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965490" y="3280769"/>
                  <a:ext cx="58968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6987EEC-BE55-B9B8-65B6-D50746BBC6C9}"/>
              </a:ext>
            </a:extLst>
          </p:cNvPr>
          <p:cNvGrpSpPr/>
          <p:nvPr/>
        </p:nvGrpSpPr>
        <p:grpSpPr>
          <a:xfrm>
            <a:off x="2774050" y="2962169"/>
            <a:ext cx="3491280" cy="512640"/>
            <a:chOff x="2774050" y="2962169"/>
            <a:chExt cx="3491280" cy="51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95AFB99-4CD3-161B-00CB-4DCB580E02DC}"/>
                    </a:ext>
                  </a:extLst>
                </p14:cNvPr>
                <p14:cNvContentPartPr/>
                <p14:nvPr/>
              </p14:nvContentPartPr>
              <p14:xfrm>
                <a:off x="2774050" y="2962169"/>
                <a:ext cx="1539720" cy="512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95AFB99-4CD3-161B-00CB-4DCB580E02D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765410" y="2953529"/>
                  <a:ext cx="155736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7A63C91-607A-27C8-0ACD-DD6CA7AEC41C}"/>
                    </a:ext>
                  </a:extLst>
                </p14:cNvPr>
                <p14:cNvContentPartPr/>
                <p14:nvPr/>
              </p14:nvContentPartPr>
              <p14:xfrm>
                <a:off x="4574410" y="3035969"/>
                <a:ext cx="505080" cy="410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7A63C91-607A-27C8-0ACD-DD6CA7AEC41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565410" y="3026969"/>
                  <a:ext cx="52272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4B77F3D-E075-44B9-5DD5-E2F9BCD9C534}"/>
                    </a:ext>
                  </a:extLst>
                </p14:cNvPr>
                <p14:cNvContentPartPr/>
                <p14:nvPr/>
              </p14:nvContentPartPr>
              <p14:xfrm>
                <a:off x="4596370" y="3156209"/>
                <a:ext cx="317880" cy="55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4B77F3D-E075-44B9-5DD5-E2F9BCD9C53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87370" y="3147569"/>
                  <a:ext cx="3355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8BACC25-DA98-BD1A-7CC6-744B9B7DFD98}"/>
                    </a:ext>
                  </a:extLst>
                </p14:cNvPr>
                <p14:cNvContentPartPr/>
                <p14:nvPr/>
              </p14:nvContentPartPr>
              <p14:xfrm>
                <a:off x="5352730" y="3031289"/>
                <a:ext cx="912600" cy="387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8BACC25-DA98-BD1A-7CC6-744B9B7DFD9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344090" y="3022649"/>
                  <a:ext cx="930240" cy="40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D4F5D40-745A-C36C-6605-9DCC161556D2}"/>
                  </a:ext>
                </a:extLst>
              </p14:cNvPr>
              <p14:cNvContentPartPr/>
              <p14:nvPr/>
            </p14:nvContentPartPr>
            <p14:xfrm>
              <a:off x="6549010" y="3000689"/>
              <a:ext cx="1492200" cy="5486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D4F5D40-745A-C36C-6605-9DCC161556D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540010" y="2992049"/>
                <a:ext cx="1509840" cy="5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ADE958A-6593-EEC5-FAF9-E6095DD1C52A}"/>
                  </a:ext>
                </a:extLst>
              </p14:cNvPr>
              <p14:cNvContentPartPr/>
              <p14:nvPr/>
            </p14:nvContentPartPr>
            <p14:xfrm>
              <a:off x="8309410" y="3173849"/>
              <a:ext cx="1403640" cy="4136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ADE958A-6593-EEC5-FAF9-E6095DD1C52A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300410" y="3164849"/>
                <a:ext cx="1421280" cy="43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376940F6-04CB-9587-F933-346B7271FEF0}"/>
              </a:ext>
            </a:extLst>
          </p:cNvPr>
          <p:cNvGrpSpPr/>
          <p:nvPr/>
        </p:nvGrpSpPr>
        <p:grpSpPr>
          <a:xfrm>
            <a:off x="944890" y="3682529"/>
            <a:ext cx="4378680" cy="636480"/>
            <a:chOff x="944890" y="3682529"/>
            <a:chExt cx="4378680" cy="63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81C9DC3-F039-B4A1-FD12-AB88B3399931}"/>
                    </a:ext>
                  </a:extLst>
                </p14:cNvPr>
                <p14:cNvContentPartPr/>
                <p14:nvPr/>
              </p14:nvContentPartPr>
              <p14:xfrm>
                <a:off x="944890" y="3741209"/>
                <a:ext cx="496440" cy="401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81C9DC3-F039-B4A1-FD12-AB88B339993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35890" y="3732209"/>
                  <a:ext cx="51408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590D256-3117-1961-F33B-7B6A50BF6CE3}"/>
                    </a:ext>
                  </a:extLst>
                </p14:cNvPr>
                <p14:cNvContentPartPr/>
                <p14:nvPr/>
              </p14:nvContentPartPr>
              <p14:xfrm>
                <a:off x="1061530" y="3790889"/>
                <a:ext cx="352080" cy="89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590D256-3117-1961-F33B-7B6A50BF6CE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52530" y="3782249"/>
                  <a:ext cx="369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4C30128-9E9F-4E7B-255E-C5EAD8D77EC2}"/>
                    </a:ext>
                  </a:extLst>
                </p14:cNvPr>
                <p14:cNvContentPartPr/>
                <p14:nvPr/>
              </p14:nvContentPartPr>
              <p14:xfrm>
                <a:off x="1731850" y="3721049"/>
                <a:ext cx="998640" cy="417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4C30128-9E9F-4E7B-255E-C5EAD8D77EC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723210" y="3712409"/>
                  <a:ext cx="101628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E429B78-F7E0-25D8-D3B0-78468D8299E7}"/>
                    </a:ext>
                  </a:extLst>
                </p14:cNvPr>
                <p14:cNvContentPartPr/>
                <p14:nvPr/>
              </p14:nvContentPartPr>
              <p14:xfrm>
                <a:off x="2596930" y="3832289"/>
                <a:ext cx="196920" cy="35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E429B78-F7E0-25D8-D3B0-78468D8299E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588290" y="3823649"/>
                  <a:ext cx="2145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8CFAB32-D96D-CC82-0712-50EA98B669EC}"/>
                    </a:ext>
                  </a:extLst>
                </p14:cNvPr>
                <p14:cNvContentPartPr/>
                <p14:nvPr/>
              </p14:nvContentPartPr>
              <p14:xfrm>
                <a:off x="3054850" y="3682529"/>
                <a:ext cx="605160" cy="360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8CFAB32-D96D-CC82-0712-50EA98B669E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046210" y="3673889"/>
                  <a:ext cx="6228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D06E3F3-E7E8-5B33-B756-C19DE4DD859C}"/>
                    </a:ext>
                  </a:extLst>
                </p14:cNvPr>
                <p14:cNvContentPartPr/>
                <p14:nvPr/>
              </p14:nvContentPartPr>
              <p14:xfrm>
                <a:off x="3440770" y="3789809"/>
                <a:ext cx="209160" cy="11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D06E3F3-E7E8-5B33-B756-C19DE4DD859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431770" y="3780809"/>
                  <a:ext cx="226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2077DFA-5BEB-27EE-E865-D6F4169C6D4C}"/>
                    </a:ext>
                  </a:extLst>
                </p14:cNvPr>
                <p14:cNvContentPartPr/>
                <p14:nvPr/>
              </p14:nvContentPartPr>
              <p14:xfrm>
                <a:off x="3897610" y="3878369"/>
                <a:ext cx="1425960" cy="440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2077DFA-5BEB-27EE-E865-D6F4169C6D4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888970" y="3869729"/>
                  <a:ext cx="144360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9F07993-ADF1-E4F0-85CD-5554A66F43DB}"/>
                    </a:ext>
                  </a:extLst>
                </p14:cNvPr>
                <p14:cNvContentPartPr/>
                <p14:nvPr/>
              </p14:nvContentPartPr>
              <p14:xfrm>
                <a:off x="4662970" y="3765329"/>
                <a:ext cx="104040" cy="12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9F07993-ADF1-E4F0-85CD-5554A66F43D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653970" y="3756329"/>
                  <a:ext cx="121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44555A3-8F46-0BD3-1E98-932F841A5802}"/>
                    </a:ext>
                  </a:extLst>
                </p14:cNvPr>
                <p14:cNvContentPartPr/>
                <p14:nvPr/>
              </p14:nvContentPartPr>
              <p14:xfrm>
                <a:off x="4484410" y="3937769"/>
                <a:ext cx="49320" cy="43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44555A3-8F46-0BD3-1E98-932F841A580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475770" y="3929129"/>
                  <a:ext cx="6696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13904E2-CC78-6246-9E37-3AEEC2B45D87}"/>
              </a:ext>
            </a:extLst>
          </p:cNvPr>
          <p:cNvGrpSpPr/>
          <p:nvPr/>
        </p:nvGrpSpPr>
        <p:grpSpPr>
          <a:xfrm>
            <a:off x="5880130" y="3524489"/>
            <a:ext cx="4481640" cy="685080"/>
            <a:chOff x="5880130" y="3524489"/>
            <a:chExt cx="4481640" cy="68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64ECBC7-5E22-1BBA-70E9-6E266DE364F9}"/>
                    </a:ext>
                  </a:extLst>
                </p14:cNvPr>
                <p14:cNvContentPartPr/>
                <p14:nvPr/>
              </p14:nvContentPartPr>
              <p14:xfrm>
                <a:off x="5880130" y="3922289"/>
                <a:ext cx="336600" cy="142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64ECBC7-5E22-1BBA-70E9-6E266DE364F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871490" y="3913649"/>
                  <a:ext cx="354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91B7E6B-84C9-7B2B-D5D1-64E717238EC3}"/>
                    </a:ext>
                  </a:extLst>
                </p14:cNvPr>
                <p14:cNvContentPartPr/>
                <p14:nvPr/>
              </p14:nvContentPartPr>
              <p14:xfrm>
                <a:off x="6365410" y="3842009"/>
                <a:ext cx="1167120" cy="250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91B7E6B-84C9-7B2B-D5D1-64E717238EC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356770" y="3833009"/>
                  <a:ext cx="11847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5E563C0-7D47-4D95-6E2C-826A0CD5C783}"/>
                    </a:ext>
                  </a:extLst>
                </p14:cNvPr>
                <p14:cNvContentPartPr/>
                <p14:nvPr/>
              </p14:nvContentPartPr>
              <p14:xfrm>
                <a:off x="7859770" y="3524489"/>
                <a:ext cx="2502000" cy="685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5E563C0-7D47-4D95-6E2C-826A0CD5C78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850770" y="3515849"/>
                  <a:ext cx="2519640" cy="70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E181876-E726-4084-271C-23474340AAD4}"/>
                    </a:ext>
                  </a:extLst>
                </p14:cNvPr>
                <p14:cNvContentPartPr/>
                <p14:nvPr/>
              </p14:nvContentPartPr>
              <p14:xfrm>
                <a:off x="9884050" y="3744809"/>
                <a:ext cx="61920" cy="6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E181876-E726-4084-271C-23474340AAD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875050" y="3736169"/>
                  <a:ext cx="79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74C49A0-4C30-F11F-72A8-0210422C8FA2}"/>
                    </a:ext>
                  </a:extLst>
                </p14:cNvPr>
                <p14:cNvContentPartPr/>
                <p14:nvPr/>
              </p14:nvContentPartPr>
              <p14:xfrm>
                <a:off x="9601090" y="3739409"/>
                <a:ext cx="377280" cy="15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74C49A0-4C30-F11F-72A8-0210422C8FA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592450" y="3730769"/>
                  <a:ext cx="394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D5B14EC-7623-DCF3-BF8E-9EA7FAC08A6F}"/>
                    </a:ext>
                  </a:extLst>
                </p14:cNvPr>
                <p14:cNvContentPartPr/>
                <p14:nvPr/>
              </p14:nvContentPartPr>
              <p14:xfrm>
                <a:off x="8921050" y="3713129"/>
                <a:ext cx="382680" cy="18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D5B14EC-7623-DCF3-BF8E-9EA7FAC08A6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912050" y="3704489"/>
                  <a:ext cx="40032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42DF843-563B-49BF-22F5-2161F524FC19}"/>
                  </a:ext>
                </a:extLst>
              </p14:cNvPr>
              <p14:cNvContentPartPr/>
              <p14:nvPr/>
            </p14:nvContentPartPr>
            <p14:xfrm>
              <a:off x="637450" y="4509809"/>
              <a:ext cx="10800" cy="237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42DF843-563B-49BF-22F5-2161F524FC19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28810" y="4500809"/>
                <a:ext cx="2844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3E8FE26-0F96-56AD-9169-3C962ACBE7B6}"/>
              </a:ext>
            </a:extLst>
          </p:cNvPr>
          <p:cNvGrpSpPr/>
          <p:nvPr/>
        </p:nvGrpSpPr>
        <p:grpSpPr>
          <a:xfrm>
            <a:off x="461770" y="4433129"/>
            <a:ext cx="404640" cy="353880"/>
            <a:chOff x="461770" y="4433129"/>
            <a:chExt cx="40464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F044192-804F-2464-566A-0A97D29C3E8B}"/>
                    </a:ext>
                  </a:extLst>
                </p14:cNvPr>
                <p14:cNvContentPartPr/>
                <p14:nvPr/>
              </p14:nvContentPartPr>
              <p14:xfrm>
                <a:off x="652570" y="4459769"/>
                <a:ext cx="30960" cy="327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F044192-804F-2464-566A-0A97D29C3E8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3570" y="4451129"/>
                  <a:ext cx="4860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D114561-9C0C-F89A-4300-564C26BD196C}"/>
                    </a:ext>
                  </a:extLst>
                </p14:cNvPr>
                <p14:cNvContentPartPr/>
                <p14:nvPr/>
              </p14:nvContentPartPr>
              <p14:xfrm>
                <a:off x="461770" y="4433129"/>
                <a:ext cx="247320" cy="257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D114561-9C0C-F89A-4300-564C26BD196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52770" y="4424489"/>
                  <a:ext cx="2649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406335D-8282-FC4E-055B-46C2BA3FAC63}"/>
                    </a:ext>
                  </a:extLst>
                </p14:cNvPr>
                <p14:cNvContentPartPr/>
                <p14:nvPr/>
              </p14:nvContentPartPr>
              <p14:xfrm>
                <a:off x="856330" y="4721489"/>
                <a:ext cx="10080" cy="58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406335D-8282-FC4E-055B-46C2BA3FAC6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47690" y="4712849"/>
                  <a:ext cx="2772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05C8D3E-3E95-CF87-A058-DF816ACCE7D1}"/>
              </a:ext>
            </a:extLst>
          </p:cNvPr>
          <p:cNvGrpSpPr/>
          <p:nvPr/>
        </p:nvGrpSpPr>
        <p:grpSpPr>
          <a:xfrm>
            <a:off x="1375450" y="4317569"/>
            <a:ext cx="2985120" cy="431640"/>
            <a:chOff x="1375450" y="4317569"/>
            <a:chExt cx="2985120" cy="43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E1E2EE9-7905-C600-2E3D-7C2674027C49}"/>
                    </a:ext>
                  </a:extLst>
                </p14:cNvPr>
                <p14:cNvContentPartPr/>
                <p14:nvPr/>
              </p14:nvContentPartPr>
              <p14:xfrm>
                <a:off x="1375450" y="4317569"/>
                <a:ext cx="1610640" cy="431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E1E2EE9-7905-C600-2E3D-7C2674027C4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366810" y="4308569"/>
                  <a:ext cx="162828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B317262-09A8-F26A-399D-81801A8E3409}"/>
                    </a:ext>
                  </a:extLst>
                </p14:cNvPr>
                <p14:cNvContentPartPr/>
                <p14:nvPr/>
              </p14:nvContentPartPr>
              <p14:xfrm>
                <a:off x="2594410" y="4468409"/>
                <a:ext cx="11880" cy="4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B317262-09A8-F26A-399D-81801A8E340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585770" y="4459769"/>
                  <a:ext cx="29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D38C3E0-E988-4F4B-1ABA-18B8D790B675}"/>
                    </a:ext>
                  </a:extLst>
                </p14:cNvPr>
                <p14:cNvContentPartPr/>
                <p14:nvPr/>
              </p14:nvContentPartPr>
              <p14:xfrm>
                <a:off x="2191210" y="4425569"/>
                <a:ext cx="440640" cy="32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D38C3E0-E988-4F4B-1ABA-18B8D790B67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182570" y="4416569"/>
                  <a:ext cx="458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6D3BD48-5B31-6E48-C82D-60E38835DDEA}"/>
                    </a:ext>
                  </a:extLst>
                </p14:cNvPr>
                <p14:cNvContentPartPr/>
                <p14:nvPr/>
              </p14:nvContentPartPr>
              <p14:xfrm>
                <a:off x="3289930" y="4334129"/>
                <a:ext cx="1070640" cy="384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6D3BD48-5B31-6E48-C82D-60E38835DDE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280930" y="4325489"/>
                  <a:ext cx="1088280" cy="40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659B80F-6B77-E6AA-C33B-0F8A78E1ECC6}"/>
              </a:ext>
            </a:extLst>
          </p:cNvPr>
          <p:cNvGrpSpPr/>
          <p:nvPr/>
        </p:nvGrpSpPr>
        <p:grpSpPr>
          <a:xfrm>
            <a:off x="4596730" y="4260689"/>
            <a:ext cx="5072400" cy="682920"/>
            <a:chOff x="4596730" y="4260689"/>
            <a:chExt cx="5072400" cy="68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C6F9D36-1DB2-575D-91D4-9C12D91AD1FE}"/>
                    </a:ext>
                  </a:extLst>
                </p14:cNvPr>
                <p14:cNvContentPartPr/>
                <p14:nvPr/>
              </p14:nvContentPartPr>
              <p14:xfrm>
                <a:off x="4596730" y="4260689"/>
                <a:ext cx="1363680" cy="682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C6F9D36-1DB2-575D-91D4-9C12D91AD1F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588090" y="4252049"/>
                  <a:ext cx="1381320" cy="70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B62F95B-1D75-5612-3AFC-0A3DF8DE4A08}"/>
                    </a:ext>
                  </a:extLst>
                </p14:cNvPr>
                <p14:cNvContentPartPr/>
                <p14:nvPr/>
              </p14:nvContentPartPr>
              <p14:xfrm>
                <a:off x="5700490" y="4327289"/>
                <a:ext cx="53640" cy="51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B62F95B-1D75-5612-3AFC-0A3DF8DE4A0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691490" y="4318649"/>
                  <a:ext cx="712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1348F3F-30C7-286C-9E43-87450D195A05}"/>
                    </a:ext>
                  </a:extLst>
                </p14:cNvPr>
                <p14:cNvContentPartPr/>
                <p14:nvPr/>
              </p14:nvContentPartPr>
              <p14:xfrm>
                <a:off x="6208090" y="4432409"/>
                <a:ext cx="1132200" cy="259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1348F3F-30C7-286C-9E43-87450D195A0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199090" y="4423769"/>
                  <a:ext cx="11498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31C0C60-FBA0-A717-A9F4-E8B81052EB15}"/>
                    </a:ext>
                  </a:extLst>
                </p14:cNvPr>
                <p14:cNvContentPartPr/>
                <p14:nvPr/>
              </p14:nvContentPartPr>
              <p14:xfrm>
                <a:off x="7493650" y="4261769"/>
                <a:ext cx="1423080" cy="427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31C0C60-FBA0-A717-A9F4-E8B81052EB1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485010" y="4252769"/>
                  <a:ext cx="144072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8C24789-4528-F18A-D7F1-6EAF9267D76A}"/>
                    </a:ext>
                  </a:extLst>
                </p14:cNvPr>
                <p14:cNvContentPartPr/>
                <p14:nvPr/>
              </p14:nvContentPartPr>
              <p14:xfrm>
                <a:off x="9313810" y="4270409"/>
                <a:ext cx="355320" cy="581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8C24789-4528-F18A-D7F1-6EAF9267D76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305170" y="4261769"/>
                  <a:ext cx="372960" cy="59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C43E72E-6576-4A36-A113-5732EE6EBA78}"/>
              </a:ext>
            </a:extLst>
          </p:cNvPr>
          <p:cNvGrpSpPr/>
          <p:nvPr/>
        </p:nvGrpSpPr>
        <p:grpSpPr>
          <a:xfrm>
            <a:off x="1409290" y="5008049"/>
            <a:ext cx="1310040" cy="650880"/>
            <a:chOff x="1409290" y="5008049"/>
            <a:chExt cx="1310040" cy="65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D7A73C4-B2E9-AA0B-1BFC-4DD90FC0AC59}"/>
                    </a:ext>
                  </a:extLst>
                </p14:cNvPr>
                <p14:cNvContentPartPr/>
                <p14:nvPr/>
              </p14:nvContentPartPr>
              <p14:xfrm>
                <a:off x="1409290" y="5008049"/>
                <a:ext cx="1070640" cy="650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D7A73C4-B2E9-AA0B-1BFC-4DD90FC0AC5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400290" y="4999049"/>
                  <a:ext cx="1088280" cy="66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8A3D27E-120D-012F-E420-DC6DC58054AC}"/>
                    </a:ext>
                  </a:extLst>
                </p14:cNvPr>
                <p14:cNvContentPartPr/>
                <p14:nvPr/>
              </p14:nvContentPartPr>
              <p14:xfrm>
                <a:off x="2635090" y="5415929"/>
                <a:ext cx="84240" cy="123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8A3D27E-120D-012F-E420-DC6DC58054A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626450" y="5407289"/>
                  <a:ext cx="101880" cy="14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CB973457-F1B3-5FE7-9D37-9C49504C979A}"/>
                  </a:ext>
                </a:extLst>
              </p14:cNvPr>
              <p14:cNvContentPartPr/>
              <p14:nvPr/>
            </p14:nvContentPartPr>
            <p14:xfrm>
              <a:off x="3207490" y="5195609"/>
              <a:ext cx="1130040" cy="4100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CB973457-F1B3-5FE7-9D37-9C49504C979A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198490" y="5186969"/>
                <a:ext cx="114768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F97A1DCB-4B42-71C1-6324-91838E8475B4}"/>
                  </a:ext>
                </a:extLst>
              </p14:cNvPr>
              <p14:cNvContentPartPr/>
              <p14:nvPr/>
            </p14:nvContentPartPr>
            <p14:xfrm>
              <a:off x="3550930" y="5010929"/>
              <a:ext cx="463320" cy="331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F97A1DCB-4B42-71C1-6324-91838E8475B4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541930" y="5002289"/>
                <a:ext cx="4809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19BFCC3F-D2E3-49CA-C703-937FB905FFC6}"/>
                  </a:ext>
                </a:extLst>
              </p14:cNvPr>
              <p14:cNvContentPartPr/>
              <p14:nvPr/>
            </p14:nvContentPartPr>
            <p14:xfrm>
              <a:off x="4968250" y="5036129"/>
              <a:ext cx="358560" cy="3866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19BFCC3F-D2E3-49CA-C703-937FB905FFC6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959250" y="5027489"/>
                <a:ext cx="376200" cy="40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9811028-DE63-FAD4-23DB-57786C794BCB}"/>
              </a:ext>
            </a:extLst>
          </p:cNvPr>
          <p:cNvGrpSpPr/>
          <p:nvPr/>
        </p:nvGrpSpPr>
        <p:grpSpPr>
          <a:xfrm>
            <a:off x="6137890" y="4975289"/>
            <a:ext cx="1967760" cy="481680"/>
            <a:chOff x="6137890" y="4975289"/>
            <a:chExt cx="196776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F6D3329-8347-CBB3-A2E7-7437690A779F}"/>
                    </a:ext>
                  </a:extLst>
                </p14:cNvPr>
                <p14:cNvContentPartPr/>
                <p14:nvPr/>
              </p14:nvContentPartPr>
              <p14:xfrm>
                <a:off x="6137890" y="5220809"/>
                <a:ext cx="193680" cy="173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F6D3329-8347-CBB3-A2E7-7437690A779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129250" y="5212169"/>
                  <a:ext cx="211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3FACA4F-5E54-7146-F2C5-19F99649A899}"/>
                    </a:ext>
                  </a:extLst>
                </p14:cNvPr>
                <p14:cNvContentPartPr/>
                <p14:nvPr/>
              </p14:nvContentPartPr>
              <p14:xfrm>
                <a:off x="6791650" y="4975289"/>
                <a:ext cx="1314000" cy="481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3FACA4F-5E54-7146-F2C5-19F99649A89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782650" y="4966289"/>
                  <a:ext cx="1331640" cy="49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F3C8A38-66CF-AA60-A3D7-E65B9D8D675E}"/>
              </a:ext>
            </a:extLst>
          </p:cNvPr>
          <p:cNvGrpSpPr/>
          <p:nvPr/>
        </p:nvGrpSpPr>
        <p:grpSpPr>
          <a:xfrm>
            <a:off x="8498770" y="4874129"/>
            <a:ext cx="1764360" cy="522720"/>
            <a:chOff x="8498770" y="4874129"/>
            <a:chExt cx="1764360" cy="52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3283BD1-8588-EF97-8CF9-F601A9808102}"/>
                    </a:ext>
                  </a:extLst>
                </p14:cNvPr>
                <p14:cNvContentPartPr/>
                <p14:nvPr/>
              </p14:nvContentPartPr>
              <p14:xfrm>
                <a:off x="8498770" y="4874129"/>
                <a:ext cx="1592280" cy="522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3283BD1-8588-EF97-8CF9-F601A980810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490130" y="4865489"/>
                  <a:ext cx="160992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2BC92A0-6722-B61A-0A50-7B4E30589DB9}"/>
                    </a:ext>
                  </a:extLst>
                </p14:cNvPr>
                <p14:cNvContentPartPr/>
                <p14:nvPr/>
              </p14:nvContentPartPr>
              <p14:xfrm>
                <a:off x="9319570" y="4997969"/>
                <a:ext cx="459720" cy="39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2BC92A0-6722-B61A-0A50-7B4E30589DB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310570" y="4988969"/>
                  <a:ext cx="477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A176083-981B-68B2-2996-0D00413EE865}"/>
                    </a:ext>
                  </a:extLst>
                </p14:cNvPr>
                <p14:cNvContentPartPr/>
                <p14:nvPr/>
              </p14:nvContentPartPr>
              <p14:xfrm>
                <a:off x="9044170" y="5013809"/>
                <a:ext cx="6840" cy="49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A176083-981B-68B2-2996-0D00413EE86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035530" y="5005169"/>
                  <a:ext cx="244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C4EE932-CCCB-046F-AC16-20E5EE1BED38}"/>
                    </a:ext>
                  </a:extLst>
                </p14:cNvPr>
                <p14:cNvContentPartPr/>
                <p14:nvPr/>
              </p14:nvContentPartPr>
              <p14:xfrm>
                <a:off x="8923930" y="5012369"/>
                <a:ext cx="78120" cy="48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C4EE932-CCCB-046F-AC16-20E5EE1BED3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915290" y="5003369"/>
                  <a:ext cx="957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D510A4A-4991-079C-9CF0-39D33D698199}"/>
                    </a:ext>
                  </a:extLst>
                </p14:cNvPr>
                <p14:cNvContentPartPr/>
                <p14:nvPr/>
              </p14:nvContentPartPr>
              <p14:xfrm>
                <a:off x="10253050" y="5320169"/>
                <a:ext cx="10080" cy="25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D510A4A-4991-079C-9CF0-39D33D69819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244410" y="5311529"/>
                  <a:ext cx="27720" cy="43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77985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2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Reactions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Reactions 3</dc:title>
  <dc:creator>Robert Peale</dc:creator>
  <cp:lastModifiedBy>Robert Peale</cp:lastModifiedBy>
  <cp:revision>11</cp:revision>
  <dcterms:created xsi:type="dcterms:W3CDTF">2023-08-17T23:11:29Z</dcterms:created>
  <dcterms:modified xsi:type="dcterms:W3CDTF">2023-09-04T18:30:53Z</dcterms:modified>
</cp:coreProperties>
</file>